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0" r:id="rId4"/>
    <p:sldId id="383" r:id="rId5"/>
    <p:sldId id="384" r:id="rId6"/>
    <p:sldId id="385" r:id="rId7"/>
    <p:sldId id="387" r:id="rId8"/>
    <p:sldId id="386" r:id="rId9"/>
    <p:sldId id="338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4" autoAdjust="0"/>
    <p:restoredTop sz="94660"/>
  </p:normalViewPr>
  <p:slideViewPr>
    <p:cSldViewPr>
      <p:cViewPr varScale="1">
        <p:scale>
          <a:sx n="105" d="100"/>
          <a:sy n="105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7605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 Structure and Algorithms</a:t>
            </a:r>
          </a:p>
          <a:p>
            <a:r>
              <a:rPr lang="en-US" altLang="ko-KR" sz="40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2-2]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703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추가와 삭제가 동일한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(top)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에서만 이루어지는 자료구조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4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후입선출법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(LIFO; Last In First Out)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st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3880291" cy="2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39952" y="432338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2396" y="4136152"/>
            <a:ext cx="74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“TOP”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86066"/>
            <a:ext cx="7272808" cy="3384376"/>
          </a:xfrm>
          <a:prstGeom prst="rect">
            <a:avLst/>
          </a:prstGeom>
          <a:noFill/>
          <a:ln w="3175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 ADT)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is_empty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비었는지 아닌지를 검사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비었으면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아니면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422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push(STACK, item):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요소를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3484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pop(STACK):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360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top_value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4867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요소를 제거하지 않고 반환만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8546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제거한 요소의 값을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get_size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사이즈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참고하여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자료구조를 구현해본다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생성하고 각 함수를 정의한다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" y="3328529"/>
            <a:ext cx="8652301" cy="2016224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75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703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추가와 삭제가 이루어지는 위치가 서로 다르지만 일정하게 유지되는 자료구조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4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선입선출법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(FIFO;  First In First Out)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86066"/>
            <a:ext cx="7272808" cy="3384376"/>
          </a:xfrm>
          <a:prstGeom prst="rect">
            <a:avLst/>
          </a:prstGeom>
          <a:noFill/>
          <a:ln w="3175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20" y="3212975"/>
            <a:ext cx="3307504" cy="3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686132" y="405916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8576" y="38719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“REAR”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86132" y="5449093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8576" y="5261858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“FRONT”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 ADT)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is_empty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큐가 비었는지 아닌지를 검사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비었으면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아니면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422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enqueue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(QUEUE,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item):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요소를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3484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dequeue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front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8546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제거한 요소의 값을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44262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get_size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사이즈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2-2-2.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참고하여 큐 자료구조를 구현해본다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리스트로 큐를 생성하고 각 함수를 정의한다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3429000"/>
            <a:ext cx="8316416" cy="163563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36521" y="55172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front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어디로 설정할 것인가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?!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리스트의 끝 혹은 시작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작업 중 가장 많이 수행되는 작업 중 하나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정렬을 효율적으로 수행하기 위한 수많은 알고리즘이 고안됨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2442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insertion, bubble, selection, quick, shell, merge, …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생각하면 이해가 쉽다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8316416" cy="79387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472514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알고리즘을 익히고 그 장단점을 파악하는 것은 알고리즘 디자인과 분석을 종합적으로 이해하는데 큰 도움이 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직관적이고 간단한 알고리즘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n-1(n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원소의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 증가시키면서 첫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(i+1)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원소를 정렬해 나간다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99164"/>
            <a:ext cx="3634212" cy="31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5242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입력으로 받아 정렬된 리스트를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리턴해주는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insertion_sort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삽입정렬을 구현하는 데에는 수많은 방법이 있다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효율적인 방법을 창의적으로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8276866" cy="51969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615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인접한 원소를 검사하여 정렬하는 방법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상당히 느린 정렬이라 현실에서 사용되는 일은 거의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32" y="5268043"/>
            <a:ext cx="4000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n(n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원소의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 증가시키며 가장 작은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원소를 제 자리를 찾아가게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 descr="bubble sor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0670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입력으로 받아 정렬된 리스트를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리턴해주는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bubble_sort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정렬을 구현하는 데에는 수많은 방법이 있다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효율적인 방법을 창의적으로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55869"/>
            <a:ext cx="8532440" cy="53722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624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 탐색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(searching):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범위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space)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내에서 특정 정보를 골라 뽑아내기 위한 알고리즘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드라이브에서 특정 이름을 가진 파일 혹은 폴더를 검색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7584" y="3140968"/>
                <a:ext cx="8143991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altLang="ko-KR" sz="1200" i="1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 n</a:t>
                </a:r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개의 기록을 가지는 탐색 범위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={</m:t>
                    </m:r>
                    <m:d>
                      <m:d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, …, </m:t>
                    </m:r>
                    <m:d>
                      <m:d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}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에 대하여</a:t>
                </a:r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𝐾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를 만족하는 기록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를 찾는 것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40968"/>
                <a:ext cx="8143991" cy="294824"/>
              </a:xfrm>
              <a:prstGeom prst="rect">
                <a:avLst/>
              </a:prstGeom>
              <a:blipFill rotWithShape="1">
                <a:blip r:embed="rId2"/>
                <a:stretch>
                  <a:fillRect l="-75" t="-2041"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탐색의 엄밀한 정의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58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정확히 일치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(exact query):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키 값과 일치하는 기록을 탐색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0105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범위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(range query):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 값이 어느 범위에 들어가는 기록을 탐색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 탐색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(Binary search algorithm)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정렬된 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(sorted list)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특정한 값의 위치를 찾는 알고리즘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binary searc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18" y="3429000"/>
            <a:ext cx="6644450" cy="2829429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2408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처음에 중간의 값을 선택하여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값과 찾고자 하는 값의 크고 작음을 비교하는 작업을 재귀적으로 반복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중간의 값이 찾고자 하는 값보다 크면 앞의 반으로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작으면 뒤의 반으로 가서 탐색을 다시 수행한다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2-2-5.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이진탐색 알고리즘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정렬된 리스트와 특정 값을 입력 받아 그 값이 리스트에서 위치한 인덱스를 반환해주는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binary_search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3793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값이 리스트에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None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91942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7" y="3501008"/>
            <a:ext cx="8028384" cy="132479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332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모서리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(E; edge or link)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꼭지점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(V; vertex or node)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쌍을 연결하는 꼭지점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집합과 모서리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집합을 칭한다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7584" y="1844824"/>
                <a:ext cx="8143991" cy="28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𝐺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=(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𝑉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8143991" cy="28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 내의 일부 객체들 간의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(relationship)”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설명하기 위한 목적으로 주로 활용됨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graph data structur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00" y="3933056"/>
            <a:ext cx="32480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data structur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3209"/>
            <a:ext cx="3816424" cy="170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Structure)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자료가 효율적으로 활용될 수 있도록 컴퓨터 내에 체계적으로 구조화하는 방법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oard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97" y="2564904"/>
            <a:ext cx="3630443" cy="24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2" y="2579170"/>
            <a:ext cx="3600400" cy="24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53012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대용량의 데이터베이스나 검색 쿼리 등 대규모의 데이터 관리를 효율적으로 이루어지게 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8052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lilst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트리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(tree),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7584" y="1700808"/>
                <a:ext cx="8143991" cy="28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  </a:t>
                </a:r>
                <a14:m>
                  <m:oMath xmlns:m="http://schemas.openxmlformats.org/officeDocument/2006/math">
                    <m:r>
                      <a:rPr lang="ko-KR" altLang="en-US" sz="1200" b="0" i="1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모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서리의 개수에 따라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8143991" cy="28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성긴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(sparse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상대적으로 적은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빽빽한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(dense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상대적으로 많은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09635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완전한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(complete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꽉 찬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꼭지점 쌍에 모서리가 존재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sparse grap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4" y="4221088"/>
            <a:ext cx="67138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모서리의 방향 유무에 따라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방향 있는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꼭지점에서 다른 꼭지점으로의 모서리의 방향이 있는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방향 없는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(undirected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모서리의 방향이 없는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undirected graph vs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12" y="3689600"/>
            <a:ext cx="4038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 가중치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(weight)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유무에 따라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가중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(weighted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모서리에 가중치가 있는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모서리에 가중치가 없는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1" b="15175"/>
          <a:stretch/>
        </p:blipFill>
        <p:spPr bwMode="auto">
          <a:xfrm>
            <a:off x="1431080" y="3626736"/>
            <a:ext cx="626685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그래프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804281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꼭지점 더하기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33382"/>
            <a:ext cx="8432023" cy="820540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0" y="4358839"/>
            <a:ext cx="8532440" cy="6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모서리 더하기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804281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레이블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0" y="2590324"/>
            <a:ext cx="8578160" cy="69896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" y="4283952"/>
            <a:ext cx="8683544" cy="6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그래프 그리기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13"/>
          <a:stretch/>
        </p:blipFill>
        <p:spPr>
          <a:xfrm>
            <a:off x="901045" y="2708920"/>
            <a:ext cx="7964708" cy="201990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2"/>
          <a:stretch/>
        </p:blipFill>
        <p:spPr>
          <a:xfrm>
            <a:off x="899592" y="2952960"/>
            <a:ext cx="7964713" cy="24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바탕으로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주요 도시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거리를 표현하는 그래프를 만들어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132856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s3.amazonaws.com/bl-https-support/i60.tinypic.com/faalw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8905"/>
            <a:ext cx="5455185" cy="38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아래의 그래프와 비슷한 형태의 그래프를 그려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3329"/>
            <a:ext cx="4231049" cy="31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Type)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형태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741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844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(Integer, float, long)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4947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(String, char)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40050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추상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(Abstract Data Type)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소프트웨어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(software)”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구현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3293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자료들과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자료들에 대한 연산을 표현한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81387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“a logical description of how we view the data and the operations that are allowed without regard to how they will be implemented”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34830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캡슐화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(encapsulation):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코드를 통해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명시적으로 구현하지 않음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922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계산기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7" y="4354219"/>
            <a:ext cx="7560839" cy="2314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93225" y="4487360"/>
            <a:ext cx="54569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더한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subtract(v1,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중 큰 값에서 작은 값을 뺀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multiply(v1,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곱한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divide(v1,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v2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중에서 큰 값에서 작은 값을 나눈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둘 다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일 경우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363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구조와 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구조는 추상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코드로 구현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(implement)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3912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“an ADT sits on top of the data structure, and the rules that govern the use of the data define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 interface between the data structure and the ADT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adt 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00" y="3501008"/>
            <a:ext cx="4643324" cy="285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알고리즘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(Algorithms)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단계적으로 수행되는 여러 작업들의 모음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3912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최적화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등을 위한 다양한 목적을 위한 수많은 알고리즘이 존재한다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algorith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60" y="3212975"/>
            <a:ext cx="1600847" cy="34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2935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알고리즘은 다음의 조건들을 만족하여야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외부에서 제공되는 자료가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존재한다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675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출력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적어도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이상의 서로 다른 결과를 내어야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입력에 하나의 출력이 나오면 안됨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44906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명확성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과정은 명확하고 모호하지 않은 명령어로 구성되어야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49291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유한성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유한 번의 명령어를 수행 후에 종료한다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3676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효율성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과정은 명백하게 실행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가능한 것이어야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스택과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큐 자료구조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선형 자료 구조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(Linear Data Structures)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(item)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들이 어떻게 추가되거나 삭제되었는지에 따라 순서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상대적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정해지는 자료 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04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거의 유사하나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입력과 출력 방법을 단순화해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효율을 극대화시킨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python lis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2447"/>
            <a:ext cx="4818233" cy="160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1544</Words>
  <Application>Microsoft Office PowerPoint</Application>
  <PresentationFormat>화면 슬라이드 쇼(4:3)</PresentationFormat>
  <Paragraphs>188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403</cp:revision>
  <dcterms:created xsi:type="dcterms:W3CDTF">2017-05-22T05:57:28Z</dcterms:created>
  <dcterms:modified xsi:type="dcterms:W3CDTF">2017-07-14T05:06:47Z</dcterms:modified>
</cp:coreProperties>
</file>