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300" r:id="rId4"/>
    <p:sldId id="301" r:id="rId5"/>
    <p:sldId id="303" r:id="rId6"/>
    <p:sldId id="305" r:id="rId7"/>
    <p:sldId id="337" r:id="rId8"/>
    <p:sldId id="338" r:id="rId9"/>
    <p:sldId id="306" r:id="rId10"/>
    <p:sldId id="339" r:id="rId11"/>
    <p:sldId id="308" r:id="rId12"/>
    <p:sldId id="309" r:id="rId13"/>
    <p:sldId id="340" r:id="rId14"/>
    <p:sldId id="311" r:id="rId15"/>
    <p:sldId id="312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4" r:id="rId38"/>
    <p:sldId id="355" r:id="rId39"/>
    <p:sldId id="356" r:id="rId40"/>
    <p:sldId id="357" r:id="rId41"/>
    <p:sldId id="358" r:id="rId42"/>
    <p:sldId id="359" r:id="rId43"/>
    <p:sldId id="360" r:id="rId44"/>
    <p:sldId id="361" r:id="rId45"/>
    <p:sldId id="362" r:id="rId46"/>
    <p:sldId id="363" r:id="rId47"/>
    <p:sldId id="364" r:id="rId48"/>
    <p:sldId id="365" r:id="rId49"/>
    <p:sldId id="366" r:id="rId50"/>
    <p:sldId id="367" r:id="rId51"/>
    <p:sldId id="368" r:id="rId52"/>
    <p:sldId id="369" r:id="rId53"/>
    <p:sldId id="370" r:id="rId54"/>
    <p:sldId id="371" r:id="rId55"/>
    <p:sldId id="372" r:id="rId56"/>
    <p:sldId id="373" r:id="rId57"/>
    <p:sldId id="374" r:id="rId58"/>
    <p:sldId id="375" r:id="rId59"/>
    <p:sldId id="376" r:id="rId60"/>
    <p:sldId id="377" r:id="rId61"/>
    <p:sldId id="378" r:id="rId62"/>
    <p:sldId id="379" r:id="rId6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3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B77AA-7177-4D50-AB49-C260886B6169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B5F6F-E9CC-4842-ADAB-3C98BFC11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2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6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4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4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7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39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3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92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5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2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C0B5-9E42-4E82-BD73-9C37117B84AF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83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ltk.org/book/ch02.html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en.wikipedia.org/wiki/Zipf's_law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llocation" TargetMode="Externa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programming.net/part-of-speech-tagging-nltk-tutorial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programming.net/part-of-speech-tagging-nltk-tutorial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emmatisation#Descriptio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680319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4572" y="1242338"/>
            <a:ext cx="51062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Text Mining - Basics</a:t>
            </a:r>
            <a:endParaRPr lang="ko-KR" altLang="en-US" sz="40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4185" y="35103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박진수 교수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2615" y="5457418"/>
            <a:ext cx="3275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Big Data Institute, </a:t>
            </a:r>
          </a:p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Seoul National University</a:t>
            </a:r>
            <a:endParaRPr lang="ko-KR" altLang="en-US" sz="20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4185" y="3068960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빅데이터</a:t>
            </a:r>
            <a:r>
              <a:rPr lang="en-US" altLang="ko-KR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프로그래밍 기초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4572" y="673532"/>
            <a:ext cx="1484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</a:t>
            </a:r>
            <a:r>
              <a:rPr lang="en-US" altLang="ko-KR" sz="28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TA 2-4]</a:t>
            </a:r>
            <a:endParaRPr lang="ko-KR" altLang="en-US" sz="28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7040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2-4-1-3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기본형 찾기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(Lemmatization)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27584" y="1844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1: “My only regret in life is that I did not drink more wine.”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7584" y="26347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2: “I drink to make other people more interesting.”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4" y="34247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3: “An intelligent man is sometimes forced to be drunk to spend time with his fools.”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세 문장을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lemmatize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해 그 결과를 출력해 본다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0456" y="4509120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7584" y="502420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wordnet.WordNetLemmatizer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활용한다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21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7040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2-4-1-3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기본형 찾기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(Lemmatization)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00808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0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953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2-4-1-4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제거하기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문맥상 유의하지 않아 전처리 과정에서 흔히 분석의 효율성을 위해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필터링하는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단어들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8080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대표적인 영어의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the, is, at, which, on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등이 있음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47836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로는 다음을 참고한다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http://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www.nltk.org/book/ch02.html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71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953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2-4-1-4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제거하기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세 문장에서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제거한 결과를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27584" y="1844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1: “My only regret in life is that I did not drink more wine.”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6347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2: “I drink to make other people more interesting.”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4247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3: “An intelligent man is sometimes forced to be drunk to spend time with his fools.”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0456" y="4293096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48081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nltk.corpus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불러온다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53732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list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모두 소문자로 이루어져 있음을 유의한다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08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4953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2-4-1-4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제거하기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02" y="1916832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2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04" y="973787"/>
            <a:ext cx="6183484" cy="588289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6369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– </a:t>
            </a:r>
            <a:r>
              <a:rPr lang="en-US" altLang="ko-KR" sz="28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IMDb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 데이터 </a:t>
            </a:r>
            <a:r>
              <a:rPr lang="ko-KR" altLang="en-US" sz="28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3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843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2-4-2-1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 번째 리뷰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(1)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웹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크롤링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실습에서 수집하였던 영화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리뷰를 불러와 그 중 첫 번째 리뷰 텍스트를 토큰화하고 품사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태깅을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해 그 결과를 출력한다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D:\Google Drive\2017-1\도시 데이터 사이언스 연구소 교육\실습\src\[Session1] Web Crawling\result-1-3-4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988840"/>
            <a:ext cx="5730101" cy="450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7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245273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파일을 열 때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인코딩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설정을 꼭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‘utf-8’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으로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readlines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활용해 리뷰 데이터를 리스트로 받아온다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5843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2-4-2-1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 번째 리뷰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(1)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4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5843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2-4-2-1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 번째 리뷰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(1)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8" y="1802905"/>
            <a:ext cx="4199950" cy="4032448"/>
          </a:xfrm>
          <a:prstGeom prst="rect">
            <a:avLst/>
          </a:prstGeom>
        </p:spPr>
      </p:pic>
      <p:pic>
        <p:nvPicPr>
          <p:cNvPr id="4" name="그림 3" descr="관리자: C:\Windows\system32\cmd.ex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98" y="1802906"/>
            <a:ext cx="4199950" cy="40324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92097" y="5949280"/>
            <a:ext cx="763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&lt;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&gt;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8001" y="5949280"/>
            <a:ext cx="1406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&lt;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품사 태그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&gt;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81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843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2-4-2-2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 번째 리뷰 </a:t>
            </a:r>
            <a:r>
              <a:rPr lang="ko-KR" altLang="en-US" sz="2400" b="1" dirty="0" err="1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웹 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크롤링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실습에서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수집하였던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Knight)’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리뷰를 불러와 그 중 첫 번째 리뷰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텍스트에서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제거하고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lemmtization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수행해 그 결과를 출력한다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D:\Google Drive\2017-1\도시 데이터 사이언스 연구소 교육\실습\src\[Session1] Web Crawling\result-1-3-4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988840"/>
            <a:ext cx="5730101" cy="450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1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emingway quot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636" y="980728"/>
            <a:ext cx="388843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391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1 – 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텍스트 </a:t>
            </a:r>
            <a:r>
              <a:rPr lang="ko-KR" altLang="en-US" sz="28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8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5843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2-4-2-2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 번째 리뷰 </a:t>
            </a:r>
            <a:r>
              <a:rPr lang="ko-KR" altLang="en-US" sz="2400" b="1" dirty="0" err="1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245273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파일을 열 때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인코딩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설정을 꼭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‘utf-8’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으로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readlines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활용해 리뷰 데이터를 리스트로 받아온다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4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5843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2-4-2-2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 번째 리뷰 </a:t>
            </a:r>
            <a:r>
              <a:rPr lang="ko-KR" altLang="en-US" sz="2400" b="1" dirty="0" err="1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00808"/>
            <a:ext cx="4949642" cy="475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2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373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2-4-2-3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리뷰 데이터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(1)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웹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크롤링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실습에서 수집하였던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Knight)’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리뷰를 불러와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각각의 리뷰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총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전처리해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새로운 텍스트 파일에 저장한다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토큰화와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제거와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lemmatization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한 후 저장한다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그림 9" descr="D:\Google Drive\2017-1\도시 데이터 사이언스 연구소 교육\실습\src\[Session1] Web Crawling\result-1-3-4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348" y="2564904"/>
            <a:ext cx="4997304" cy="392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3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Input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파일과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같은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줄 짜리 텍스트 파일이 결과로 나오지만 각각의 줄을 보면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lemmatize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된 결과가 나와야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6373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2-4-2-3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리뷰 데이터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32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6373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2-4-2-3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리뷰 데이터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C:\Users\USER\seoul\result-2-2-3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04" y="1772816"/>
            <a:ext cx="5984274" cy="470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6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373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2-4-2-4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리뷰 데이터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웹 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크롤링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실습에서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수집하였던 다른 영화 리뷰들을 이전 실습과 같이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전처리해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각각 다른 텍스트 파일에 저장해 보자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토큰화와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제거와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lemmatization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한 후 저장한다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그림 9" descr="D:\Google Drive\2017-1\도시 데이터 사이언스 연구소 교육\실습\src\[Session1] Web Crawling\result-1-3-4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348" y="2564904"/>
            <a:ext cx="4997304" cy="392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8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6373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2-4-2-4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리뷰 데이터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D:\Google Drive\2017-1\도시 데이터 사이언스 연구소 교육\실습\src\[Session1] Web Crawling\result-1-3-5-inception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72816"/>
            <a:ext cx="4930923" cy="3876280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984" y="5877272"/>
            <a:ext cx="6163536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0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7026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3 – 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가장 많이 등장하는 단어 추출하기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word frequency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980" y="1124744"/>
            <a:ext cx="4536504" cy="352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89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7313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2-4-3-1.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명사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웹 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크롤링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실습에서  수집하였던 영화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Knight)’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리뷰를 불러와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가장 많이 사용된 명사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개를 추출해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0456" y="3429000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94408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텍스트를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lower()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소문자로 변환 후 비교한다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64761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파이썬의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collections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Counter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많이 사용된 명사를 추출한다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53732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POS tag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‘NN’, ‘NNS’, ‘NNP, ‘NNPS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 것을 추출한다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56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76" y="1772816"/>
            <a:ext cx="6449326" cy="42106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520" y="251683"/>
            <a:ext cx="7313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2-4-3-1.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명사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8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988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2-4-1-1.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문장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토큰화하기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파이썬의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모듈을 활용하여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문장들을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토큰화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(Tokenization)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결과를 출력한다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844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1: “My only regret in life is that I did not drink more wine.”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6347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2: “I drink to make other people more interesting.”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4247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3: “An intelligent man is sometimes forced to be drunk to spend time with his fools.”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0456" y="4365104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488019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word_tokenize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자주 등장한 명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796093"/>
              </p:ext>
            </p:extLst>
          </p:nvPr>
        </p:nvGraphicFramePr>
        <p:xfrm>
          <a:off x="1115616" y="1772816"/>
          <a:ext cx="6912768" cy="273630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281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단어</a:t>
                      </a:r>
                      <a:endParaRPr lang="ko-KR" altLang="en-US" sz="16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빈도수</a:t>
                      </a:r>
                      <a:endParaRPr lang="ko-KR" altLang="en-US" sz="16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단어</a:t>
                      </a:r>
                      <a:endParaRPr lang="ko-KR" altLang="en-US" sz="16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빈도수</a:t>
                      </a:r>
                      <a:endParaRPr lang="ko-KR" altLang="en-US" sz="16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movie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341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knight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129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batman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298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dark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126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film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242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heath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110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joker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217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time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97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ledger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130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action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83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0456" y="4941168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대부분 영화 및 영화 내용과 관련된 단어임을 알 수 있다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7313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2-4-3-1.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명사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51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참고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지프의 법칙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Zipf’s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Law)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[source: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en.wikipedia.org/wiki/Zipf%27s_law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] 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3645024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즉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지프의 법칙에 따르면 텍스트에서 자주 사용되는 상위 단어 몇 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즉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키워드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만 보더라도 텍스트의 내용을 대략적으로 파악할 수 있다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1799136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- 20/80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법칙이라고도 하며 우리가 사용하는 일상어에서 소수의 단어들이 빈도수의 대부분을 차지한다는 내용의 법칙이다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56490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예를 들어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미국 표준 영어에서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“the”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가장 많이 쓰이며 전체 문서에서 약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7%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빈도를 보여준다고 한다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다음으로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많이 사용되는 단어는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“of”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“and”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각각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3.5%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3%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빈도를 보여준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utoShape 2" descr="zipf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zipf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3" name="Picture 5" descr="C:\Users\USER\Desktop\다운로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365104"/>
            <a:ext cx="3043781" cy="227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51520" y="251683"/>
            <a:ext cx="7313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2-4-3-1.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명사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웹 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크롤링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실습에서  수집하였던 영화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Knight)’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리뷰를 불러와 가장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많이 사용된 형용사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개를 추출해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0456" y="3429000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4" y="394408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텍스트를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lower()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소문자로 변환 후 비교한다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7584" y="464761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파이썬의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collections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Counter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많이 사용된 명사를 추출한다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7584" y="53732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POS tag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‘JJ’, ‘JJR’, ‘JJS’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 것을 추출한다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251683"/>
            <a:ext cx="779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2-4-3-2.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형용사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79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76" y="1833938"/>
            <a:ext cx="6449326" cy="42106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520" y="251683"/>
            <a:ext cx="779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2-4-3-2.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형용사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5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자주 등장한 형용사들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846260"/>
              </p:ext>
            </p:extLst>
          </p:nvPr>
        </p:nvGraphicFramePr>
        <p:xfrm>
          <a:off x="1115616" y="1772816"/>
          <a:ext cx="6912768" cy="273630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281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단어</a:t>
                      </a:r>
                      <a:endParaRPr lang="ko-KR" altLang="en-US" sz="16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빈도수</a:t>
                      </a:r>
                      <a:endParaRPr lang="ko-KR" altLang="en-US" sz="16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단어</a:t>
                      </a:r>
                      <a:endParaRPr lang="ko-KR" altLang="en-US" sz="16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빈도수</a:t>
                      </a:r>
                      <a:endParaRPr lang="ko-KR" altLang="en-US" sz="16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good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146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much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39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great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77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comic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39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many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53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better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33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other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47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christian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29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more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43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real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29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0456" y="4941168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형용사는 주로 영화에 대한 감정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혹은 평가와 관련된 단어들이 많은 것을 알 수 있다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779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2-4-3-2.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형용사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0456" y="551723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29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번 등장한 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‘Christian’: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주연 배우인 크리스천 배일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(Christian Bale)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이름이라 자주 등장한 것인데 컴퓨터는 이를 형용사로 인식함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=&gt;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컴퓨터 인식의 한계이므로 사람의 개입이 필요한 부분</a:t>
            </a:r>
            <a:endParaRPr lang="en-US" altLang="ko-KR" sz="14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5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다른 영화들의 리뷰에서 자주 등장하는 단어를 추출해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179913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자신이 관심 있는 품사의 단어들을 자유롭게 추출해 출력해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0456" y="3429000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94408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문장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POS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태그를 참고한다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7313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2-4-3-3.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어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93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인셉션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자주 등장하는 명사들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82" y="1772816"/>
            <a:ext cx="6449326" cy="42106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520" y="251683"/>
            <a:ext cx="7313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2-4-3-3.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어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84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위플래시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자주 등장하는 동사들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37" y="1810650"/>
            <a:ext cx="6449326" cy="42106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520" y="251683"/>
            <a:ext cx="7313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2-4-3-3.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어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69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올드보이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자주 등장하는 부사들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034" y="1772816"/>
            <a:ext cx="6449326" cy="42106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520" y="251683"/>
            <a:ext cx="7313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2-4-3-3.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어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72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04" y="973787"/>
            <a:ext cx="6183484" cy="588289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6009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4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– </a:t>
            </a:r>
            <a:r>
              <a:rPr lang="en-US" altLang="ko-KR" sz="28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IMDb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 데이터 탐색하기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82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4988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2-4-1-1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문장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토큰화하기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00808"/>
            <a:ext cx="626778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4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466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2-4-4-1.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리뷰의 토큰 개수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웹 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크롤링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실습에서  수집하였던 영화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Knight)’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리뷰를 불러와 전체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리뷰를 토큰화하고 토큰의 개수를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D:\Google Drive\2017-1\도시 데이터 사이언스 연구소 교육\실습\src\[Session1] Web Crawling\result-1-3-4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564904"/>
            <a:ext cx="4905704" cy="38564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7584" y="192786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토큰의 개수와 중복되지 않는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(unique)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토큰의 개수를 출력해 보자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32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245273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Text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리뷰를 토큰화할 때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lower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소문자로 변환한 뒤 토큰화한다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4513" y="2924944"/>
            <a:ext cx="8143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05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nltk.Text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전체 문서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(corpus)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쉽고 간단하게 탐색할 수 있도록 도와준다</a:t>
            </a:r>
            <a:endParaRPr lang="ko-KR" altLang="en-US" sz="105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36450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Unique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토큰의 개수를 출력하기 위해서는 리스트를 셋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(set)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으로 변환한다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450912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분석의 효율성을 위해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제거한다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20" y="251683"/>
            <a:ext cx="6466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2-4-4-1.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리뷰의 토큰 개수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65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74093"/>
            <a:ext cx="7056784" cy="460723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1648550" y="2366132"/>
            <a:ext cx="360040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62460" y="2231286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rgbClr val="FFFF00"/>
                </a:solidFill>
              </a:rPr>
              <a:t>전체 토큰의 개수</a:t>
            </a:r>
            <a:endParaRPr lang="ko-KR" altLang="en-US" sz="1050" b="1" dirty="0">
              <a:solidFill>
                <a:srgbClr val="FFFF0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648550" y="2540067"/>
            <a:ext cx="360040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62460" y="2405221"/>
            <a:ext cx="15456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rgbClr val="FFFF00"/>
                </a:solidFill>
              </a:rPr>
              <a:t>Unique</a:t>
            </a:r>
            <a:r>
              <a:rPr lang="ko-KR" altLang="en-US" sz="1050" b="1" dirty="0" smtClean="0">
                <a:solidFill>
                  <a:srgbClr val="FFFF00"/>
                </a:solidFill>
              </a:rPr>
              <a:t>한 토큰의 개수</a:t>
            </a:r>
            <a:endParaRPr lang="ko-KR" altLang="en-US" sz="1050" b="1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251683"/>
            <a:ext cx="6466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2-4-4-1.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리뷰의 토큰 개수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83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웹 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크롤링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실습에서  수집하였던 영화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Knight)’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리뷰를 불러와 토큰화한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뒤 가장 많이 등장하는 토큰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50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개의 등장 횟수를 그래프로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시각화해본다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D:\Google Drive\2017-1\도시 데이터 사이언스 연구소 교육\실습\src\[Session1] Web Crawling\result-1-3-4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420888"/>
            <a:ext cx="4905704" cy="38564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251683"/>
            <a:ext cx="6168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2-4-4-2.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토큰의 등장 횟수 시각화하기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54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245273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plot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그래프를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시각화해본다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ltk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Text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토큰화한 결과를 저장한다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6168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2-4-4-2.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토큰의 등장 횟수 시각화하기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34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0808"/>
            <a:ext cx="7891572" cy="4940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251683"/>
            <a:ext cx="6168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2-4-4-2.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토큰의 등장 횟수 시각화하기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9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997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2-4-4-3.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문맥상 유사한 단어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웹 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크롤링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실습에서  수집하였던 영화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Knight)’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리뷰를 불러와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텍스트 문맥상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‘Batman’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‘Joker’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유사한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(similar)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단어를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batman joker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494" y="1908206"/>
            <a:ext cx="1784854" cy="267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0456" y="4993431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552866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similar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유사한 단어를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00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156" y="1772816"/>
            <a:ext cx="6449326" cy="42106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520" y="251683"/>
            <a:ext cx="5997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2-4-4-3.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문맥상 유사한 단어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1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7124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2-4-4-4.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텍스트의 연어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(collocation)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연어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(collocation)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[source: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en.wikipedia.org/wiki/Collocation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]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1683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문장 내에서 유의미하게 자주 함께 등장하는 단어의 쌍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2492896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예를 들어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‘dark’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‘black’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거의 유사한 의미를 지니지만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‘black chocolate’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보다는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‘dark chocolate’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이라는 단어의 조합이 훨씬 선호된다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경우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‘dark’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‘chocolate’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사이에 연어 관계가 있다고 볼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328498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한국어에도 수많은 연어가 존재한다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예를 들어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일상적으로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장갑을 끼다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’, 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옷을 입다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’, 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신발을 신다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라고 표현하지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장갑을 입다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’, 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옷을 신다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’, 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신발을 끼다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라고 표현하지 않는다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0456" y="4365104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수집하였던 영화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 텍스트 내의 연어를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0456" y="5353074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588830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collocations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연어를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18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82" y="1810650"/>
            <a:ext cx="6449326" cy="42106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20" y="251683"/>
            <a:ext cx="7124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2-4-4-4.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텍스트의 연어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(collocation)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76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7430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2-4-1-2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문장 품사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태깅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(POS tagging)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문장들의 품사를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태깅해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출력한다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207613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1: “My only regret in life is that I did not drink more wine.”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8660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2: “I drink to make other people more interesting.”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65605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3: “An intelligent man is sometimes forced to be drunk to spend time with his fools.”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0456" y="443711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495220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pos_tag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54452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토큰화 된 결과를 활용한다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24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689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2-4-4-5.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다른 리뷰 텍스트 탐색하기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부터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까지의 실습 내용을 웹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크롤링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실습에서 수집한 다른 영화 리뷰 데이터에 적용해 보자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1683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앞의 예제의 내용에 구애 받지 않고 자유롭게 적용해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61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인셉션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37" y="1738642"/>
            <a:ext cx="6449326" cy="42106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251683"/>
            <a:ext cx="5689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2-4-4-5.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다른 리뷰 텍스트 탐색하기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52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올드보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37" y="1738642"/>
            <a:ext cx="6449326" cy="42106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251683"/>
            <a:ext cx="5689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2-4-4-5.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다른 리뷰 텍스트 탐색하기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51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위플래시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37" y="1738642"/>
            <a:ext cx="6449326" cy="42106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251683"/>
            <a:ext cx="5689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2-4-4-5.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다른 리뷰 텍스트 탐색하기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91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7007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2-4-4-6.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2-4-2-3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결과로 출력한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lemmatize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된 영화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나이트의 리뷰를 바탕으로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같은 문장에서 등장하는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명사들 끼리 연결된 그래프를 만들어 출력해 본다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2786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구현하기 너무 어려우면 완성된 코드를 참고만 해 연관 단어 그래프 만드는 법을 익힌다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force directed graph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864" y="2852936"/>
            <a:ext cx="5034131" cy="341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65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245273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총 문장의 개수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행의 수로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(unique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명사의 개수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열의 수로 하는 행렬을 만들어 이를 자신의 전치 행렬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(Transpose matrix)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곱한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co-occurrence matrix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만든다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Unique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명사들만 추출해 이를 리스트로 만든다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330588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비가중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무향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그래프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(Unweighted, undirected graph)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만들어 명사들 간의 연관 관계를 표현한다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97437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numpy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networkx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matplotlib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패키지를 활용한다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7007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2-4-4-6.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9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참고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co-occurrence matrix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245273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문장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문장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문장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명사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고양이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강아지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치타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있고 각 단어가 각 문장에서 등장하는 횟수는 아래와 같다고 가정하자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784246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특정 문장에서 두 단어가 얼마나 자주 함께 등장하는지를 표현하기 위한 행렬로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occurrence matrix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자신의 전치 행렬과 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(matrix multiplication)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해 계산한다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78052"/>
              </p:ext>
            </p:extLst>
          </p:nvPr>
        </p:nvGraphicFramePr>
        <p:xfrm>
          <a:off x="1711424" y="3140968"/>
          <a:ext cx="4876800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1268542017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914950074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870340619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649103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고양이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강아지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치타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37413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문장</a:t>
                      </a:r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1561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문장</a:t>
                      </a:r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0751094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64513" y="4653136"/>
            <a:ext cx="8143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occurrence matrix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아래와 같다</a:t>
            </a:r>
            <a:endParaRPr lang="ko-KR" altLang="en-US" sz="105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75656" y="5229200"/>
                <a:ext cx="3929089" cy="7982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000" dirty="0" smtClean="0"/>
                  <a:t> </a:t>
                </a:r>
                <a:endParaRPr lang="en-GB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229200"/>
                <a:ext cx="3929089" cy="7982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51520" y="251683"/>
            <a:ext cx="7007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2-4-4-6.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57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참고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co-occurrence matrix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64513" y="1844824"/>
            <a:ext cx="8143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co-occurrence matrix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다음과 같이 쉽게 계산할 수 있다</a:t>
            </a:r>
            <a:endParaRPr lang="ko-KR" altLang="en-US" sz="105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75656" y="2420888"/>
                <a:ext cx="4601709" cy="7982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b="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b="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420888"/>
                <a:ext cx="4601709" cy="7982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4671440" y="2330592"/>
            <a:ext cx="1383663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308220"/>
              </p:ext>
            </p:extLst>
          </p:nvPr>
        </p:nvGraphicFramePr>
        <p:xfrm>
          <a:off x="1284312" y="3601824"/>
          <a:ext cx="6096000" cy="1483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1624946055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3765156152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392454353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3131627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고양이</a:t>
                      </a:r>
                      <a:endParaRPr lang="en-GB" sz="1200" b="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강아지</a:t>
                      </a:r>
                      <a:endParaRPr lang="en-GB" sz="1200" b="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치타</a:t>
                      </a:r>
                      <a:endParaRPr lang="en-GB" sz="1200" b="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9871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고양이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29119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강아지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4285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치타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3167895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64513" y="5467888"/>
            <a:ext cx="8143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고양이와 치타가 문장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함께 같이 등장하므로 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co-occurrence matrix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(1,3) 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(3,1) 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원소가 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이다</a:t>
            </a:r>
            <a:endParaRPr lang="ko-KR" altLang="en-US" sz="105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4513" y="5975702"/>
            <a:ext cx="8143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co-occurrence matrix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무조건 </a:t>
            </a:r>
            <a:r>
              <a:rPr lang="ko-KR" altLang="en-US" sz="105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대칭행렬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(symmetric matrix)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이고 대각선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(diagonal) 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원소의 값은 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이다 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– 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이유는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?</a:t>
            </a:r>
            <a:endParaRPr lang="ko-KR" altLang="en-US" sz="105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251683"/>
            <a:ext cx="7007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2-4-4-6.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93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5907"/>
            <a:ext cx="9144000" cy="49876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20" y="251683"/>
            <a:ext cx="7007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2-4-4-6.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8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7468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2-4-4-7.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 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앞선 실습에서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전처리한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다른 영화 리뷰들로도 연관 단어 그래프를 만들어 본다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78475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구현하기 너무 어려우면 완성된 코드를 참고만 해 연관 단어 그래프 만드는 법을 익힌다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force directed graph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864" y="2852936"/>
            <a:ext cx="5034131" cy="341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27584" y="231418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결과는 데이터와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파라미터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세팅에 따라 얼마든지 달라질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23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7430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2-4-1-2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문장 품사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태깅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(POS tagging)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800"/>
            <a:ext cx="6449326" cy="466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2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인셉션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49876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251683"/>
            <a:ext cx="7468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2-4-4-7.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 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90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올드보이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49876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251683"/>
            <a:ext cx="7468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2-4-4-7.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 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68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위플래시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49876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251683"/>
            <a:ext cx="7468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2-4-4-7.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 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7430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2-4-1-2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문장 품사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태깅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(POS tagging)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참고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POS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태그 리스트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(source: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https://pythonprogramming.net/part-of-speech-tagging-nltk-tutorial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/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04287"/>
              </p:ext>
            </p:extLst>
          </p:nvPr>
        </p:nvGraphicFramePr>
        <p:xfrm>
          <a:off x="539551" y="1628801"/>
          <a:ext cx="8208913" cy="507674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98615"/>
                <a:gridCol w="3757970"/>
                <a:gridCol w="2952328"/>
              </a:tblGrid>
              <a:tr h="3415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태그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품사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번역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176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CC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Coordinating conjunction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등위접속사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CD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Cardinal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digit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기수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DT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Determiner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한정사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Existential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There (is), ther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 (exists)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FW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Foreign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word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외래어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Preposition/subordinating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conjunction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전치사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종속 접속사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JJ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Adjective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형용사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JJR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Adjective (comparative)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형용사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비교급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JJS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Adjective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(superlative)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형용사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최상급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LS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List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marker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리스트 </a:t>
                      </a:r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마커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(1),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2), 3) </a:t>
                      </a:r>
                      <a:r>
                        <a:rPr lang="ko-KR" altLang="en-US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등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MD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Modal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조동사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Noun (singular)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명사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단수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NNS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Noun (plural)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명사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복수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NNP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Proper noun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(singular)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고유 명사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단수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NNPS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Proper noun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(plural)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고유 명사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복수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PDT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Predeterminer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전치 </a:t>
                      </a:r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한정사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POS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Possessive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ending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소유격</a:t>
                      </a:r>
                      <a:r>
                        <a:rPr lang="ko-KR" altLang="en-US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‘s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81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7430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2-4-1-2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문장 품사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태깅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(POS tagging)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참고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POS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태그 리스트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–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계속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(source: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https://pythonprogramming.net/part-of-speech-tagging-nltk-tutorial/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  <a:p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852823"/>
              </p:ext>
            </p:extLst>
          </p:nvPr>
        </p:nvGraphicFramePr>
        <p:xfrm>
          <a:off x="539551" y="1628801"/>
          <a:ext cx="8208913" cy="480065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98615"/>
                <a:gridCol w="3757970"/>
                <a:gridCol w="2952328"/>
              </a:tblGrid>
              <a:tr h="3415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태그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품사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번역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176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PRP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Personal noun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인칭대명사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PRP$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Possessive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pronoun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소유격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RB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Adverb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부사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RBR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Adverb (comparative)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부사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비교급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RBS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Adverb (superlative)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부사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최상급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RB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Particle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불변화사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TO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To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To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부정사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UH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Interjection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감탄사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VB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Verb (Base form)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동사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기본형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VBD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Verb (Past tense)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동사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과거형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VBN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Verb (Past participle)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동사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과거 분사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VBP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Verb (Singular,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present)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동사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현재 단수형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VBZ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Verb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(3</a:t>
                      </a:r>
                      <a:r>
                        <a:rPr lang="en-US" altLang="ko-KR" sz="1100" kern="1200" baseline="300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rd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person, singular, present)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동사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(3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인칭 현재 단수형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WDT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Wh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-determiner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한정사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(which)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WP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Wh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-pronoun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관계대명사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(who, what)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WRB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Wh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-adverb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관계부사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(where, when)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87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7040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2-4-1-3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기본형 찾기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(Lemmatization)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Lemmatization: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 기본형 찾기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(source: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en.wikipedia.org/wiki/Lemmatisation#Description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81374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한국어와는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달리 영어는 단어의 기본형을 찾기가 상대적으로 용이하다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24053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Lemmatization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은 단어의 어근에 기반하여 단어의 기본형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(lemma)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찾아준다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99695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6521" y="3501008"/>
            <a:ext cx="7711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better → good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6521" y="4113076"/>
            <a:ext cx="7711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cactus → cacti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6521" y="4725144"/>
            <a:ext cx="7711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apples → apple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2674</Words>
  <Application>Microsoft Office PowerPoint</Application>
  <PresentationFormat>화면 슬라이드 쇼(4:3)</PresentationFormat>
  <Paragraphs>393</Paragraphs>
  <Slides>62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293</cp:revision>
  <dcterms:created xsi:type="dcterms:W3CDTF">2017-05-22T05:57:28Z</dcterms:created>
  <dcterms:modified xsi:type="dcterms:W3CDTF">2017-07-11T12:47:58Z</dcterms:modified>
</cp:coreProperties>
</file>