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6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3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pkg-do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경영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프로그래밍 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 smtClean="0"/>
              <a:t>TA SESSION 1</a:t>
            </a:r>
            <a:endParaRPr lang="ko-KR" altLang="en-US" sz="1600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200" dirty="0" smtClean="0"/>
              <a:t>(1) Anaconda </a:t>
            </a:r>
            <a:r>
              <a:rPr lang="ko-KR" altLang="en-US" sz="1200" dirty="0" smtClean="0"/>
              <a:t>설치 및 </a:t>
            </a:r>
            <a:r>
              <a:rPr lang="en-US" altLang="ko-KR" sz="1200" dirty="0" smtClean="0"/>
              <a:t>Python </a:t>
            </a:r>
            <a:r>
              <a:rPr lang="ko-KR" altLang="en-US" sz="1200" dirty="0" smtClean="0"/>
              <a:t>개발 환경 구축하기</a:t>
            </a:r>
            <a:endParaRPr lang="ko-KR" altLang="en-US" sz="1200" dirty="0"/>
          </a:p>
        </p:txBody>
      </p:sp>
      <p:pic>
        <p:nvPicPr>
          <p:cNvPr id="1026" name="Picture 2" descr="서울대학교 경영대학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84" y="5661248"/>
            <a:ext cx="1417118" cy="7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콘다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아나콘다 설치 확인하기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5654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설치된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버전을 확인하기 위해 아래 명령어로 </a:t>
            </a:r>
            <a:r>
              <a:rPr lang="ko-KR" altLang="en-US" sz="1200" dirty="0" err="1" smtClean="0"/>
              <a:t>파이썬을</a:t>
            </a:r>
            <a:r>
              <a:rPr lang="ko-KR" altLang="en-US" sz="1200" dirty="0" smtClean="0"/>
              <a:t> 실행시켜 본다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79764" y="217960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588" y="3052704"/>
            <a:ext cx="6821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아래와 같이 설치한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버전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ko-KR" altLang="en-US" sz="1200" dirty="0" smtClean="0">
                <a:latin typeface="Century Gothic" pitchFamily="34" charset="0"/>
              </a:rPr>
              <a:t>본 수업의 경우 </a:t>
            </a:r>
            <a:r>
              <a:rPr lang="en-US" altLang="ko-KR" sz="1200" dirty="0" smtClean="0">
                <a:latin typeface="Century Gothic" pitchFamily="34" charset="0"/>
              </a:rPr>
              <a:t>Python3.6)</a:t>
            </a:r>
            <a:r>
              <a:rPr lang="ko-KR" altLang="en-US" sz="1200" dirty="0" smtClean="0">
                <a:latin typeface="Century Gothic" pitchFamily="34" charset="0"/>
              </a:rPr>
              <a:t>이 실</a:t>
            </a:r>
            <a:r>
              <a:rPr lang="ko-KR" altLang="en-US" sz="1200" dirty="0">
                <a:latin typeface="Century Gothic" pitchFamily="34" charset="0"/>
              </a:rPr>
              <a:t>행</a:t>
            </a:r>
            <a:r>
              <a:rPr lang="ko-KR" altLang="en-US" sz="1200" dirty="0" smtClean="0">
                <a:latin typeface="Century Gothic" pitchFamily="34" charset="0"/>
              </a:rPr>
              <a:t>되면 제대로 설치된 것이다</a:t>
            </a:r>
            <a:r>
              <a:rPr lang="en-US" altLang="ko-KR" sz="1200" dirty="0" smtClean="0">
                <a:latin typeface="Century Gothic" pitchFamily="34" charset="0"/>
              </a:rPr>
              <a:t>.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3612650"/>
            <a:ext cx="807832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콘다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아나콘다 설치 확인하기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5654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설치된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버전을 확인하기 위해 아래 명령어로 </a:t>
            </a:r>
            <a:r>
              <a:rPr lang="ko-KR" altLang="en-US" sz="1200" dirty="0" err="1" smtClean="0"/>
              <a:t>파이썬을</a:t>
            </a:r>
            <a:r>
              <a:rPr lang="ko-KR" altLang="en-US" sz="1200" dirty="0" smtClean="0"/>
              <a:t> 실행시켜 본다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79764" y="217960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588" y="3052704"/>
            <a:ext cx="6821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아래와 같이 설치한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버전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ko-KR" altLang="en-US" sz="1200" dirty="0" smtClean="0">
                <a:latin typeface="Century Gothic" pitchFamily="34" charset="0"/>
              </a:rPr>
              <a:t>본 수업의 경우 </a:t>
            </a:r>
            <a:r>
              <a:rPr lang="en-US" altLang="ko-KR" sz="1200" dirty="0" smtClean="0">
                <a:latin typeface="Century Gothic" pitchFamily="34" charset="0"/>
              </a:rPr>
              <a:t>Python3.6)</a:t>
            </a:r>
            <a:r>
              <a:rPr lang="ko-KR" altLang="en-US" sz="1200" dirty="0" smtClean="0">
                <a:latin typeface="Century Gothic" pitchFamily="34" charset="0"/>
              </a:rPr>
              <a:t>이 실</a:t>
            </a:r>
            <a:r>
              <a:rPr lang="ko-KR" altLang="en-US" sz="1200" dirty="0">
                <a:latin typeface="Century Gothic" pitchFamily="34" charset="0"/>
              </a:rPr>
              <a:t>행</a:t>
            </a:r>
            <a:r>
              <a:rPr lang="ko-KR" altLang="en-US" sz="1200" dirty="0" smtClean="0">
                <a:latin typeface="Century Gothic" pitchFamily="34" charset="0"/>
              </a:rPr>
              <a:t>되면 제대로 설치된 것이다</a:t>
            </a:r>
            <a:r>
              <a:rPr lang="en-US" altLang="ko-KR" sz="1200" dirty="0" smtClean="0">
                <a:latin typeface="Century Gothic" pitchFamily="34" charset="0"/>
              </a:rPr>
              <a:t>.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3612650"/>
            <a:ext cx="807832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콘다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아나콘다 업데이트하기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539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최신 버전으로 아나콘다를 업데이트하고 싶으면 아래 명령어를 활용한다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79764" y="2179603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588" y="3052704"/>
            <a:ext cx="4107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진행할지 물으면 </a:t>
            </a:r>
            <a:r>
              <a:rPr lang="en-US" altLang="ko-KR" sz="1200" dirty="0" smtClean="0">
                <a:latin typeface="Century Gothic" pitchFamily="34" charset="0"/>
              </a:rPr>
              <a:t>‘y’ </a:t>
            </a:r>
            <a:r>
              <a:rPr lang="ko-KR" altLang="en-US" sz="1200" dirty="0" smtClean="0">
                <a:latin typeface="Century Gothic" pitchFamily="34" charset="0"/>
              </a:rPr>
              <a:t>키를 누르고 </a:t>
            </a:r>
            <a:r>
              <a:rPr lang="ko-KR" altLang="en-US" sz="1200" dirty="0" err="1" smtClean="0">
                <a:latin typeface="Century Gothic" pitchFamily="34" charset="0"/>
              </a:rPr>
              <a:t>엔터키를</a:t>
            </a:r>
            <a:r>
              <a:rPr lang="ko-KR" altLang="en-US" sz="1200" dirty="0" smtClean="0">
                <a:latin typeface="Century Gothic" pitchFamily="34" charset="0"/>
              </a:rPr>
              <a:t> 쳐 진행한다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46" y="3596191"/>
            <a:ext cx="806880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(Package)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설치된 패키지 확인하기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678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현재 컴퓨터에 설치된 아나콘다의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패키지를 확인하고 싶으면 아래 명령어를 활용한다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79764" y="217960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list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588" y="2780928"/>
            <a:ext cx="4532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</a:t>
            </a:r>
            <a:r>
              <a:rPr lang="ko-KR" altLang="en-US" sz="1200" smtClean="0">
                <a:latin typeface="Century Gothic" pitchFamily="34" charset="0"/>
              </a:rPr>
              <a:t>실행하면 패키지 목록과 각 패키지의 설치된 버전을 보여준다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6"/>
          <a:stretch/>
        </p:blipFill>
        <p:spPr>
          <a:xfrm>
            <a:off x="803092" y="3276820"/>
            <a:ext cx="8078328" cy="29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(Package)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패키지 설치하기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601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이미 설치된 패키지 외에도 추가적인 패키지를 아나콘다를 통해서 설치할 수 있다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8588" y="2420888"/>
            <a:ext cx="7980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아나콘다에서 기본으로 제공되는 패키지와 추가적으로 설치 가능한 패키지는 아래 페이지에서 확인해볼 수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852937"/>
            <a:ext cx="4798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패키지 정보</a:t>
            </a:r>
            <a:r>
              <a:rPr lang="en-US" altLang="ko-KR" sz="1200" dirty="0" smtClean="0">
                <a:latin typeface="Century Gothic" pitchFamily="34" charset="0"/>
              </a:rPr>
              <a:t>: 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https</a:t>
            </a:r>
            <a:r>
              <a:rPr lang="en-US" altLang="ko-KR" sz="1200" dirty="0">
                <a:latin typeface="Century Gothic" pitchFamily="34" charset="0"/>
                <a:hlinkClick r:id="rId3"/>
              </a:rPr>
              <a:t>://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docs.continuum.io/anaconda/pkg-docs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89" y="3284984"/>
            <a:ext cx="5834715" cy="3405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19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(Package)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패키지 설치하기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400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아래 명령어를 통해 직접 패키지를 찾아볼 수도 있다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8588" y="3074530"/>
            <a:ext cx="5234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아래와 같이 패키지가 버전과 같이 표시되면 설치할 수 있는 패키지이다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473923"/>
            <a:ext cx="3554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여기서는 예시로 </a:t>
            </a:r>
            <a:r>
              <a:rPr lang="en-US" altLang="ko-KR" sz="1200" dirty="0" err="1" smtClean="0">
                <a:latin typeface="Century Gothic" pitchFamily="34" charset="0"/>
              </a:rPr>
              <a:t>plotly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패키지를 확인해 보았다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9764" y="217960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search [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패키지명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98061"/>
            <a:ext cx="805927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(Package)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패키지 설치하기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이제 패키지를 아래 명령어로 설치할 수 있다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9764" y="217960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install[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패키지명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3948751"/>
            <a:ext cx="8059275" cy="20005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8588" y="2793501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</a:t>
            </a:r>
            <a:r>
              <a:rPr lang="en-US" altLang="ko-KR" sz="1200" dirty="0" err="1" smtClean="0">
                <a:latin typeface="Century Gothic" pitchFamily="34" charset="0"/>
              </a:rPr>
              <a:t>plotly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패키지를 설치해 보자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588" y="3274172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9764" y="3320919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install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plotly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(Package)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패키지 설치하기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682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</a:t>
            </a:r>
            <a:r>
              <a:rPr lang="ko-KR" altLang="en-US" sz="1200" dirty="0">
                <a:latin typeface="Century Gothic" pitchFamily="34" charset="0"/>
              </a:rPr>
              <a:t>간혹 </a:t>
            </a:r>
            <a:r>
              <a:rPr lang="en-US" altLang="ko-KR" sz="1200" dirty="0" err="1" smtClean="0">
                <a:latin typeface="Century Gothic" pitchFamily="34" charset="0"/>
              </a:rPr>
              <a:t>conda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명령어로 설치할 수 없는 패키지의 경우 </a:t>
            </a:r>
            <a:r>
              <a:rPr lang="en-US" altLang="ko-KR" sz="1200" dirty="0" smtClean="0">
                <a:latin typeface="Century Gothic" pitchFamily="34" charset="0"/>
              </a:rPr>
              <a:t>pip</a:t>
            </a:r>
            <a:r>
              <a:rPr lang="ko-KR" altLang="en-US" sz="1200" dirty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명령어로 설치할 수 있는 경우가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9764" y="2179603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pip install[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패키지명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0" y="3501008"/>
            <a:ext cx="8078328" cy="14765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8588" y="2924944"/>
            <a:ext cx="5511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</a:t>
            </a:r>
            <a:r>
              <a:rPr lang="ko-KR" altLang="en-US" sz="1200" dirty="0" smtClean="0">
                <a:latin typeface="Century Gothic" pitchFamily="34" charset="0"/>
              </a:rPr>
              <a:t>예를 들어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아래와 같이 </a:t>
            </a:r>
            <a:r>
              <a:rPr lang="en-US" altLang="ko-KR" sz="1200" dirty="0" err="1" smtClean="0">
                <a:latin typeface="Century Gothic" pitchFamily="34" charset="0"/>
              </a:rPr>
              <a:t>pygame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패키지는 </a:t>
            </a:r>
            <a:r>
              <a:rPr lang="en-US" altLang="ko-KR" sz="1200" dirty="0" err="1" smtClean="0">
                <a:latin typeface="Century Gothic" pitchFamily="34" charset="0"/>
              </a:rPr>
              <a:t>conda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명령어로 설치할 수 없다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(Package)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패키지 삭제하기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</a:t>
            </a:r>
            <a:r>
              <a:rPr lang="ko-KR" altLang="en-US" sz="1200" dirty="0" err="1" smtClean="0">
                <a:latin typeface="Century Gothic" pitchFamily="34" charset="0"/>
              </a:rPr>
              <a:t>콘다를</a:t>
            </a:r>
            <a:r>
              <a:rPr lang="ko-KR" altLang="en-US" sz="1200" dirty="0" smtClean="0">
                <a:latin typeface="Century Gothic" pitchFamily="34" charset="0"/>
              </a:rPr>
              <a:t> 활용해 패키지를 삭제할 수도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9764" y="2179603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remove [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패키지명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588" y="2793501"/>
            <a:ext cx="299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</a:t>
            </a:r>
            <a:r>
              <a:rPr lang="en-US" altLang="ko-KR" sz="1200" dirty="0" smtClean="0">
                <a:latin typeface="Century Gothic" pitchFamily="34" charset="0"/>
              </a:rPr>
              <a:t>beautifulsoup4 </a:t>
            </a:r>
            <a:r>
              <a:rPr lang="ko-KR" altLang="en-US" sz="1200" dirty="0" smtClean="0">
                <a:latin typeface="Century Gothic" pitchFamily="34" charset="0"/>
              </a:rPr>
              <a:t>패키지를 삭제해 보자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588" y="3274172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9764" y="3320919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remove beautifulsoup4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3899894"/>
            <a:ext cx="8087854" cy="17242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3608" y="5805264"/>
            <a:ext cx="2590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install </a:t>
            </a:r>
            <a:r>
              <a:rPr lang="ko-KR" altLang="en-US" sz="1200" dirty="0" smtClean="0">
                <a:latin typeface="Century Gothic" pitchFamily="34" charset="0"/>
              </a:rPr>
              <a:t>명령어로 다시 설치해 본다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 관리하기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601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아나콘다는 </a:t>
            </a:r>
            <a:r>
              <a:rPr lang="ko-KR" altLang="en-US" sz="1200" dirty="0" err="1" smtClean="0"/>
              <a:t>파이썬도</a:t>
            </a:r>
            <a:r>
              <a:rPr lang="ko-KR" altLang="en-US" sz="1200" dirty="0" smtClean="0"/>
              <a:t> 하나의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패키지로 간주해 </a:t>
            </a:r>
            <a:r>
              <a:rPr lang="ko-KR" altLang="en-US" sz="1200" dirty="0" err="1" smtClean="0"/>
              <a:t>파이썬도</a:t>
            </a:r>
            <a:r>
              <a:rPr lang="ko-KR" altLang="en-US" sz="1200" dirty="0" smtClean="0"/>
              <a:t> 버전 별로 관리할 수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588" y="2348880"/>
            <a:ext cx="407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아래 명령어로 설치 가능한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버전을 확인해 보자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588" y="2780928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9764" y="2827675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search -–full-name python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/>
          <a:stretch/>
        </p:blipFill>
        <p:spPr>
          <a:xfrm>
            <a:off x="771737" y="3348828"/>
            <a:ext cx="810908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060848"/>
            <a:ext cx="3109596" cy="25202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아나콘다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(Anaconda)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관리하기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아나콘다 환경 생성하기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78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 </a:t>
            </a:r>
            <a:r>
              <a:rPr lang="ko-KR" altLang="en-US" sz="1200" dirty="0">
                <a:latin typeface="Century Gothic" pitchFamily="34" charset="0"/>
              </a:rPr>
              <a:t>컴퓨터에 최신 버전인 </a:t>
            </a:r>
            <a:r>
              <a:rPr lang="ko-KR" altLang="en-US" sz="1200" dirty="0" err="1">
                <a:latin typeface="Century Gothic" pitchFamily="34" charset="0"/>
              </a:rPr>
              <a:t>파이썬</a:t>
            </a:r>
            <a:r>
              <a:rPr lang="en-US" altLang="ko-KR" sz="1200" dirty="0">
                <a:latin typeface="Century Gothic" pitchFamily="34" charset="0"/>
              </a:rPr>
              <a:t>(</a:t>
            </a:r>
            <a:r>
              <a:rPr lang="ko-KR" altLang="en-US" sz="1200" dirty="0">
                <a:latin typeface="Century Gothic" pitchFamily="34" charset="0"/>
              </a:rPr>
              <a:t>아나콘다</a:t>
            </a:r>
            <a:r>
              <a:rPr lang="en-US" altLang="ko-KR" sz="1200" dirty="0">
                <a:latin typeface="Century Gothic" pitchFamily="34" charset="0"/>
              </a:rPr>
              <a:t>) 3.6 </a:t>
            </a:r>
            <a:r>
              <a:rPr lang="ko-KR" altLang="en-US" sz="1200" dirty="0">
                <a:latin typeface="Century Gothic" pitchFamily="34" charset="0"/>
              </a:rPr>
              <a:t>버전이 설치되어 있는데 </a:t>
            </a:r>
            <a:r>
              <a:rPr lang="ko-KR" altLang="en-US" sz="1200" dirty="0" err="1">
                <a:latin typeface="Century Gothic" pitchFamily="34" charset="0"/>
              </a:rPr>
              <a:t>파이썬</a:t>
            </a:r>
            <a:r>
              <a:rPr lang="ko-KR" altLang="en-US" sz="1200" dirty="0">
                <a:latin typeface="Century Gothic" pitchFamily="34" charset="0"/>
              </a:rPr>
              <a:t> </a:t>
            </a:r>
            <a:r>
              <a:rPr lang="en-US" altLang="ko-KR" sz="1200" dirty="0">
                <a:latin typeface="Century Gothic" pitchFamily="34" charset="0"/>
              </a:rPr>
              <a:t>2.7 </a:t>
            </a:r>
            <a:r>
              <a:rPr lang="ko-KR" altLang="en-US" sz="1200" dirty="0">
                <a:latin typeface="Century Gothic" pitchFamily="34" charset="0"/>
              </a:rPr>
              <a:t>버전을 활용하고 싶다고 가정하자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588" y="2642428"/>
            <a:ext cx="426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아래 명령어로 새로운 아나콘다 사용 환경을 만들 수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588" y="307447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9764" y="3121223"/>
            <a:ext cx="433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create –-name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환경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 python=[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버전명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3789040"/>
            <a:ext cx="565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예를 들어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smtClean="0">
                <a:latin typeface="Century Gothic" pitchFamily="34" charset="0"/>
              </a:rPr>
              <a:t>환경 이름을 </a:t>
            </a:r>
            <a:r>
              <a:rPr lang="en-US" altLang="ko-KR" sz="1200" dirty="0" smtClean="0">
                <a:latin typeface="Century Gothic" pitchFamily="34" charset="0"/>
              </a:rPr>
              <a:t>py27</a:t>
            </a:r>
            <a:r>
              <a:rPr lang="ko-KR" altLang="en-US" sz="1200" dirty="0" smtClean="0">
                <a:latin typeface="Century Gothic" pitchFamily="34" charset="0"/>
              </a:rPr>
              <a:t>로 하고 싶으면 </a:t>
            </a:r>
            <a:r>
              <a:rPr lang="en-US" altLang="ko-KR" sz="1200" dirty="0" smtClean="0">
                <a:latin typeface="Century Gothic" pitchFamily="34" charset="0"/>
              </a:rPr>
              <a:t>[</a:t>
            </a:r>
            <a:r>
              <a:rPr lang="ko-KR" altLang="en-US" sz="1200" dirty="0" smtClean="0">
                <a:latin typeface="Century Gothic" pitchFamily="34" charset="0"/>
              </a:rPr>
              <a:t>환경 이름</a:t>
            </a:r>
            <a:r>
              <a:rPr lang="en-US" altLang="ko-KR" sz="1200" dirty="0" smtClean="0">
                <a:latin typeface="Century Gothic" pitchFamily="34" charset="0"/>
              </a:rPr>
              <a:t>]</a:t>
            </a:r>
            <a:r>
              <a:rPr lang="ko-KR" altLang="en-US" sz="1200" dirty="0" smtClean="0">
                <a:latin typeface="Century Gothic" pitchFamily="34" charset="0"/>
              </a:rPr>
              <a:t>에 </a:t>
            </a:r>
            <a:r>
              <a:rPr lang="en-US" altLang="ko-KR" sz="1200" dirty="0" smtClean="0">
                <a:latin typeface="Century Gothic" pitchFamily="34" charset="0"/>
              </a:rPr>
              <a:t>“py27” </a:t>
            </a:r>
            <a:r>
              <a:rPr lang="ko-KR" altLang="en-US" sz="1200" dirty="0" smtClean="0">
                <a:latin typeface="Century Gothic" pitchFamily="34" charset="0"/>
              </a:rPr>
              <a:t>을 입력한다</a:t>
            </a:r>
            <a:endParaRPr lang="en-US" altLang="ko-KR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4221088"/>
            <a:ext cx="5440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예를 들어</a:t>
            </a:r>
            <a:r>
              <a:rPr lang="en-US" altLang="ko-KR" sz="1200" dirty="0" smtClean="0">
                <a:latin typeface="Century Gothic" pitchFamily="34" charset="0"/>
              </a:rPr>
              <a:t>,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</a:t>
            </a:r>
            <a:r>
              <a:rPr lang="en-US" altLang="ko-KR" sz="1200" dirty="0" smtClean="0">
                <a:latin typeface="Century Gothic" pitchFamily="34" charset="0"/>
              </a:rPr>
              <a:t>2.7 </a:t>
            </a:r>
            <a:r>
              <a:rPr lang="ko-KR" altLang="en-US" sz="1200" dirty="0" smtClean="0">
                <a:latin typeface="Century Gothic" pitchFamily="34" charset="0"/>
              </a:rPr>
              <a:t>버전을 설치하고 싶으면 </a:t>
            </a:r>
            <a:r>
              <a:rPr lang="en-US" altLang="ko-KR" sz="1200" dirty="0" smtClean="0">
                <a:latin typeface="Century Gothic" pitchFamily="34" charset="0"/>
              </a:rPr>
              <a:t>[</a:t>
            </a:r>
            <a:r>
              <a:rPr lang="ko-KR" altLang="en-US" sz="1200" dirty="0" err="1" smtClean="0">
                <a:latin typeface="Century Gothic" pitchFamily="34" charset="0"/>
              </a:rPr>
              <a:t>버전명</a:t>
            </a:r>
            <a:r>
              <a:rPr lang="en-US" altLang="ko-KR" sz="1200" dirty="0" smtClean="0">
                <a:latin typeface="Century Gothic" pitchFamily="34" charset="0"/>
              </a:rPr>
              <a:t>]</a:t>
            </a:r>
            <a:r>
              <a:rPr lang="ko-KR" altLang="en-US" sz="1200" dirty="0" smtClean="0">
                <a:latin typeface="Century Gothic" pitchFamily="34" charset="0"/>
              </a:rPr>
              <a:t>에 </a:t>
            </a:r>
            <a:r>
              <a:rPr lang="en-US" altLang="ko-KR" sz="1200" dirty="0" smtClean="0">
                <a:latin typeface="Century Gothic" pitchFamily="34" charset="0"/>
              </a:rPr>
              <a:t>“2.7”</a:t>
            </a:r>
            <a:r>
              <a:rPr lang="ko-KR" altLang="en-US" sz="1200" dirty="0" smtClean="0">
                <a:latin typeface="Century Gothic" pitchFamily="34" charset="0"/>
              </a:rPr>
              <a:t>을 입력한다</a:t>
            </a:r>
            <a:endParaRPr lang="en-US" altLang="ko-KR" sz="1200" dirty="0">
              <a:latin typeface="Century Gothic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8588" y="501317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9764" y="5059923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create –-name py27 python=2.7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관리하기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2.7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환경 생성하기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788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 </a:t>
            </a:r>
            <a:r>
              <a:rPr lang="ko-KR" altLang="en-US" sz="1200" dirty="0" err="1">
                <a:latin typeface="Century Gothic" pitchFamily="34" charset="0"/>
              </a:rPr>
              <a:t>파이썬</a:t>
            </a:r>
            <a:r>
              <a:rPr lang="ko-KR" altLang="en-US" sz="1200" dirty="0">
                <a:latin typeface="Century Gothic" pitchFamily="34" charset="0"/>
              </a:rPr>
              <a:t> </a:t>
            </a:r>
            <a:r>
              <a:rPr lang="en-US" altLang="ko-KR" sz="1200" dirty="0">
                <a:latin typeface="Century Gothic" pitchFamily="34" charset="0"/>
              </a:rPr>
              <a:t>2.7 </a:t>
            </a:r>
            <a:r>
              <a:rPr lang="ko-KR" altLang="en-US" sz="1200" dirty="0">
                <a:latin typeface="Century Gothic" pitchFamily="34" charset="0"/>
              </a:rPr>
              <a:t>환경을 생성해 보자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9764" y="2179603"/>
            <a:ext cx="343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create –-name py27 python=2.7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0" y="2708920"/>
            <a:ext cx="7510696" cy="38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관리하기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2.7 </a:t>
              </a: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환경 생성하기</a:t>
              </a: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788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 추가된 환경설정을 확인해 보자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9764" y="2179603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info --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envs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88" y="2821931"/>
            <a:ext cx="8097381" cy="11622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3608" y="4293096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py27 </a:t>
            </a:r>
            <a:r>
              <a:rPr lang="ko-KR" altLang="en-US" sz="1200" dirty="0" smtClean="0">
                <a:latin typeface="Century Gothic" pitchFamily="34" charset="0"/>
              </a:rPr>
              <a:t>환경이 추가된 것을 확인할 수 있다</a:t>
            </a:r>
            <a:endParaRPr lang="en-US" altLang="ko-KR" sz="1200" dirty="0">
              <a:latin typeface="Century Gothic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8588" y="3284984"/>
            <a:ext cx="493554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관리하기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아나콘다 환경 활성화하기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788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entury Gothic" pitchFamily="34" charset="0"/>
              </a:rPr>
              <a:t>▷ 하지만</a:t>
            </a:r>
            <a:r>
              <a:rPr lang="en-US" altLang="ko-KR" sz="1200" dirty="0">
                <a:latin typeface="Century Gothic" pitchFamily="34" charset="0"/>
              </a:rPr>
              <a:t>, </a:t>
            </a:r>
            <a:r>
              <a:rPr lang="ko-KR" altLang="en-US" sz="1200" dirty="0">
                <a:latin typeface="Century Gothic" pitchFamily="34" charset="0"/>
              </a:rPr>
              <a:t>아나콘다 환경은 활성화하기 전에는 기본 환경</a:t>
            </a:r>
            <a:r>
              <a:rPr lang="en-US" altLang="ko-KR" sz="1200" dirty="0">
                <a:latin typeface="Century Gothic" pitchFamily="34" charset="0"/>
              </a:rPr>
              <a:t>(</a:t>
            </a:r>
            <a:r>
              <a:rPr lang="ko-KR" altLang="en-US" sz="1200" dirty="0">
                <a:latin typeface="Century Gothic" pitchFamily="34" charset="0"/>
              </a:rPr>
              <a:t>현재 </a:t>
            </a:r>
            <a:r>
              <a:rPr lang="en-US" altLang="ko-KR" sz="1200" dirty="0">
                <a:latin typeface="Century Gothic" pitchFamily="34" charset="0"/>
              </a:rPr>
              <a:t>Python 3.6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r>
              <a:rPr lang="ko-KR" altLang="en-US" sz="1200" dirty="0" smtClean="0">
                <a:latin typeface="Century Gothic" pitchFamily="34" charset="0"/>
              </a:rPr>
              <a:t>으로 설정되어 있다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588" y="2132856"/>
            <a:ext cx="788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entury Gothic" pitchFamily="34" charset="0"/>
              </a:rPr>
              <a:t>▷ </a:t>
            </a:r>
            <a:r>
              <a:rPr lang="ko-KR" altLang="en-US" sz="1200" dirty="0" smtClean="0">
                <a:latin typeface="Century Gothic" pitchFamily="34" charset="0"/>
              </a:rPr>
              <a:t>새로 설치한 </a:t>
            </a:r>
            <a:r>
              <a:rPr lang="ko-KR" altLang="en-US" sz="1200" dirty="0" err="1" smtClean="0">
                <a:latin typeface="Century Gothic" pitchFamily="34" charset="0"/>
              </a:rPr>
              <a:t>파이썬을</a:t>
            </a:r>
            <a:r>
              <a:rPr lang="ko-KR" altLang="en-US" sz="1200" dirty="0" smtClean="0">
                <a:latin typeface="Century Gothic" pitchFamily="34" charset="0"/>
              </a:rPr>
              <a:t> 사용하기 위해서는 아나콘다 환경을 활성화하여야 한다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8588" y="3016697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9764" y="3063444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activate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환경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636912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Windows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endParaRPr lang="en-US" altLang="ko-KR" sz="1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3690105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MAC OSX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endParaRPr lang="en-US" altLang="ko-KR" sz="1200" dirty="0">
              <a:latin typeface="Century Gothic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8588" y="4102333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9764" y="4149080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source activate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환경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관리하기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아나콘다 환경 활성화하기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788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entury Gothic" pitchFamily="34" charset="0"/>
              </a:rPr>
              <a:t>▷ </a:t>
            </a:r>
            <a:r>
              <a:rPr lang="en-US" altLang="ko-KR" sz="1200" dirty="0" smtClean="0">
                <a:latin typeface="Century Gothic" pitchFamily="34" charset="0"/>
              </a:rPr>
              <a:t>py27 </a:t>
            </a:r>
            <a:r>
              <a:rPr lang="ko-KR" altLang="en-US" sz="1200" dirty="0" smtClean="0">
                <a:latin typeface="Century Gothic" pitchFamily="34" charset="0"/>
              </a:rPr>
              <a:t>환경을 활성화해 보자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8588" y="2204864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9764" y="225161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activate py27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6087325" cy="7716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4077072"/>
            <a:ext cx="397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err="1" smtClean="0">
                <a:latin typeface="Century Gothic" pitchFamily="34" charset="0"/>
              </a:rPr>
              <a:t>파이썬</a:t>
            </a:r>
            <a:r>
              <a:rPr lang="ko-KR" altLang="en-US" sz="1200" dirty="0" smtClean="0">
                <a:latin typeface="Century Gothic" pitchFamily="34" charset="0"/>
              </a:rPr>
              <a:t> </a:t>
            </a:r>
            <a:r>
              <a:rPr lang="en-US" altLang="ko-KR" sz="1200" dirty="0" smtClean="0">
                <a:latin typeface="Century Gothic" pitchFamily="34" charset="0"/>
              </a:rPr>
              <a:t>2.7.13 </a:t>
            </a:r>
            <a:r>
              <a:rPr lang="ko-KR" altLang="en-US" sz="1200" dirty="0" smtClean="0">
                <a:latin typeface="Century Gothic" pitchFamily="34" charset="0"/>
              </a:rPr>
              <a:t>버전이 구동되는 것을 확인해볼 수 있다</a:t>
            </a:r>
            <a:endParaRPr lang="en-US" altLang="ko-KR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실습</a:t>
            </a:r>
            <a:r>
              <a:rPr lang="en-US" altLang="ko-KR" sz="2400" dirty="0" smtClean="0"/>
              <a:t>(Doing by Learning)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conda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혹은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pip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이용해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pymysql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’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패키지를 설치하고 확인해 본다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63" y="1772816"/>
            <a:ext cx="8754697" cy="39058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39440" y="2852936"/>
            <a:ext cx="8397360" cy="307777"/>
            <a:chOff x="439440" y="1199621"/>
            <a:chExt cx="8397360" cy="307777"/>
          </a:xfrm>
        </p:grpSpPr>
        <p:sp>
          <p:nvSpPr>
            <p:cNvPr id="14" name="TextBox 1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3.5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버전을 구동하는 아나콘다 환경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‘py35’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만들고 활성화해 본다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5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0" y="3501008"/>
            <a:ext cx="6106378" cy="1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아나콘다</a:t>
            </a:r>
            <a:r>
              <a:rPr lang="en-US" altLang="ko-KR" dirty="0" smtClean="0"/>
              <a:t>(Anaconda)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아나콘다</a:t>
            </a:r>
            <a:r>
              <a:rPr lang="en-US" altLang="ko-KR" sz="2400" dirty="0" smtClean="0"/>
              <a:t>(Anaconda)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Continuum Analytics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에서 제공하는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배포판으로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데이터 분석에 유용한 다양한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오픈소스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Opensource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패키지들을 모아 놓은 개발 플랫폼이다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.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2348880"/>
            <a:ext cx="8397360" cy="523220"/>
            <a:chOff x="439440" y="1199621"/>
            <a:chExt cx="839736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넘파이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Numpy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),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판다스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(Pandas),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싸이키트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-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Scikit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-learn)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등 데이터 가공과 관리를 위한 다양한 패키지를 포함하고 있을 뿐만 아니라 패키지의 추가 설치나 업데이트도 용이해 널리 쓰이고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439440" y="3573016"/>
            <a:ext cx="8397360" cy="523220"/>
            <a:chOff x="439440" y="1199621"/>
            <a:chExt cx="839736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본 수업은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빅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데이터 분석에 초점을 두고 있는 만큼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아나콘다를 활용해 수업을 진행한다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.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그러므로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모든 학생은 아나콘다 최신버전을 설치해야 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3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3" name="Picture 5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5104"/>
            <a:ext cx="2103342" cy="21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아나콘다</a:t>
            </a:r>
            <a:r>
              <a:rPr lang="en-US" altLang="ko-KR" sz="2400" dirty="0" smtClean="0"/>
              <a:t>(Anaconda) </a:t>
            </a:r>
            <a:r>
              <a:rPr lang="ko-KR" altLang="en-US" sz="2400" dirty="0" smtClean="0"/>
              <a:t>설치하기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아나콘다는 아래 홈페이지에서 무료로 다운받을 수 있다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788588" y="1684480"/>
            <a:ext cx="397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다운로드</a:t>
            </a:r>
            <a:r>
              <a:rPr lang="en-US" altLang="ko-KR" sz="1200" dirty="0" smtClean="0">
                <a:latin typeface="Century Gothic" pitchFamily="34" charset="0"/>
              </a:rPr>
              <a:t>: 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https</a:t>
            </a:r>
            <a:r>
              <a:rPr lang="en-US" altLang="ko-KR" sz="1200" dirty="0">
                <a:latin typeface="Century Gothic" pitchFamily="34" charset="0"/>
                <a:hlinkClick r:id="rId3"/>
              </a:rPr>
              <a:t>://</a:t>
            </a:r>
            <a:r>
              <a:rPr lang="en-US" altLang="ko-KR" sz="1200" dirty="0" smtClean="0">
                <a:latin typeface="Century Gothic" pitchFamily="34" charset="0"/>
                <a:hlinkClick r:id="rId3"/>
              </a:rPr>
              <a:t>www.continuum.io/downloads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2"/>
          <a:stretch/>
        </p:blipFill>
        <p:spPr>
          <a:xfrm>
            <a:off x="1113080" y="2924944"/>
            <a:ext cx="6890812" cy="384761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39440" y="2276872"/>
            <a:ext cx="8397360" cy="307777"/>
            <a:chOff x="439440" y="1199621"/>
            <a:chExt cx="8397360" cy="307777"/>
          </a:xfrm>
        </p:grpSpPr>
        <p:sp>
          <p:nvSpPr>
            <p:cNvPr id="17" name="TextBox 16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자신이 사용하는 운영체제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(MAC OSX/Windows/Linux)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선택한다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8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2019064" y="5045529"/>
            <a:ext cx="1800200" cy="3996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2555776" y="5445224"/>
            <a:ext cx="72008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1892" y="5655214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알맞는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운영체제를 선택한다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아나콘다</a:t>
            </a:r>
            <a:r>
              <a:rPr lang="en-US" altLang="ko-KR" sz="2400" dirty="0" smtClean="0"/>
              <a:t>(Anaconda) </a:t>
            </a:r>
            <a:r>
              <a:rPr lang="ko-KR" altLang="en-US" sz="2400" dirty="0" smtClean="0"/>
              <a:t>설치하기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최신 버전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(2017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년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6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월 기준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Python 3.6)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의 아나콘다를 다운받는다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3" y="1844824"/>
            <a:ext cx="4862261" cy="252028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45024"/>
            <a:ext cx="4680520" cy="290801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43504" y="2213028"/>
            <a:ext cx="2088232" cy="648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56732" y="4005064"/>
            <a:ext cx="1919724" cy="57606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4320479" cy="33660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아나콘다</a:t>
            </a:r>
            <a:r>
              <a:rPr lang="en-US" altLang="ko-KR" sz="2400" dirty="0" smtClean="0"/>
              <a:t>(Anaconda) </a:t>
            </a:r>
            <a:r>
              <a:rPr lang="ko-KR" altLang="en-US" sz="2400" dirty="0" smtClean="0"/>
              <a:t>설치하기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설치 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(Windows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의 경우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‘.exe’, Mac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의 경우 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‘.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pkg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’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클릭해서 설치한다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.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85" y="3212976"/>
            <a:ext cx="4674458" cy="33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콘다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명령 프롬프트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cmd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혹은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맥의 경우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터미널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(terminal)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연다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4086381" cy="2659487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22639"/>
            <a:ext cx="3897325" cy="2440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8588" y="1684480"/>
            <a:ext cx="4375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</a:t>
            </a:r>
            <a:r>
              <a:rPr lang="en-US" altLang="ko-KR" sz="1200" dirty="0" smtClean="0">
                <a:latin typeface="Century Gothic" pitchFamily="34" charset="0"/>
              </a:rPr>
              <a:t>Windows: </a:t>
            </a:r>
            <a:r>
              <a:rPr lang="ko-KR" altLang="en-US" sz="1200" dirty="0" smtClean="0">
                <a:latin typeface="Century Gothic" pitchFamily="34" charset="0"/>
              </a:rPr>
              <a:t>시작</a:t>
            </a:r>
            <a:r>
              <a:rPr lang="en-US" altLang="ko-KR" sz="1200" dirty="0">
                <a:latin typeface="Century Gothic" pitchFamily="34" charset="0"/>
              </a:rPr>
              <a:t> </a:t>
            </a:r>
            <a:r>
              <a:rPr lang="en-US" altLang="ko-KR" sz="1200" dirty="0" smtClean="0">
                <a:latin typeface="Century Gothic" pitchFamily="34" charset="0"/>
              </a:rPr>
              <a:t>+ R </a:t>
            </a:r>
            <a:r>
              <a:rPr lang="ko-KR" altLang="en-US" sz="1200" dirty="0" smtClean="0">
                <a:latin typeface="Century Gothic" pitchFamily="34" charset="0"/>
              </a:rPr>
              <a:t>키를 누른 후에 실행창에 </a:t>
            </a:r>
            <a:r>
              <a:rPr lang="en-US" altLang="ko-KR" sz="1200" dirty="0" smtClean="0">
                <a:latin typeface="Century Gothic" pitchFamily="34" charset="0"/>
              </a:rPr>
              <a:t>“</a:t>
            </a:r>
            <a:r>
              <a:rPr lang="en-US" altLang="ko-KR" sz="1200" dirty="0" err="1" smtClean="0">
                <a:latin typeface="Century Gothic" pitchFamily="34" charset="0"/>
              </a:rPr>
              <a:t>cmd</a:t>
            </a:r>
            <a:r>
              <a:rPr lang="en-US" altLang="ko-KR" sz="1200" dirty="0" smtClean="0">
                <a:latin typeface="Century Gothic" pitchFamily="34" charset="0"/>
              </a:rPr>
              <a:t>” </a:t>
            </a:r>
            <a:r>
              <a:rPr lang="ko-KR" altLang="en-US" sz="1200" dirty="0" smtClean="0">
                <a:latin typeface="Century Gothic" pitchFamily="34" charset="0"/>
              </a:rPr>
              <a:t>입력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588" y="2060848"/>
            <a:ext cx="5472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Century Gothic" pitchFamily="34" charset="0"/>
              </a:rPr>
              <a:t>▷ </a:t>
            </a:r>
            <a:r>
              <a:rPr lang="en-US" altLang="ko-KR" sz="1200" dirty="0" smtClean="0">
                <a:latin typeface="Century Gothic" pitchFamily="34" charset="0"/>
              </a:rPr>
              <a:t>MAC OSX: Ctrl + Space</a:t>
            </a:r>
            <a:r>
              <a:rPr lang="ko-KR" altLang="en-US" sz="1200" dirty="0" smtClean="0">
                <a:latin typeface="Century Gothic" pitchFamily="34" charset="0"/>
              </a:rPr>
              <a:t>를 누른 후에 </a:t>
            </a:r>
            <a:r>
              <a:rPr lang="en-US" altLang="ko-KR" sz="1200" dirty="0" smtClean="0">
                <a:latin typeface="Century Gothic" pitchFamily="34" charset="0"/>
              </a:rPr>
              <a:t>Spotlight</a:t>
            </a:r>
            <a:r>
              <a:rPr lang="ko-KR" altLang="en-US" sz="1200" dirty="0" smtClean="0">
                <a:latin typeface="Century Gothic" pitchFamily="34" charset="0"/>
              </a:rPr>
              <a:t>에서 </a:t>
            </a:r>
            <a:r>
              <a:rPr lang="en-US" altLang="ko-KR" sz="1200" dirty="0" smtClean="0">
                <a:latin typeface="Century Gothic" pitchFamily="34" charset="0"/>
              </a:rPr>
              <a:t>terminal </a:t>
            </a:r>
            <a:r>
              <a:rPr lang="ko-KR" altLang="en-US" sz="1200" dirty="0" smtClean="0">
                <a:latin typeface="Century Gothic" pitchFamily="34" charset="0"/>
              </a:rPr>
              <a:t>검색해 실행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88588" y="2132856"/>
            <a:ext cx="8048212" cy="354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콘다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관리하기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+mn-ea"/>
                </a:rPr>
                <a:t>아나콘다 설치 확인하기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788588" y="1684480"/>
            <a:ext cx="6840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아나콘다 설치가 제대로 되었는지 확인하기 위해 창에 아래와 같이 입력하고 </a:t>
            </a:r>
            <a:r>
              <a:rPr lang="ko-KR" altLang="en-US" sz="1200" dirty="0" err="1" smtClean="0"/>
              <a:t>엔터키를</a:t>
            </a:r>
            <a:r>
              <a:rPr lang="ko-KR" altLang="en-US" sz="1200" dirty="0" smtClean="0"/>
              <a:t> 누른다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79764" y="217960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--version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588" y="3052704"/>
            <a:ext cx="4676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▷ 아래와 같이 아나콘다 버전이 표시되면 제대로 설치된 것이다 </a:t>
            </a:r>
            <a:endParaRPr lang="ko-KR" altLang="en-US" sz="1200" dirty="0"/>
          </a:p>
        </p:txBody>
      </p:sp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2" y="3484752"/>
            <a:ext cx="8078328" cy="352474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55576" y="4581128"/>
            <a:ext cx="801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rPr>
              <a:t>※ </a:t>
            </a:r>
            <a:r>
              <a:rPr lang="ko-KR" altLang="en-US" sz="14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rPr>
              <a:t>에러메시지가 출력될 경우</a:t>
            </a:r>
            <a:r>
              <a:rPr lang="en-US" altLang="ko-KR" sz="14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rPr>
              <a:t>, </a:t>
            </a:r>
            <a:r>
              <a:rPr lang="ko-KR" altLang="en-US" sz="1400" b="1" u="sng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rPr>
              <a:t>아나콘다가 제대로 설치되지 않았거나 </a:t>
            </a:r>
            <a:r>
              <a:rPr lang="ko-KR" altLang="en-US" sz="1400" b="1" u="sng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rPr>
              <a:t>사용자 계정을 잘못 로그인한 것이므로 다시 설치하거나 로그아웃 하고 다시 로그인해 본다</a:t>
            </a:r>
            <a:endParaRPr lang="ko-KR" altLang="en-US" sz="1400" b="1" u="sng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255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890</Words>
  <Application>Microsoft Office PowerPoint</Application>
  <PresentationFormat>화면 슬라이드 쇼(4:3)</PresentationFormat>
  <Paragraphs>139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HY견고딕</vt:lpstr>
      <vt:lpstr>맑은 고딕</vt:lpstr>
      <vt:lpstr>Arial</vt:lpstr>
      <vt:lpstr>Century Gothic</vt:lpstr>
      <vt:lpstr>Courier New</vt:lpstr>
      <vt:lpstr>Office 테마</vt:lpstr>
      <vt:lpstr>경영 빅데이터 프로그래밍 </vt:lpstr>
      <vt:lpstr>PowerPoint 프레젠테이션</vt:lpstr>
      <vt:lpstr>아나콘다(Anaconda) </vt:lpstr>
      <vt:lpstr>아나콘다(Anaconda)란?</vt:lpstr>
      <vt:lpstr>아나콘다(Anaconda) 설치하기</vt:lpstr>
      <vt:lpstr>아나콘다(Anaconda) 설치하기</vt:lpstr>
      <vt:lpstr>아나콘다(Anaconda) 설치하기</vt:lpstr>
      <vt:lpstr>콘다(Conda) 관리하기</vt:lpstr>
      <vt:lpstr>콘다(Conda) 관리하기</vt:lpstr>
      <vt:lpstr>콘다(Conda) 관리하기</vt:lpstr>
      <vt:lpstr>콘다(Conda) 관리하기</vt:lpstr>
      <vt:lpstr>콘다(Conda) 관리하기</vt:lpstr>
      <vt:lpstr>패키지(Package) 관리하기</vt:lpstr>
      <vt:lpstr>패키지(Package) 관리하기</vt:lpstr>
      <vt:lpstr>패키지(Package) 관리하기</vt:lpstr>
      <vt:lpstr>패키지(Package) 관리하기</vt:lpstr>
      <vt:lpstr>패키지(Package) 관리하기</vt:lpstr>
      <vt:lpstr>패키지(Package) 관리하기</vt:lpstr>
      <vt:lpstr>파이썬 관리하기</vt:lpstr>
      <vt:lpstr>파이썬 관리하기</vt:lpstr>
      <vt:lpstr>파이썬 관리하기</vt:lpstr>
      <vt:lpstr>파이썬 관리하기</vt:lpstr>
      <vt:lpstr>파이썬 관리하기</vt:lpstr>
      <vt:lpstr>파이썬 관리하기</vt:lpstr>
      <vt:lpstr>실습(Doing by Learning)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User</cp:lastModifiedBy>
  <cp:revision>82</cp:revision>
  <dcterms:created xsi:type="dcterms:W3CDTF">2015-02-27T13:35:36Z</dcterms:created>
  <dcterms:modified xsi:type="dcterms:W3CDTF">2017-06-09T11:32:38Z</dcterms:modified>
</cp:coreProperties>
</file>