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6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3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tmp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tmp"/><Relationship Id="rId4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tmp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경영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프로그래밍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 smtClean="0"/>
              <a:t>TA SESSION 1</a:t>
            </a:r>
            <a:endParaRPr lang="ko-KR" altLang="en-US" sz="1600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200" dirty="0" smtClean="0"/>
              <a:t>(2)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관련 도구 및 소프트웨어 활용법 익히기</a:t>
            </a:r>
            <a:endParaRPr lang="ko-KR" altLang="en-US" sz="1200" dirty="0"/>
          </a:p>
        </p:txBody>
      </p:sp>
      <p:pic>
        <p:nvPicPr>
          <p:cNvPr id="1026" name="Picture 2" descr="서울대학교 경영대학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84" y="5661248"/>
            <a:ext cx="1417118" cy="7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 활용하기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문서 만들기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2" y="3140968"/>
            <a:ext cx="3878521" cy="29736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1635482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단축키</a:t>
            </a:r>
            <a:r>
              <a:rPr lang="en-US" altLang="ko-KR" sz="1200" dirty="0" smtClean="0">
                <a:latin typeface="Century Gothic" pitchFamily="34" charset="0"/>
              </a:rPr>
              <a:t>: ctrl+ N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28" y="3165460"/>
            <a:ext cx="3887769" cy="2977284"/>
          </a:xfrm>
          <a:prstGeom prst="rect">
            <a:avLst/>
          </a:prstGeom>
        </p:spPr>
      </p:pic>
      <p:pic>
        <p:nvPicPr>
          <p:cNvPr id="4098" name="Picture 2" descr="arrow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34" b="67706"/>
          <a:stretch/>
        </p:blipFill>
        <p:spPr bwMode="auto">
          <a:xfrm>
            <a:off x="4041500" y="4229252"/>
            <a:ext cx="123425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1" y="2132856"/>
            <a:ext cx="7646111" cy="6977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83264" y="2573068"/>
            <a:ext cx="216024" cy="26573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651893" cy="7108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 활용하기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문서 저장하기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043608" y="1635482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단축키</a:t>
            </a:r>
            <a:r>
              <a:rPr lang="en-US" altLang="ko-KR" sz="1200" dirty="0" smtClean="0">
                <a:latin typeface="Century Gothic" pitchFamily="34" charset="0"/>
              </a:rPr>
              <a:t>: ctrl+ S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1468" y="2573068"/>
            <a:ext cx="216024" cy="26573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70177"/>
            <a:ext cx="3487592" cy="2948075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3887769" cy="2977284"/>
          </a:xfrm>
          <a:prstGeom prst="rect">
            <a:avLst/>
          </a:prstGeom>
        </p:spPr>
      </p:pic>
      <p:pic>
        <p:nvPicPr>
          <p:cNvPr id="15" name="Picture 2" descr="arrow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34" b="67706"/>
          <a:stretch/>
        </p:blipFill>
        <p:spPr bwMode="auto">
          <a:xfrm>
            <a:off x="4211960" y="4204760"/>
            <a:ext cx="123425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 활용하기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문서 저장하기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043608" y="1635482"/>
            <a:ext cx="632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일반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텍스트 파일은 </a:t>
            </a:r>
            <a:r>
              <a:rPr lang="en-US" altLang="ko-KR" sz="1200" dirty="0" smtClean="0">
                <a:latin typeface="Century Gothic" pitchFamily="34" charset="0"/>
              </a:rPr>
              <a:t>.txt </a:t>
            </a:r>
            <a:r>
              <a:rPr lang="ko-KR" altLang="en-US" sz="1200" dirty="0" err="1" smtClean="0">
                <a:latin typeface="Century Gothic" pitchFamily="34" charset="0"/>
              </a:rPr>
              <a:t>확장</a:t>
            </a:r>
            <a:r>
              <a:rPr lang="ko-KR" altLang="en-US" sz="1200" dirty="0" err="1">
                <a:latin typeface="Century Gothic" pitchFamily="34" charset="0"/>
              </a:rPr>
              <a:t>자</a:t>
            </a:r>
            <a:r>
              <a:rPr lang="ko-KR" altLang="en-US" sz="1200" dirty="0" err="1" smtClean="0">
                <a:latin typeface="Century Gothic" pitchFamily="34" charset="0"/>
              </a:rPr>
              <a:t>로</a:t>
            </a:r>
            <a:r>
              <a:rPr lang="ko-KR" altLang="en-US" sz="1200" dirty="0" smtClean="0">
                <a:latin typeface="Century Gothic" pitchFamily="34" charset="0"/>
              </a:rPr>
              <a:t> 저장하지만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파일의 경우 </a:t>
            </a:r>
            <a:r>
              <a:rPr lang="en-US" altLang="ko-KR" sz="1200" dirty="0" smtClean="0">
                <a:latin typeface="Century Gothic" pitchFamily="34" charset="0"/>
              </a:rPr>
              <a:t>.</a:t>
            </a:r>
            <a:r>
              <a:rPr lang="en-US" altLang="ko-KR" sz="1200" dirty="0" err="1" smtClean="0">
                <a:latin typeface="Century Gothic" pitchFamily="34" charset="0"/>
              </a:rPr>
              <a:t>py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err="1" smtClean="0">
                <a:latin typeface="Century Gothic" pitchFamily="34" charset="0"/>
              </a:rPr>
              <a:t>확장자로</a:t>
            </a:r>
            <a:r>
              <a:rPr lang="ko-KR" altLang="en-US" sz="1200" dirty="0" smtClean="0">
                <a:latin typeface="Century Gothic" pitchFamily="34" charset="0"/>
              </a:rPr>
              <a:t> 저장한다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88" y="2155880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9764" y="2202627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67" y="2924944"/>
            <a:ext cx="5711637" cy="34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651893" cy="7108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 활용하기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문서 불러오기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열기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043608" y="1635482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단축키</a:t>
            </a:r>
            <a:r>
              <a:rPr lang="en-US" altLang="ko-KR" sz="1200" dirty="0" smtClean="0">
                <a:latin typeface="Century Gothic" pitchFamily="34" charset="0"/>
              </a:rPr>
              <a:t>: ctrl+ O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7280" y="2573068"/>
            <a:ext cx="216024" cy="26573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3887769" cy="2977284"/>
          </a:xfrm>
          <a:prstGeom prst="rect">
            <a:avLst/>
          </a:prstGeom>
        </p:spPr>
      </p:pic>
      <p:pic>
        <p:nvPicPr>
          <p:cNvPr id="15" name="Picture 2" descr="arrow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34" b="67706"/>
          <a:stretch/>
        </p:blipFill>
        <p:spPr bwMode="auto">
          <a:xfrm>
            <a:off x="4211960" y="4204760"/>
            <a:ext cx="123425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33" y="3138332"/>
            <a:ext cx="3534775" cy="29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 활용하기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텍스트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(.txt)</a:t>
              </a: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과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043608" y="1635482"/>
            <a:ext cx="5173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일반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텍스트 파일을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파일로 바꿔 저장하면 표현 형식이 달라진다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9" y="3938943"/>
            <a:ext cx="8640381" cy="1362265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82759"/>
            <a:ext cx="8678487" cy="13622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0436" y="4852832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5124" y="3196648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 활용하기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텍스트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(.txt)</a:t>
              </a: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과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043608" y="1635482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이는 코드를 편집하고 이해하는 데 도움을 주기 위해 텍스트 에디터가 형식을 자동으로 변환해 주는 것이다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780928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그러므로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코드를 작성할 때에는 먼저 파일을 </a:t>
            </a:r>
            <a:r>
              <a:rPr lang="en-US" altLang="ko-KR" sz="1200" dirty="0" smtClean="0">
                <a:latin typeface="Century Gothic" pitchFamily="34" charset="0"/>
              </a:rPr>
              <a:t>.</a:t>
            </a:r>
            <a:r>
              <a:rPr lang="en-US" altLang="ko-KR" sz="1200" dirty="0" err="1" smtClean="0">
                <a:latin typeface="Century Gothic" pitchFamily="34" charset="0"/>
              </a:rPr>
              <a:t>py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형식으로 저장하고 작성하는 것이 용이하다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2204864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주석과 함수</a:t>
            </a:r>
            <a:r>
              <a:rPr lang="en-US" altLang="ko-KR" sz="1200" dirty="0" smtClean="0">
                <a:latin typeface="Century Gothic" pitchFamily="34" charset="0"/>
              </a:rPr>
              <a:t>/</a:t>
            </a:r>
            <a:r>
              <a:rPr lang="ko-KR" altLang="en-US" sz="1200" dirty="0" err="1" smtClean="0">
                <a:latin typeface="Century Gothic" pitchFamily="34" charset="0"/>
              </a:rPr>
              <a:t>변수명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제어 구조 등을 한 눈에 알아보기 쉽다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30" y="3356992"/>
            <a:ext cx="6476406" cy="27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통합개발환경</a:t>
            </a:r>
            <a:r>
              <a:rPr lang="en-US" altLang="ko-KR" sz="2400" dirty="0" smtClean="0"/>
              <a:t>(IDE)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편집기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컴파일러 등 프로그램 개발에 사용되는 다양한 도구들을 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1965816"/>
            <a:ext cx="8397360" cy="307777"/>
            <a:chOff x="439440" y="1199621"/>
            <a:chExt cx="8397360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IDE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는 디버깅과 코드 실행이 쉽다는 장점이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82" y="3429000"/>
            <a:ext cx="4590318" cy="314439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39440" y="2708920"/>
            <a:ext cx="8397360" cy="307777"/>
            <a:chOff x="439440" y="1199621"/>
            <a:chExt cx="8397360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IDE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는 용량과 메모리를 많이 차지한다는 단점이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4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3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Pycharm</a:t>
            </a:r>
            <a:r>
              <a:rPr lang="en-US" altLang="ko-KR" sz="2400" dirty="0" smtClean="0"/>
              <a:t>) IDE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일반적으로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IDE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로는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Pycharm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많이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1965816"/>
            <a:ext cx="8397360" cy="307777"/>
            <a:chOff x="439440" y="1199621"/>
            <a:chExt cx="8397360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파이참은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아래 페이지에서 다운받을 수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043608" y="2503929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다운로드</a:t>
            </a:r>
            <a:r>
              <a:rPr lang="en-US" altLang="ko-KR" sz="1200" dirty="0">
                <a:latin typeface="Century Gothic" pitchFamily="34" charset="0"/>
              </a:rPr>
              <a:t>: </a:t>
            </a:r>
            <a:r>
              <a:rPr lang="en-US" altLang="ko-KR" sz="1200" dirty="0">
                <a:latin typeface="Century Gothic" pitchFamily="34" charset="0"/>
                <a:hlinkClick r:id="rId3"/>
              </a:rPr>
              <a:t>https://www.jetbrains.com/pycharm/download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/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8" y="3717032"/>
            <a:ext cx="5270349" cy="259228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63784" y="4780824"/>
            <a:ext cx="1584176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08" y="2996952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커뮤니티</a:t>
            </a:r>
            <a:r>
              <a:rPr lang="en-US" altLang="ko-KR" sz="1200" dirty="0" smtClean="0">
                <a:latin typeface="Century Gothic" pitchFamily="34" charset="0"/>
              </a:rPr>
              <a:t>(Community) </a:t>
            </a:r>
            <a:r>
              <a:rPr lang="ko-KR" altLang="en-US" sz="1200" dirty="0" err="1" smtClean="0">
                <a:latin typeface="Century Gothic" pitchFamily="34" charset="0"/>
              </a:rPr>
              <a:t>에디션은</a:t>
            </a:r>
            <a:r>
              <a:rPr lang="ko-KR" altLang="en-US" sz="1200" dirty="0" smtClean="0">
                <a:latin typeface="Century Gothic" pitchFamily="34" charset="0"/>
              </a:rPr>
              <a:t> 무료로 사용할 수 있다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Pycharm</a:t>
            </a:r>
            <a:r>
              <a:rPr lang="en-US" altLang="ko-KR" sz="2400" dirty="0" smtClean="0"/>
              <a:t>) IDE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파이참을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설치하고 실행하면 아래와 같은 창이 생긴다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043608" y="1669620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[Create New Project]</a:t>
            </a:r>
            <a:r>
              <a:rPr lang="ko-KR" altLang="en-US" sz="1200" dirty="0" smtClean="0">
                <a:latin typeface="Century Gothic" pitchFamily="34" charset="0"/>
              </a:rPr>
              <a:t>를 클릭해 새로운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프로젝트를 만들 수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2093504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[Open]</a:t>
            </a:r>
            <a:r>
              <a:rPr lang="ko-KR" altLang="en-US" sz="1200" dirty="0" smtClean="0">
                <a:latin typeface="Century Gothic" pitchFamily="34" charset="0"/>
              </a:rPr>
              <a:t>을 클릭해 기존의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프로젝트를 불러올 수 있다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4322695" cy="31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060848"/>
            <a:ext cx="3109596" cy="25202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1.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텍스트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에디터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(Text Editor)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2.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통합개발환경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(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IDE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)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Pycharm</a:t>
            </a:r>
            <a:r>
              <a:rPr lang="en-US" altLang="ko-KR" sz="2400" dirty="0" smtClean="0"/>
              <a:t>) IDE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새로운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생성한다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043608" y="1669620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프로젝트에 마우스 </a:t>
            </a:r>
            <a:r>
              <a:rPr lang="ko-KR" altLang="en-US" sz="1200" dirty="0" err="1" smtClean="0">
                <a:latin typeface="Century Gothic" pitchFamily="34" charset="0"/>
              </a:rPr>
              <a:t>우클릭</a:t>
            </a:r>
            <a:r>
              <a:rPr lang="ko-KR" altLang="en-US" sz="1200" dirty="0" smtClean="0">
                <a:latin typeface="Century Gothic" pitchFamily="34" charset="0"/>
              </a:rPr>
              <a:t> 후 </a:t>
            </a:r>
            <a:r>
              <a:rPr lang="en-US" altLang="ko-KR" sz="1200" dirty="0" smtClean="0">
                <a:latin typeface="Century Gothic" pitchFamily="34" charset="0"/>
              </a:rPr>
              <a:t>[New]</a:t>
            </a:r>
            <a:r>
              <a:rPr lang="ko-KR" altLang="en-US" sz="1200" dirty="0" smtClean="0">
                <a:latin typeface="Century Gothic" pitchFamily="34" charset="0"/>
              </a:rPr>
              <a:t>에 </a:t>
            </a:r>
            <a:r>
              <a:rPr lang="en-US" altLang="ko-KR" sz="1200" dirty="0" smtClean="0">
                <a:latin typeface="Century Gothic" pitchFamily="34" charset="0"/>
              </a:rPr>
              <a:t>[Python File]</a:t>
            </a:r>
            <a:r>
              <a:rPr lang="ko-KR" altLang="en-US" sz="1200" dirty="0" smtClean="0">
                <a:latin typeface="Century Gothic" pitchFamily="34" charset="0"/>
              </a:rPr>
              <a:t>을 선택해 클릭한다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 t="5211" r="69666" b="53326"/>
          <a:stretch/>
        </p:blipFill>
        <p:spPr bwMode="auto">
          <a:xfrm>
            <a:off x="538510" y="2636912"/>
            <a:ext cx="4285518" cy="290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81128"/>
            <a:ext cx="3896483" cy="17281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3608" y="2132856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새로운 파일의 이름을 설정하고 </a:t>
            </a:r>
            <a:r>
              <a:rPr lang="en-US" altLang="ko-KR" sz="1200" dirty="0" smtClean="0">
                <a:latin typeface="Century Gothic" pitchFamily="34" charset="0"/>
              </a:rPr>
              <a:t>[OK]</a:t>
            </a:r>
            <a:r>
              <a:rPr lang="ko-KR" altLang="en-US" sz="1200" dirty="0" smtClean="0">
                <a:latin typeface="Century Gothic" pitchFamily="34" charset="0"/>
              </a:rPr>
              <a:t>를 클릭해 파일을 생성한다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Pycharm</a:t>
            </a:r>
            <a:r>
              <a:rPr lang="en-US" altLang="ko-KR" sz="2400" dirty="0" smtClean="0"/>
              <a:t>) IDE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파일을 편집한다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043608" y="1669620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파일을 </a:t>
            </a:r>
            <a:r>
              <a:rPr lang="ko-KR" altLang="en-US" sz="1200" dirty="0" err="1" smtClean="0">
                <a:latin typeface="Century Gothic" pitchFamily="34" charset="0"/>
              </a:rPr>
              <a:t>더블클릭해</a:t>
            </a:r>
            <a:r>
              <a:rPr lang="ko-KR" altLang="en-US" sz="1200" dirty="0" smtClean="0">
                <a:latin typeface="Century Gothic" pitchFamily="34" charset="0"/>
              </a:rPr>
              <a:t> 연다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132856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오른쪽 창에 텍스트 에디터에서 편집할 때와 같이 아</a:t>
            </a:r>
            <a:r>
              <a:rPr lang="ko-KR" altLang="en-US" sz="1200" dirty="0">
                <a:latin typeface="Century Gothic" pitchFamily="34" charset="0"/>
              </a:rPr>
              <a:t>래</a:t>
            </a:r>
            <a:r>
              <a:rPr lang="ko-KR" altLang="en-US" sz="1200" dirty="0" smtClean="0">
                <a:latin typeface="Century Gothic" pitchFamily="34" charset="0"/>
              </a:rPr>
              <a:t> 내용을 입력한다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70"/>
          <a:stretch/>
        </p:blipFill>
        <p:spPr>
          <a:xfrm>
            <a:off x="-22845" y="3366492"/>
            <a:ext cx="9144000" cy="265479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88588" y="2708920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9764" y="2755667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print(‘Hello World!’)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Pycharm</a:t>
            </a:r>
            <a:r>
              <a:rPr lang="en-US" altLang="ko-KR" sz="2400" dirty="0" smtClean="0"/>
              <a:t>) IDE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파일을 실행한다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043608" y="1669620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파일을 </a:t>
            </a:r>
            <a:r>
              <a:rPr lang="ko-KR" altLang="en-US" sz="1200" dirty="0" err="1" smtClean="0">
                <a:latin typeface="Century Gothic" pitchFamily="34" charset="0"/>
              </a:rPr>
              <a:t>우클릭</a:t>
            </a:r>
            <a:r>
              <a:rPr lang="ko-KR" altLang="en-US" sz="1200" dirty="0" smtClean="0">
                <a:latin typeface="Century Gothic" pitchFamily="34" charset="0"/>
              </a:rPr>
              <a:t> 후 </a:t>
            </a:r>
            <a:r>
              <a:rPr lang="en-US" altLang="ko-KR" sz="1200" dirty="0" smtClean="0">
                <a:latin typeface="Century Gothic" pitchFamily="34" charset="0"/>
              </a:rPr>
              <a:t>[Run ‘ex’] </a:t>
            </a:r>
            <a:r>
              <a:rPr lang="ko-KR" altLang="en-US" sz="1200" dirty="0" smtClean="0">
                <a:latin typeface="Century Gothic" pitchFamily="34" charset="0"/>
              </a:rPr>
              <a:t>를 클릭해 실행한다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132856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결과가 아래 창에 표시된다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8" t="4444" r="67025" b="25000"/>
          <a:stretch/>
        </p:blipFill>
        <p:spPr bwMode="auto">
          <a:xfrm>
            <a:off x="439440" y="2492896"/>
            <a:ext cx="4515632" cy="404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725144"/>
            <a:ext cx="5031233" cy="13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Pycharm</a:t>
            </a:r>
            <a:r>
              <a:rPr lang="en-US" altLang="ko-KR" sz="2400" dirty="0" smtClean="0"/>
              <a:t>) IDE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전체 화면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8" y="1628800"/>
            <a:ext cx="7803964" cy="50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실습</a:t>
            </a:r>
            <a:r>
              <a:rPr lang="en-US" altLang="ko-KR" sz="2400" dirty="0" smtClean="0"/>
              <a:t>(Doing by Learning)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텍스트 에디터에 아래 내용을 입력하고 텍스트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(.txt)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와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로 각각 저장해 본다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788588" y="1700808"/>
            <a:ext cx="804821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9764" y="1831793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x = ‘Hello ’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y = ‘World!’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z = x + 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print(z)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39440" y="3501008"/>
            <a:ext cx="8397360" cy="307777"/>
            <a:chOff x="439440" y="1199621"/>
            <a:chExt cx="8397360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IDE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 똑같은 내용을 입력하고 실행해 본다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5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에디터</a:t>
            </a:r>
            <a:r>
              <a:rPr lang="en-US" altLang="ko-KR" dirty="0" smtClean="0"/>
              <a:t>(Text Editor)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</a:t>
            </a:r>
            <a:r>
              <a:rPr lang="en-US" altLang="ko-KR" sz="2400" dirty="0" smtClean="0"/>
              <a:t>(Text Editor)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문서 편집기라고도 하며 단순한 문서 파일을 편집하기 위해 쓰이는 소프트웨어이다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2348880"/>
            <a:ext cx="8397360" cy="523220"/>
            <a:chOff x="439440" y="1199621"/>
            <a:chExt cx="839736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가장 기본적으로 윈도우의 메모장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(Notepad)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가 있으며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단순한 문서 편집 기능에서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IDE(Integrated Development Environment)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의 기능까지 제공하는 다양한 텍스트 에디터가 존재한다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84984"/>
            <a:ext cx="5040560" cy="2922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</a:t>
            </a:r>
            <a:r>
              <a:rPr lang="en-US" altLang="ko-KR" sz="2400" dirty="0" smtClean="0"/>
              <a:t>(Text Editor)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앞서 언급했듯이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수많은 종류의 텍스트 에디터가 존재하지만 현재 단계에서는 기능 차이가 그렇게 크게 드러나지 않는다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2172208"/>
            <a:ext cx="8397360" cy="523220"/>
            <a:chOff x="439440" y="1199621"/>
            <a:chExt cx="839736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본 수업에서는 간단하고 대중적인 텍스트 에디터인 서브라임 텍스트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(Sublime Text)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혹은 노트패드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++(Notepad++)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사용을 권장한다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ublime tex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34" y="4365104"/>
            <a:ext cx="1611698" cy="16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epad++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88" y="4450213"/>
            <a:ext cx="2574814" cy="13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39440" y="3140968"/>
            <a:ext cx="8397360" cy="523220"/>
            <a:chOff x="439440" y="1199621"/>
            <a:chExt cx="8397360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사용에 익숙해 지면 이후에 아톰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(Atom),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비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(vi),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에디트플러스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editplus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등 다양한 텍스트 에디터를 사용해 보면서 자신의 취향에 맞는 에디터를 주로 사용하는 것도 좋다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5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6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서브라임 텍스트</a:t>
            </a:r>
            <a:r>
              <a:rPr lang="en-US" altLang="ko-KR" sz="2400" dirty="0" smtClean="0"/>
              <a:t>(Sublime Text)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2008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년에 출시된 텍스트 에디터로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텍스트 에디터 본연의 기능에 충실함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1988840"/>
            <a:ext cx="8397360" cy="307777"/>
            <a:chOff x="439440" y="1199621"/>
            <a:chExt cx="8397360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유료이지만 큰 불편함 없이 무료판도 사용할 수 있으며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영미권에서 압도적인 인기를 끌고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39440" y="2708920"/>
            <a:ext cx="8397360" cy="307777"/>
            <a:chOff x="439440" y="1199621"/>
            <a:chExt cx="8397360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서브라임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텍스트는 아래 링크에서 다운받을 수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5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1043608" y="3140968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다운로드</a:t>
            </a:r>
            <a:r>
              <a:rPr lang="en-US" altLang="ko-KR" sz="1200" dirty="0" smtClean="0">
                <a:latin typeface="Century Gothic" pitchFamily="34" charset="0"/>
              </a:rPr>
              <a:t>: 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http://www.sublimetext.com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2050" name="Picture 2" descr="sublime tex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88" y="3861048"/>
            <a:ext cx="4842361" cy="27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노트패드</a:t>
            </a:r>
            <a:r>
              <a:rPr lang="en-US" altLang="ko-KR" sz="2400" dirty="0" smtClean="0"/>
              <a:t>++(Notepad++)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오픈소스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에디터로 무료로 사용 가능하다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1988840"/>
            <a:ext cx="8397360" cy="307777"/>
            <a:chOff x="439440" y="1199621"/>
            <a:chExt cx="8397360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기본 기능에 충실하면서도 다양한 플러그인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(Plug-in)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제공해 선풍적인 인기를 끌고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39440" y="2708920"/>
            <a:ext cx="8397360" cy="307777"/>
            <a:chOff x="439440" y="1199621"/>
            <a:chExt cx="8397360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노트패드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++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는 아래 링크에서 다운받을 수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5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1043608" y="3140968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다운로드</a:t>
            </a:r>
            <a:r>
              <a:rPr lang="en-US" altLang="ko-KR" sz="1200" dirty="0" smtClean="0">
                <a:latin typeface="Century Gothic" pitchFamily="34" charset="0"/>
              </a:rPr>
              <a:t>: 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http://notepad-plus-plus.org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3074" name="Picture 2" descr="notepad++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45024"/>
            <a:ext cx="3994667" cy="29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 활용하기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텍스트 에디터는 평소에는 메모장처럼 쓰일 수 있지만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</a:t>
              </a: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주로 프로그래밍 코드를 작성하고 수정하는 데 쓰인다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2296617"/>
            <a:ext cx="8397360" cy="523220"/>
            <a:chOff x="439440" y="1199621"/>
            <a:chExt cx="839736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본 수업에서는 노트패드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++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가지고 실습을 진행하지만 다른 텍스트 에디터도 현재 단계에서 사용 방법은 사실상 동일하다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15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텍스트 에디터 활용하기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에디터를 실행하면 아래와 같은 화면이 보인다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64" y="1988840"/>
            <a:ext cx="5096086" cy="39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708</Words>
  <Application>Microsoft Office PowerPoint</Application>
  <PresentationFormat>화면 슬라이드 쇼(4:3)</PresentationFormat>
  <Paragraphs>108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HY견고딕</vt:lpstr>
      <vt:lpstr>맑은 고딕</vt:lpstr>
      <vt:lpstr>Arial</vt:lpstr>
      <vt:lpstr>Century Gothic</vt:lpstr>
      <vt:lpstr>Courier New</vt:lpstr>
      <vt:lpstr>Office 테마</vt:lpstr>
      <vt:lpstr>경영 빅데이터 프로그래밍 </vt:lpstr>
      <vt:lpstr>PowerPoint 프레젠테이션</vt:lpstr>
      <vt:lpstr>텍스트 에디터(Text Editor)</vt:lpstr>
      <vt:lpstr>텍스트 에디터(Text Editor)란?</vt:lpstr>
      <vt:lpstr>텍스트 에디터(Text Editor)란?</vt:lpstr>
      <vt:lpstr>서브라임 텍스트(Sublime Text)</vt:lpstr>
      <vt:lpstr>노트패드++(Notepad++)</vt:lpstr>
      <vt:lpstr>텍스트 에디터 활용하기</vt:lpstr>
      <vt:lpstr>텍스트 에디터 활용하기</vt:lpstr>
      <vt:lpstr>텍스트 에디터 활용하기</vt:lpstr>
      <vt:lpstr>텍스트 에디터 활용하기</vt:lpstr>
      <vt:lpstr>텍스트 에디터 활용하기</vt:lpstr>
      <vt:lpstr>텍스트 에디터 활용하기</vt:lpstr>
      <vt:lpstr>텍스트 에디터 활용하기</vt:lpstr>
      <vt:lpstr>텍스트 에디터 활용하기</vt:lpstr>
      <vt:lpstr>통합개발환경(IDE)</vt:lpstr>
      <vt:lpstr>통합개발환경(IDE)란?</vt:lpstr>
      <vt:lpstr>파이참(Pycharm) IDE</vt:lpstr>
      <vt:lpstr>파이참(Pycharm) IDE</vt:lpstr>
      <vt:lpstr>파이참(Pycharm) IDE</vt:lpstr>
      <vt:lpstr>파이참(Pycharm) IDE</vt:lpstr>
      <vt:lpstr>파이참(Pycharm) IDE</vt:lpstr>
      <vt:lpstr>파이참(Pycharm) IDE</vt:lpstr>
      <vt:lpstr>실습(Doing by Learning)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Windows User</cp:lastModifiedBy>
  <cp:revision>118</cp:revision>
  <dcterms:created xsi:type="dcterms:W3CDTF">2015-02-27T13:35:36Z</dcterms:created>
  <dcterms:modified xsi:type="dcterms:W3CDTF">2017-06-09T11:32:21Z</dcterms:modified>
</cp:coreProperties>
</file>