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01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경영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프로그래밍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/>
              <a:t>TA SESSION 1</a:t>
            </a:r>
            <a:endParaRPr lang="ko-KR" altLang="en-US" sz="16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 smtClean="0"/>
              <a:t>(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커맨드 라인 </a:t>
            </a:r>
            <a:r>
              <a:rPr lang="ko-KR" altLang="en-US" sz="1200" dirty="0" err="1" smtClean="0"/>
              <a:t>튜토리얼</a:t>
            </a:r>
            <a:endParaRPr lang="ko-KR" altLang="en-US" sz="1200" dirty="0"/>
          </a:p>
        </p:txBody>
      </p:sp>
      <p:pic>
        <p:nvPicPr>
          <p:cNvPr id="1026" name="Picture 2" descr="서울대학교 경영대학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84" y="5661248"/>
            <a:ext cx="1417118" cy="7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새로운 디렉토리 생성하기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764" y="228098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700808"/>
            <a:ext cx="38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‘example’</a:t>
            </a:r>
            <a:r>
              <a:rPr lang="ko-KR" altLang="en-US" sz="1200" dirty="0" smtClean="0">
                <a:latin typeface="Century Gothic" pitchFamily="34" charset="0"/>
              </a:rPr>
              <a:t>이라는 이름을 가진 디렉토리를 생성한다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Buomso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534" r="3538" b="48101"/>
          <a:stretch/>
        </p:blipFill>
        <p:spPr>
          <a:xfrm>
            <a:off x="827584" y="4273814"/>
            <a:ext cx="7632848" cy="1891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3608" y="3667122"/>
            <a:ext cx="353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현재 경로에 새로운 디렉토리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폴더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가 생성된다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921886"/>
            <a:ext cx="2082207" cy="2511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/>
          <p:cNvSpPr/>
          <p:nvPr/>
        </p:nvSpPr>
        <p:spPr>
          <a:xfrm>
            <a:off x="788588" y="2865754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296016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경로 아래에 있는 디렉토리로 작업 디렉토리를 변경하고 싶으면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1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88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example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C:\Users\admin\example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067928"/>
            <a:ext cx="8048212" cy="94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16233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/Users/admin/example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5508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..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..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상위 디렉토리로 이동하려면 아래 명령어를 사용한다 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60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1228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2230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C:\Users\admin\example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..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C:\Users\admin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65104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59513"/>
            <a:ext cx="2044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/Users/admin/example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..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84802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열람하기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dir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ls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파일이나 폴더를 열람하기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56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열람하기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1547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4368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dir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Directory of C:\Users\admin</a:t>
            </a:r>
          </a:p>
          <a:p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07/06/2017  14:06    &lt;DIR&gt;          Desktop</a:t>
            </a: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01/06/2017  12:52    &lt;DIR&gt;          Documents</a:t>
            </a: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07/06/2017  20:39    &lt;DIR&gt;          Downloads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509120"/>
            <a:ext cx="80482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60352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ls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99204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폴더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디렉토리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삭제하기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02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del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파일을 삭제하기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6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060848"/>
            <a:ext cx="3109596" cy="25202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커맨드 라인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cmd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튜토리얼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hello.txt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삭제해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del hello.txt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779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hello.txt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파일 실행하기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1128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python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파일을 실행하기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979764" y="4221088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python3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파일 실행하기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example.py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실행해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 example.py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99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 example.py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764" y="4834150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python3 example.py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파일 실행하기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example.py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실행해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print(‘Python’)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print(‘is’)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print(‘fun’)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example.py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113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951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example.py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fun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실행 결과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(Doing by Learning)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지난 세션에서 텍스트 에디터로 작성한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커맨드 라인 인터페이스에서 실행해 보자 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788588" y="1700808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9764" y="183179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x = ‘Hello 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y = ‘World!’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z = x + 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print(z)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88" y="4149080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9764" y="428006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example.py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Hello World!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668089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아래와 같은 결과가 출력되어야 한다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커맨드 라인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(Command Line Interface)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커맨드 라인 인터페이스</a:t>
            </a:r>
            <a:r>
              <a:rPr lang="en-US" altLang="ko-KR" sz="2400" dirty="0" smtClean="0"/>
              <a:t>(Command Line Interface)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명령 줄 인터페이스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또는 명령어 인터페이스라고도 하며 텍스트 터미널을 통해 사용자와 컴퓨터가 상호 작용하는 방식을 의미한다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132856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사용자가 컴퓨터 키보드 등을 통해 문자열의 형태로 입력하며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컴퓨터로부터의 출력 역시 문자열로 이루어진다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ommand lin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72983"/>
            <a:ext cx="3057492" cy="23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minal mac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3856959"/>
            <a:ext cx="4788024" cy="30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39440" y="3179808"/>
            <a:ext cx="8397360" cy="307777"/>
            <a:chOff x="439440" y="1199621"/>
            <a:chExt cx="8397360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윈도우의 경우 명령 프롬프트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(cmd.</a:t>
              </a:r>
              <a:r>
                <a:rPr lang="en-GB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exe)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맥이나 리눅스의 경우 터미널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(terminal)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주로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6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명령 프롬프트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cmd</a:t>
            </a:r>
            <a:r>
              <a:rPr lang="en-US" altLang="ko-KR" sz="2400" dirty="0" smtClean="0"/>
              <a:t>) for Windows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방법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043608" y="1700808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</a:t>
            </a:r>
            <a:r>
              <a:rPr lang="ko-KR" altLang="en-US" sz="1200" dirty="0" smtClean="0">
                <a:latin typeface="Century Gothic" pitchFamily="34" charset="0"/>
              </a:rPr>
              <a:t>윈도우 키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시작 버튼</a:t>
            </a:r>
            <a:r>
              <a:rPr lang="en-US" altLang="ko-KR" sz="1200" dirty="0" smtClean="0">
                <a:latin typeface="Century Gothic" pitchFamily="34" charset="0"/>
              </a:rPr>
              <a:t>)] + [R] </a:t>
            </a:r>
            <a:r>
              <a:rPr lang="ko-KR" altLang="en-US" sz="1200" dirty="0" smtClean="0">
                <a:latin typeface="Century Gothic" pitchFamily="34" charset="0"/>
              </a:rPr>
              <a:t>을 누른다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Ru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2129447" cy="10982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3608" y="2169753"/>
            <a:ext cx="416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아래와 같은 창에 </a:t>
            </a:r>
            <a:r>
              <a:rPr lang="en-US" altLang="ko-KR" sz="1200" dirty="0" smtClean="0">
                <a:latin typeface="Century Gothic" pitchFamily="34" charset="0"/>
              </a:rPr>
              <a:t>‘</a:t>
            </a:r>
            <a:r>
              <a:rPr lang="en-US" altLang="ko-KR" sz="1200" dirty="0" err="1" smtClean="0">
                <a:latin typeface="Century Gothic" pitchFamily="34" charset="0"/>
              </a:rPr>
              <a:t>cmd</a:t>
            </a:r>
            <a:r>
              <a:rPr lang="en-US" altLang="ko-KR" sz="1200" dirty="0" smtClean="0">
                <a:latin typeface="Century Gothic" pitchFamily="34" charset="0"/>
              </a:rPr>
              <a:t>’</a:t>
            </a:r>
            <a:r>
              <a:rPr lang="ko-KR" altLang="en-US" sz="1200" dirty="0" smtClean="0">
                <a:latin typeface="Century Gothic" pitchFamily="34" charset="0"/>
              </a:rPr>
              <a:t>라고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입력하고 </a:t>
            </a:r>
            <a:r>
              <a:rPr lang="ko-KR" altLang="en-US" sz="1200" dirty="0" err="1" smtClean="0">
                <a:latin typeface="Century Gothic" pitchFamily="34" charset="0"/>
              </a:rPr>
              <a:t>엔터</a:t>
            </a:r>
            <a:r>
              <a:rPr lang="ko-KR" altLang="en-US" sz="1200" dirty="0" smtClean="0">
                <a:latin typeface="Century Gothic" pitchFamily="34" charset="0"/>
              </a:rPr>
              <a:t> 키를 누른다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909294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그러면 아래와 같은 창이 실행된다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C:\Windows\system32\cmd.ex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4" y="4437112"/>
            <a:ext cx="3342991" cy="17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터미널</a:t>
            </a:r>
            <a:r>
              <a:rPr lang="en-US" altLang="ko-KR" sz="2400" dirty="0" smtClean="0"/>
              <a:t>(Terminal) for MAC OSX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방법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043608" y="1700808"/>
            <a:ext cx="4535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[command] </a:t>
            </a:r>
            <a:r>
              <a:rPr lang="ko-KR" altLang="en-US" sz="1200" dirty="0" smtClean="0">
                <a:latin typeface="Century Gothic" pitchFamily="34" charset="0"/>
              </a:rPr>
              <a:t>혹은 </a:t>
            </a:r>
            <a:r>
              <a:rPr lang="en-US" altLang="ko-KR" sz="1200" dirty="0" smtClean="0">
                <a:latin typeface="Century Gothic" pitchFamily="34" charset="0"/>
              </a:rPr>
              <a:t>[control] </a:t>
            </a:r>
            <a:r>
              <a:rPr lang="ko-KR" altLang="en-US" sz="1200" dirty="0" smtClean="0">
                <a:latin typeface="Century Gothic" pitchFamily="34" charset="0"/>
              </a:rPr>
              <a:t>키와 </a:t>
            </a:r>
            <a:r>
              <a:rPr lang="en-US" altLang="ko-KR" sz="1200" dirty="0" smtClean="0">
                <a:latin typeface="Century Gothic" pitchFamily="34" charset="0"/>
              </a:rPr>
              <a:t>[space bar]</a:t>
            </a:r>
            <a:r>
              <a:rPr lang="ko-KR" altLang="en-US" sz="1200" dirty="0" smtClean="0">
                <a:latin typeface="Century Gothic" pitchFamily="34" charset="0"/>
              </a:rPr>
              <a:t>를 함께 누른다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169753"/>
            <a:ext cx="385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Spotlight</a:t>
            </a:r>
            <a:r>
              <a:rPr lang="ko-KR" altLang="en-US" sz="1200" dirty="0" smtClean="0">
                <a:latin typeface="Century Gothic" pitchFamily="34" charset="0"/>
              </a:rPr>
              <a:t>가 실행되면 </a:t>
            </a:r>
            <a:r>
              <a:rPr lang="en-US" altLang="ko-KR" sz="1200" dirty="0" smtClean="0">
                <a:latin typeface="Century Gothic" pitchFamily="34" charset="0"/>
              </a:rPr>
              <a:t>‘terminal’</a:t>
            </a:r>
            <a:r>
              <a:rPr lang="ko-KR" altLang="en-US" sz="1200" dirty="0" smtClean="0">
                <a:latin typeface="Century Gothic" pitchFamily="34" charset="0"/>
              </a:rPr>
              <a:t>을 검색해 실행한다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4016097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그러면 아래와 같은 창이 실행된다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2050" name="Picture 2" descr="mac spotligh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91" y="2564904"/>
            <a:ext cx="2388985" cy="12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 termina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16" y="4518851"/>
            <a:ext cx="2785516" cy="20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작업 디렉토리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현재 경로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출력하기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작업이 진행중인 디렉토리를 검색하고 싶으면 아래와 같이 입력한다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28098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369148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작업 디렉토리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현재 경로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출력하기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788588" y="2156919"/>
            <a:ext cx="8048212" cy="728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25132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8588" y="3813104"/>
            <a:ext cx="8048212" cy="6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3907513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426776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새로운 디렉토리 생성하기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경로에 새로운 디렉토리를 생성하기 위해서는 아래 명령어를 입력한다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764" y="228098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9764" y="3691489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750</Words>
  <Application>Microsoft Office PowerPoint</Application>
  <PresentationFormat>화면 슬라이드 쇼(4:3)</PresentationFormat>
  <Paragraphs>185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경영 빅데이터 프로그래밍 </vt:lpstr>
      <vt:lpstr>PowerPoint 프레젠테이션</vt:lpstr>
      <vt:lpstr>커맨드 라인 인터페이스 (Command Line Interface)</vt:lpstr>
      <vt:lpstr>커맨드 라인 인터페이스(Command Line Interface)란?</vt:lpstr>
      <vt:lpstr>명령 프롬프트(cmd) for Windows</vt:lpstr>
      <vt:lpstr>터미널(Terminal) for MAC OSX</vt:lpstr>
      <vt:lpstr>작업 디렉토리(현재 경로) 출력하기</vt:lpstr>
      <vt:lpstr>작업 디렉토리(현재 경로) 출력하기</vt:lpstr>
      <vt:lpstr>새로운 디렉토리 생성하기</vt:lpstr>
      <vt:lpstr>새로운 디렉토리 생성하기</vt:lpstr>
      <vt:lpstr>디렉토리 변경하기</vt:lpstr>
      <vt:lpstr>디렉토리 변경하기</vt:lpstr>
      <vt:lpstr>디렉토리 변경하기</vt:lpstr>
      <vt:lpstr>디렉토리 변경하기</vt:lpstr>
      <vt:lpstr>디렉토리 열람하기</vt:lpstr>
      <vt:lpstr>디렉토리 열람하기</vt:lpstr>
      <vt:lpstr>디렉토리 삭제하기</vt:lpstr>
      <vt:lpstr>디렉토리 삭제하기</vt:lpstr>
      <vt:lpstr>파일 삭제하기</vt:lpstr>
      <vt:lpstr>파일 삭제하기</vt:lpstr>
      <vt:lpstr>파이썬 파일 실행하기</vt:lpstr>
      <vt:lpstr>파이썬 파일 실행하기</vt:lpstr>
      <vt:lpstr>파이썬 파일 실행하기</vt:lpstr>
      <vt:lpstr>실습(Doing by Learning)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158</cp:revision>
  <dcterms:created xsi:type="dcterms:W3CDTF">2015-02-27T13:35:36Z</dcterms:created>
  <dcterms:modified xsi:type="dcterms:W3CDTF">2017-07-02T04:00:29Z</dcterms:modified>
</cp:coreProperties>
</file>