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0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16" r:id="rId26"/>
    <p:sldId id="313" r:id="rId27"/>
    <p:sldId id="315" r:id="rId28"/>
    <p:sldId id="326" r:id="rId29"/>
    <p:sldId id="328" r:id="rId30"/>
    <p:sldId id="327" r:id="rId31"/>
    <p:sldId id="329" r:id="rId32"/>
    <p:sldId id="331" r:id="rId33"/>
    <p:sldId id="330" r:id="rId34"/>
    <p:sldId id="332" r:id="rId35"/>
    <p:sldId id="333" r:id="rId36"/>
    <p:sldId id="334" r:id="rId37"/>
    <p:sldId id="335" r:id="rId38"/>
    <p:sldId id="33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c.daum.net/index.do?dic=all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mdb.com/title/tt0110912/?ref_=nv_sr_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73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Web Crawling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빅데이터프로그래밍기초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2-3]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open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텍스트 파일로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700808"/>
            <a:ext cx="6264696" cy="4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6" y="2368161"/>
            <a:ext cx="6775534" cy="4287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39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텍스트 파일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(data.txt)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있는 각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3740002"/>
            <a:ext cx="1512168" cy="399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파일의 내용을 불러올 때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39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39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USER\seoul\result-1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654678"/>
            <a:ext cx="6232237" cy="47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28"/>
          <a:stretch/>
        </p:blipFill>
        <p:spPr>
          <a:xfrm>
            <a:off x="441256" y="1032252"/>
            <a:ext cx="8280920" cy="36094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Coinmarketcap.com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코인마켓캡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https://coinmarketcap.com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메인 페이지에서 가장 상단에 있는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화폐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시가총액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(Market Cap),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개당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(Price),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하나씩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우선 전체 코인 데이터가 포함되어 있는 테이블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19337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내에 비트코인 데이터가 있는 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분할 정복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(Divide and Conquer)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그림 1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726178"/>
            <a:ext cx="7646651" cy="45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29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코인마켓캡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https://coinmarketcap.com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메인 페이지에 있는 상위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코인의 화폐 이름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시가총액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(Market Cap),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개당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(Price),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텍스트 파일로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코인 하나의 데이터를 저장하고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행에서는 탭으로 구분한다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2494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8" b="38212"/>
          <a:stretch/>
        </p:blipFill>
        <p:spPr>
          <a:xfrm>
            <a:off x="6678" y="2132856"/>
            <a:ext cx="9137322" cy="275272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5"/>
          <a:stretch/>
        </p:blipFill>
        <p:spPr>
          <a:xfrm>
            <a:off x="0" y="1105490"/>
            <a:ext cx="9144000" cy="10273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사전 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텍스트 파일에 코인 하나씩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write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활용했던 코드를 조금만 바꾸면 쉽게 풀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29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29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2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799"/>
            <a:ext cx="4752528" cy="50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871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코인 중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$1,000,000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이상이고 개당 가격이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$50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이상인 코인들의 데이터만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코인 하나의 데이터를 저장하고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행에서는 탭으로 구분한다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2494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가격과 볼륨을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float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코인의 개당 가격과 볼륨에서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replace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‘$’, ‘,’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 기호들을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2122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조건을 만족하는 코인의 데이터만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871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Users\Buomsoo\Google Drive\2017-1\도시 데이터 사이언스 연구소 교육\실습\seoul\result-2-3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80"/>
            <a:ext cx="6336704" cy="4703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871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92"/>
          <a:stretch/>
        </p:blipFill>
        <p:spPr>
          <a:xfrm>
            <a:off x="549077" y="979780"/>
            <a:ext cx="8007023" cy="37453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 </a:t>
            </a:r>
            <a:r>
              <a:rPr lang="en-US" altLang="ko-KR" sz="2800" b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IMDb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8442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89" y="2166133"/>
            <a:ext cx="3130481" cy="4006270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IMDb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사이트에서 영화 펄프 픽션 페이지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http://www.imdb.com/title/tt0110912/?ref_=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nv_sr_1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펄프 픽션 영화의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출연 배우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(cast)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501317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03488" y="2546616"/>
            <a:ext cx="2564856" cy="3402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246546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5" y="1726179"/>
            <a:ext cx="7602299" cy="45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57" y="239069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38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펄프 픽션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(Pulp Fiction),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포레스트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(Forrest Gump),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8465" y="521944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8505" y="267173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하나당 한 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영화가 달라짐에 따라 각 영화 정보의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어떻게 변하는지 잘 살펴본다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38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0962"/>
            <a:ext cx="629690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예제에서는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‘1.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호기심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큐리오시티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79"/>
            <a:ext cx="6480720" cy="481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538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97" y="1628800"/>
            <a:ext cx="5836006" cy="504860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리뷰 페이지에 들어가 첫 번째 리뷰 내용을 출력해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2055" y="4027376"/>
            <a:ext cx="4987947" cy="2137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Table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구성요소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가진 요소를 모두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831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중 내용에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This review may contain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spoilers’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‘Add another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review’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포함된 태그를 제외하고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82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break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첫 번째 리뷰만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1808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3" y="1726179"/>
            <a:ext cx="7583687" cy="41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첫 번째 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번째 페이지까지의 리뷰를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7" y="2172026"/>
            <a:ext cx="5115515" cy="442532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651998" y="3429941"/>
            <a:ext cx="1803418" cy="2333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리뷰가 저장되어야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페이지의 페이지 번호를 바꾸어 가면서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세심히 살펴보자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9894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영화 리뷰를 페이지마다 모두 저장한다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 마지막에 구문 탈출 조건 명시</a:t>
            </a:r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6" y="2395211"/>
            <a:ext cx="7059010" cy="362001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4" y="2987808"/>
            <a:ext cx="7097115" cy="371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46195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52292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저장할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(encoding)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설정을 꼭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3-4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3" y="1726179"/>
            <a:ext cx="7452321" cy="47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좋아하는 영화를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골라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코드를 조금씩 바꾸어 영화 리뷰를 각각 다른 텍스트 파일에 저장해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876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영화 별로 최소한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수집한다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6" y="2512766"/>
            <a:ext cx="5995427" cy="3652538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6306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5-inception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2" y="1746538"/>
            <a:ext cx="5012372" cy="391471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805264"/>
            <a:ext cx="5992061" cy="60015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9293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가져오고자 하는 텍스트의 다른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구성요소와 구분되는 특성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(CSS style)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상단에 있는 데이터임을 고려하면서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결과를 어떻게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(slicing)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할 것인지 고민해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4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초기 화면에서 몇 개 단어를 검색해 보면서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9249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여러 단어를 돌아가면서 데이터를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1"/>
          <a:stretch/>
        </p:blipFill>
        <p:spPr>
          <a:xfrm>
            <a:off x="971600" y="2276872"/>
            <a:ext cx="4189717" cy="3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" y="1666634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1109</Words>
  <Application>Microsoft Office PowerPoint</Application>
  <PresentationFormat>화면 슬라이드 쇼(4:3)</PresentationFormat>
  <Paragraphs>112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233</cp:revision>
  <dcterms:created xsi:type="dcterms:W3CDTF">2017-05-22T05:57:28Z</dcterms:created>
  <dcterms:modified xsi:type="dcterms:W3CDTF">2017-09-25T02:06:12Z</dcterms:modified>
</cp:coreProperties>
</file>