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00" r:id="rId4"/>
    <p:sldId id="301" r:id="rId5"/>
    <p:sldId id="303" r:id="rId6"/>
    <p:sldId id="305" r:id="rId7"/>
    <p:sldId id="337" r:id="rId8"/>
    <p:sldId id="338" r:id="rId9"/>
    <p:sldId id="306" r:id="rId10"/>
    <p:sldId id="339" r:id="rId11"/>
    <p:sldId id="308" r:id="rId12"/>
    <p:sldId id="309" r:id="rId13"/>
    <p:sldId id="340" r:id="rId14"/>
    <p:sldId id="311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book/ch02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en.wikipedia.org/wiki/Zipf's_law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llocation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part-of-speech-tagging-nltk-tutorial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part-of-speech-tagging-nltk-tutorial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mmatisation#Descrip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5106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Mining - Basics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185" y="306896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빅데이터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프로그래밍 기초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4572" y="673532"/>
            <a:ext cx="14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28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TA 2-4]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04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세 문장을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 그 결과를 출력해 본다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456" y="450912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502420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wordnet.WordNetLemmatizer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704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9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유의하지 않아 전처리 과정에서 흔히 분석의 효율성을 위해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필터링하는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단어들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080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대표적인 영어의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the, is, at, which, on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등이 있음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4783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로는 다음을 참고한다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www.nltk.org/book/ch02.html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9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세 문장에서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제거한 결과를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429309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8081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nltk.corpus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불러온다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list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모두 소문자로 이루어져 있음을 유의한다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49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2" y="191683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4" y="973787"/>
            <a:ext cx="6183484" cy="58828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36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</a:t>
            </a:r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 </a:t>
            </a:r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수집하였던 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그 중 첫 번째 리뷰 텍스트를 토큰화하고 품사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해 그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5730101" cy="45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열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설정을 꼭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활용해 리뷰 데이터를 리스트로 받아온다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8" y="1802905"/>
            <a:ext cx="4199950" cy="4032448"/>
          </a:xfrm>
          <a:prstGeom prst="rect">
            <a:avLst/>
          </a:prstGeom>
        </p:spPr>
      </p:pic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98" y="1802906"/>
            <a:ext cx="4199950" cy="40324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2097" y="5949280"/>
            <a:ext cx="763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&lt;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&gt;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8001" y="5949280"/>
            <a:ext cx="140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&lt;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품사 태그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&gt;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수집하였던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그 중 첫 번째 리뷰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텍스트에서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제거하고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lemmtization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수행해 그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5730101" cy="45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mingway quot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36" y="980728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텍스트 </a:t>
            </a:r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열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설정을 꼭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활용해 리뷰 데이터를 리스트로 받아온다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00808"/>
            <a:ext cx="4949642" cy="47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7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수집하였던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각각의 리뷰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새로운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한 후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48" y="2564904"/>
            <a:ext cx="4997304" cy="39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Input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파일과 같은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줄 짜리 텍스트 파일이 결과로 나오지만 각각의 줄을 보면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된 결과가 나와야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37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37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Users\USER\seoul\result-2-2-3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04" y="1772816"/>
            <a:ext cx="5984274" cy="47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7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수집하였던 다른 영화 리뷰들을 이전 실습과 같이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각각 다른 텍스트 파일에 저장해 보자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한 후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48" y="2564904"/>
            <a:ext cx="4997304" cy="39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373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D:\Google Drive\2017-1\도시 데이터 사이언스 연구소 교육\실습\src\[Session1] Web Crawling\result-1-3-5-inception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4930923" cy="3876280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84" y="5877272"/>
            <a:ext cx="616353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02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3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많이 등장하는 단어 추출하기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word frequenc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80" y="1124744"/>
            <a:ext cx="4536504" cy="352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8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많이 사용된 명사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추출해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 후 비교한다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collections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Counter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많이 사용된 명사를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tag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‘NN’, ‘NNS’, ‘NNP, ‘NNPS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것을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76" y="1772816"/>
            <a:ext cx="6449326" cy="4210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98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모듈을 활용하여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문장들을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(Tokenization)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56" y="436510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88019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word_tokenize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등장한 명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96093"/>
              </p:ext>
            </p:extLst>
          </p:nvPr>
        </p:nvGraphicFramePr>
        <p:xfrm>
          <a:off x="1115616" y="1772816"/>
          <a:ext cx="6912768" cy="27363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movie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341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knight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batman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298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dark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126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film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242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heath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110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joker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217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time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ledger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130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action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0456" y="494116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대부분 영화 및 영화 내용과 관련된 단어임을 알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지프의 법칙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Zipf’s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Law)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en.wikipedia.org/wiki/Zipf%27s_law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3645024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지프의 법칙에 따르면 텍스트에서 자주 사용되는 상위 단어 몇 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키워드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만 보더라도 텍스트의 내용을 대략적으로 파악할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79913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- 20/80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법칙이라고도 하며 우리가 사용하는 일상어에서 소수의 단어들이 빈도수의 대부분을 차지한다는 내용의 법칙이다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56490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미국 표준 영어에서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“the”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가장 많이 쓰이며 전체 문서에서 약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빈도를 보여준다고 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많이 사용되는 단어는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“of”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“and”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각각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3.5%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빈도를 보여준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zip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zip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3" name="Picture 5" descr="C:\Users\USER\Desktop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65104"/>
            <a:ext cx="3043781" cy="227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1520" y="251683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가장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많이 사용된 형용사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추출해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 후 비교한다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collections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Counter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많이 사용된 명사를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tag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‘JJ’, ‘JJR’, ‘JJS’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것을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51683"/>
            <a:ext cx="779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76" y="1833938"/>
            <a:ext cx="6449326" cy="4210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779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등장한 형용사들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46260"/>
              </p:ext>
            </p:extLst>
          </p:nvPr>
        </p:nvGraphicFramePr>
        <p:xfrm>
          <a:off x="1115616" y="1772816"/>
          <a:ext cx="6912768" cy="27363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good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146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much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great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comic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many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better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other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christian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more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real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0456" y="494116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형용사는 주로 영화에 대한 감정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평가와 관련된 단어들이 많은 것을 알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79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456" y="551723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29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 등장한 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‘Christian’: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주연 배우인 크리스천 배일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(Christian Bale)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이름이라 자주 등장한 것인데 컴퓨터는 이를 형용사로 인식함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=&gt;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컴퓨터 인식의 한계이므로 사람의 개입이 필요한 부분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영화들의 리뷰에서 자주 등장하는 단어를 추출해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991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자신이 관심 있는 품사의 단어들을 자유롭게 추출해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태그를 참고한다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어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명사들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1772816"/>
            <a:ext cx="6449326" cy="4210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어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동사들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810650"/>
            <a:ext cx="6449326" cy="4210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어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부사들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34" y="1772816"/>
            <a:ext cx="6449326" cy="4210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2-4-3-3.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어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2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4" y="973787"/>
            <a:ext cx="6183484" cy="58828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009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</a:t>
            </a:r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 탐색하기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8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98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626778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전체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토큰화하고 토큰의 개수를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64904"/>
            <a:ext cx="4905704" cy="38564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19278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토큰의 개수와 중복되지 않는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(unique)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개수를 출력해 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토큰화할 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변환한 뒤 토큰화한다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513" y="2924944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05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nltk.Text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전체 문서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(corpus)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쉽고 간단하게 탐색할 수 있도록 도와준다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6450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토큰의 개수를 출력하기 위해서는 리스트를 셋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50912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분석의 효율성을 위해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51683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4093"/>
            <a:ext cx="7056784" cy="460723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648550" y="2366132"/>
            <a:ext cx="36004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2460" y="223128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FFFF00"/>
                </a:solidFill>
              </a:rPr>
              <a:t>전체 토큰의 개수</a:t>
            </a:r>
            <a:endParaRPr lang="ko-KR" altLang="en-US" sz="1050" b="1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648550" y="2540067"/>
            <a:ext cx="36004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62460" y="2405221"/>
            <a:ext cx="1545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FF00"/>
                </a:solidFill>
              </a:rPr>
              <a:t>Unique</a:t>
            </a:r>
            <a:r>
              <a:rPr lang="ko-KR" altLang="en-US" sz="1050" b="1" dirty="0" smtClean="0">
                <a:solidFill>
                  <a:srgbClr val="FFFF00"/>
                </a:solidFill>
              </a:rPr>
              <a:t>한 토큰의 개수</a:t>
            </a:r>
            <a:endParaRPr lang="ko-KR" altLang="en-US" sz="105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51683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8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토큰화한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뒤 가장 많이 등장하는 토큰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등장 횟수를 그래프로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시각화해본다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4905704" cy="38564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616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plot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그래프를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시각화해본다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ltk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토큰화한 결과를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16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891572" cy="4940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616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99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유사한 단어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문맥상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‘Batman’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‘Joker’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유사한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(similar)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batman jok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94" y="1908206"/>
            <a:ext cx="1784854" cy="267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0456" y="4993431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552866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similar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유사한 단어를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56" y="1772816"/>
            <a:ext cx="6449326" cy="4210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599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유사한 단어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12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텍스트의 연어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연어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en.wikipedia.org/wiki/Collocation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내에서 유의미하게 자주 함께 등장하는 단어의 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49289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‘dark’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‘black’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거의 유사한 의미를 지니지만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‘black chocolate’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‘dark chocolate’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이라는 단어의 조합이 훨씬 선호된다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경우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‘dark’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‘chocolate’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사이에 연어 관계가 있다고 볼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28498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한국어에도 수많은 연어가 존재한다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일상적으로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장갑을 끼다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옷을 입다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신발을 신다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라고 표현하지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장갑을 입다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옷을 신다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신발을 끼다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라고 표현하지 않는다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456" y="4365104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텍스트 내의 연어를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535307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88830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collocations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연어를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1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1810650"/>
            <a:ext cx="6449326" cy="4210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51683"/>
            <a:ext cx="712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텍스트의 연어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문장들의 품사를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207613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8660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65605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443711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95220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pos_tag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4452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 된 결과를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까지의 실습 내용을 웹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실습에서 수집한 다른 영화 리뷰 데이터에 적용해 보자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앞의 예제의 내용에 구애 받지 않고 자유롭게 적용해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5689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2-4-4-6.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2-4-2-3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결과로 출력한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된 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나이트의 리뷰를 바탕으로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같은 문장에서 등장하는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명사들 끼리 연결된 그래프를 만들어 출력해 본다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278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구현하기 너무 어려우면 완성된 코드를 참고만 해 연관 단어 그래프 만드는 법을 익힌다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orce directed grap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64" y="2852936"/>
            <a:ext cx="5034131" cy="341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6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문장의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행의 수로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(unique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명사의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열의 수로 하는 행렬을 만들어 이를 자신의 전치 행렬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(Transpose matrix)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곱한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co-occurrence matrix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명사들만 추출해 이를 리스트로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3058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비가중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무향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(Unweighted, undirected graph)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만들어 명사들 간의 연관 관계를 표현한다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7437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networkx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matplotlib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2-4-4-6.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co-occurrence matrix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명사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고양이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강아지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치타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있고 각 단어가 각 문장에서 등장하는 횟수는 아래와 같다고 가정하자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문장에서 두 단어가 얼마나 자주 함께 등장하는지를 표현하기 위한 행렬로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occurrence matrix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자신의 전치 행렬과 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(matrix multiplication)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 계산한다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8052"/>
              </p:ext>
            </p:extLst>
          </p:nvPr>
        </p:nvGraphicFramePr>
        <p:xfrm>
          <a:off x="1711424" y="3140968"/>
          <a:ext cx="487680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685420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149500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703406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49103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41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문장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6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문장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51094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64513" y="4653136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아래와 같다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656" y="5229200"/>
                <a:ext cx="3929089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 smtClean="0"/>
                  <a:t> </a:t>
                </a:r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229200"/>
                <a:ext cx="3929089" cy="798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1520" y="251683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2-4-4-6.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co-occurrence matrix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4513" y="1844824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다음과 같이 쉽게 계산할 수 있다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656" y="2420888"/>
                <a:ext cx="4601709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420888"/>
                <a:ext cx="4601709" cy="798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4671440" y="2330592"/>
            <a:ext cx="1383663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08220"/>
              </p:ext>
            </p:extLst>
          </p:nvPr>
        </p:nvGraphicFramePr>
        <p:xfrm>
          <a:off x="1284312" y="3601824"/>
          <a:ext cx="6096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24946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651561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924543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3162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1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11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85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67895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64513" y="5467888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고양이와 치타가 문장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함께 같이 등장하므로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(1,3)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(3,1)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원소가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513" y="5975702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무조건 </a:t>
            </a:r>
            <a:r>
              <a:rPr lang="ko-KR" altLang="en-US" sz="105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대칭행렬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(symmetric matrix)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이고 대각선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(diagonal)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원소의 값은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이유는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2-4-4-6.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907"/>
            <a:ext cx="9144000" cy="4987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51683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2-4-4-6.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468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2-4-4-7.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앞선 실습에서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다른 영화 리뷰들로도 연관 단어 그래프를 만들어 본다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78475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구현하기 너무 어려우면 완성된 코드를 참고만 해 연관 단어 그래프 만드는 법을 익힌다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orce directed grap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64" y="2852936"/>
            <a:ext cx="5034131" cy="341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31418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결과는 데이터와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세팅에 따라 얼마든지 달라질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449326" cy="46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9876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7468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2-4-4-7.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9876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7468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2-4-4-7.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49876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7468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2-4-4-7.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리스트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https://pythonprogramming.net/part-of-speech-tagging-nltk-tutorial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287"/>
              </p:ext>
            </p:extLst>
          </p:nvPr>
        </p:nvGraphicFramePr>
        <p:xfrm>
          <a:off x="539551" y="1628801"/>
          <a:ext cx="8208913" cy="507674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9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태그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품사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번역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CC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Coordinating conjunction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등위접속사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CD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Cardinal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digit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기수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Existential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There (is), ther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 (exists)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FW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word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외래어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Preposition/subordinating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conjunction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전치사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종속 접속사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 (comparative)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비교급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(superlative)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최상급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marker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리스트 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마커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(1),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2), 3) </a:t>
                      </a:r>
                      <a:r>
                        <a:rPr lang="ko-KR" altLang="en-US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Modal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조동사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Noun (singular)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Noun (plural)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복수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Proper noun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(singular)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고유 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NNPS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Proper noun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(plural)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고유 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복수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전치 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Possessive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ending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소유격</a:t>
                      </a:r>
                      <a:r>
                        <a:rPr lang="ko-KR" altLang="en-US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‘s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리스트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계속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https://pythonprogramming.net/part-of-speech-tagging-nltk-tutorial/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52823"/>
              </p:ext>
            </p:extLst>
          </p:nvPr>
        </p:nvGraphicFramePr>
        <p:xfrm>
          <a:off x="539551" y="1628801"/>
          <a:ext cx="8208913" cy="48006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9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태그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품사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번역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Personal 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인칭대명사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PRP$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Possessive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pronoun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소유격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 (comparative)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비교급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 (superlative)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최상급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Particle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불변화사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UH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Interjection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감탄사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(Base form)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기본형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(Past tense)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과거형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(Past participle)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과거 분사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(Singular,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present)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현재 단수형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VBZ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(3</a:t>
                      </a:r>
                      <a:r>
                        <a:rPr lang="en-US" altLang="ko-KR" sz="1100" kern="1200" baseline="300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rd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person, singular, present)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인칭 현재 단수형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(which)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-pronoun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관계대명사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(who, what)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-adverb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관계부사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(where, when)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04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Lemmatization: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기본형 찾기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en.wikipedia.org/wiki/Lemmatisation#Description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1374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한국어와는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달리 영어는 단어의 기본형을 찾기가 상대적으로 용이하다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4053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단어의 어근에 기반하여 단어의 기본형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찾아준다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521" y="3501008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better → good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6521" y="4113076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cactus → cacti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6521" y="4725144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apples → apple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2590</Words>
  <Application>Microsoft Office PowerPoint</Application>
  <PresentationFormat>화면 슬라이드 쇼(4:3)</PresentationFormat>
  <Paragraphs>392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294</cp:revision>
  <dcterms:created xsi:type="dcterms:W3CDTF">2017-05-22T05:57:28Z</dcterms:created>
  <dcterms:modified xsi:type="dcterms:W3CDTF">2017-09-25T02:06:15Z</dcterms:modified>
</cp:coreProperties>
</file>