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0" r:id="rId4"/>
    <p:sldId id="302" r:id="rId5"/>
    <p:sldId id="337" r:id="rId6"/>
    <p:sldId id="301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://www.jungol.co.kr/bbs/board.php?bo_table=pbank&amp;wr_id=1775&amp;sca=203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www.jungol.co.kr/bbs/board.php?bo_table=pbank&amp;wr_id=807&amp;sca=203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www.acmicpc.net/problem/154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www.acmicpc.net/problem/8958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s://www.acmicpc.net/problem/131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s://www.acmicpc.net/problem/230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gol.co.kr/bbs/board.php?bo_table=pbank&amp;wr_id=351&amp;sca=2020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www.jungol.co.kr/bbs/board.php?bo_table=pbank&amp;wr_id=2081&amp;sca=20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7276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Problem Solving with Python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빅데이터프로그래밍기초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3-1]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찾기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주어진 문자열에서 연속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문자가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IOI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이거나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KOI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문자열이 각각 몇 개 있는지 찾는 프로그램을 작성하라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288709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2784653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4327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입력은 한 줄이며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10,000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 이하의 알파벳 대문자로 구성된다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448949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4944893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5929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줄이며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줄에는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KOI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번째 줄에는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IOI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개수를 각각 출력하라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8558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문자열은 알파벳의 대문자로만 이루어진다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2158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"KOIOIOI"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문자열은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KOI 1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IOI 2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개가 포함되어있다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2710426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52292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www.jungol.co.kr/bbs/board.php?bo_table=pbank&amp;wr_id=1775&amp;sca=2030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찾기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9" y="1988840"/>
            <a:ext cx="69542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집합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입력 한 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구성하는 단어들 중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단어목록에 포함이 되어있지 않은 단어를 단어목록의 가장 뒤에 추가하는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4433387"/>
            <a:ext cx="7632848" cy="867821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989713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45342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입력되는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스트링의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최대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이하이며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최대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이하이다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949280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544522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6093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현재의 단어목록을 공백으로 구분하여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한줄에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한번씩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8558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처음에는 단어의 목록이 하나도 없다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9491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구분은 공백으로 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5339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계속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받으며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프로그램이 종료되지 않는 이상 기존의 단어들의 목록은 계속 유지된다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28730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목록에 단어가 없을 경우 단어를 목록의 가장 뒤에 추가하고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있을 경우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추가하지 않는다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32120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단어목록에는 입력되는 순서대로 저장된다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35511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알파벳 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소문자는 구분된다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48672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하나의 결과가 나온 후에도 계속 새로운 입력을 받다가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스트링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"END"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이면 프로그램을 종료한다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1774322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</a:t>
            </a:r>
            <a:r>
              <a:rPr lang="en-US" altLang="ko-KR" sz="14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www.jungol.co.kr/bbs/board.php?bo_table=pbank&amp;wr_id=807&amp;sca=2030</a:t>
            </a:r>
            <a:r>
              <a:rPr lang="en-US" altLang="ko-KR" sz="14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5" y="1962962"/>
            <a:ext cx="7415695" cy="1453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집합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3-1-5.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 바꾸기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세준이의 성적을 아래 방법대로 새로 계산했을 때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평균을 구하는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720032"/>
            <a:ext cx="7632848" cy="1178898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27635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82091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시험 본 과목의 개수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값은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작거나 같다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26292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512223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7703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새로운 평균을 소수점 셋째 자리에서 반올림해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둘째자리까지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7648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세준이는 기말고사를 망쳤다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세준이는 점수를 조작해서 집에 가져가기로 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50067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일단 세준이는 자기 점수 중에 최대값을 골랐다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값을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이라고 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나서 모든 점수를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/M)*100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고쳤다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세준이의 최고점이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수학점수가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이었으면 수학점수는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50/70*100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되어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71.43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점이 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8958" y="422791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둘째 줄에 세준이의 현재 성적이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값은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작거나 같은 음이 아닌 정수이고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적어도 하나의 값은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크다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1774322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www.acmicpc.net/problem/1546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3-1-5.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 바꾸기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9628"/>
            <a:ext cx="7237078" cy="11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OX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퀴즈의 결과가 주어졌을 때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점수를 구하는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720032"/>
            <a:ext cx="7632848" cy="1178898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27635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82091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테스트 케이스의 개수가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26292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512223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7703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테스트 케이스마다 점수를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7562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"OOXXOXXOOO"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같은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OX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퀴즈의 결과가 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O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문제를 맞은 것이고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X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문제를 틀린 것이다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414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문제를 맞은 경우 그 문제의 점수는 그 문제까지 연속된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개수가 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10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문제의 점수는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53879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"OOXXOXXOOO"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점수는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1+2+0+0+1+0+0+1+2+3 = 10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8958" y="422791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테스트 케이스는 한 줄로 이루어져 있고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크고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작은 문자열이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만으로 이루어져 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51683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3-1-6. OX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퀴즈</a:t>
            </a:r>
          </a:p>
        </p:txBody>
      </p:sp>
    </p:spTree>
    <p:extLst>
      <p:ext uri="{BB962C8B-B14F-4D97-AF65-F5344CB8AC3E}">
        <p14:creationId xmlns:p14="http://schemas.microsoft.com/office/powerpoint/2010/main" val="31846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220637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www.acmicpc.net/problem/8958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3-1-6. OX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퀴즈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5" y="2023344"/>
            <a:ext cx="728845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입력으로 받아 그룹 단어의 개수를 출력하는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538964"/>
            <a:ext cx="7632848" cy="1178898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09529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63985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단어의 개수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들어온다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작거나 같은 자연수이다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445224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5892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첫째 줄에 그룹 단어의 개수를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7562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그룹 단어란 단어에 존재하는 모든 문자에 대해서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문자가 연속해서 나타나는 경우만을 말한다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4144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ccazzzzbb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c, a, z, b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모두 연속해서 나타나고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kin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도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k, i, 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연속해서 나타나기 때문에 그룹 단어이지만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aabbbccb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떨어져서 나타나기 때문에 그룹 단어가 아니다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958" y="404684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둘째줄부터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줄에 단어가 들어온다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단어는 알파벳 소문자로만 되어있고 중복되지 않으며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길이는 최대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51683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3-1-7.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그룹 단어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체커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220637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www.acmicpc.net/problem/1316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3-1-7.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그룹 단어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체커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2099838"/>
            <a:ext cx="7308304" cy="14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</a:t>
            </a:r>
            <a:r>
              <a:rPr lang="ko-KR" altLang="en-US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07" y="1236711"/>
            <a:ext cx="66198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아홉 난쟁이의 키가 주어졌을 때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백설공주를 도와 일곱 난쟁이를 찾는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671947"/>
            <a:ext cx="7632848" cy="1178898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228273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77283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아홉 개의 줄에 걸쳐 일곱 난쟁이의 키가 주어진다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578207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5074151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72222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일곱 난쟁이의 키를 오름차순으로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175622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왕비를 피해 일곱 난쟁이들과 함께 평화롭게 생활하고 있던 백설공주에게 위기가 찾아왔다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일과를 마치고 돌아온 난쟁이가 일곱 명이 아닌 아홉 명이었던 것이다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3469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아홉 명의 난쟁이는 모두 자신이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백설 공주와 일곱 난쟁이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"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주인공이라고 주장했다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958" y="417982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주어지는 키는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넘지 않는 자연수이며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아홉 난쟁이의 키는 모두 다르며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가능한 정답이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여러가지인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경우에는 아무거나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3-1-8.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일곱 난쟁이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584" y="275301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뛰어난 수학적 직관력을 가지고 있던 백설공주는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다행스럽게도 일곱 난쟁이의 키의 합이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됨을 기억해 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3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256641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508518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www.acmicpc.net/problem/2309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3-1-8.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일곱 난쟁이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2" y="1916832"/>
            <a:ext cx="7475360" cy="22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프로그램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(Program)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특정한 작업을 어떻게 수행해야 하는지 그 순서를 일련의 명령어로 나열한 것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키보드나 파일 또는 별도 장치로부터 데이터를 받아들임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234888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대부분의 프로그래밍 언어는 다음과 같은 기능들을 제공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9161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화면에 보여주거나 파일 또는 별도의 장치로 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송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393029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더하기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빼기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곱하기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나누기와 같은 기본적인 수학적 연산을 수행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4689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 실행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특정한 조건이 충족되면 그에 맞는 적절한 코드를 실행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50076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반복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약간의 변화를 주면서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특정한 작업을 반복적으로 수행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프로그램 개발 단계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60456" y="1196752"/>
            <a:ext cx="8511119" cy="770316"/>
            <a:chOff x="460456" y="1196752"/>
            <a:chExt cx="8511119" cy="770316"/>
          </a:xfrm>
        </p:grpSpPr>
        <p:sp>
          <p:nvSpPr>
            <p:cNvPr id="6" name="TextBox 5"/>
            <p:cNvSpPr txBox="1"/>
            <p:nvPr/>
          </p:nvSpPr>
          <p:spPr>
            <a:xfrm>
              <a:off x="460456" y="1196752"/>
              <a:ext cx="8143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맑은 고딕"/>
                  <a:ea typeface="맑은 고딕"/>
                  <a:cs typeface="Arial" pitchFamily="34" charset="0"/>
                </a:rPr>
                <a:t>∙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프로그램 논리 개발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7584" y="1690069"/>
              <a:ext cx="8143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-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프로그램 개발 단계 중 핵심적인 단계로 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알고리즘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(algorithm)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개발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이라고도 한다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0456" y="2499969"/>
            <a:ext cx="8511119" cy="753468"/>
            <a:chOff x="460456" y="2420888"/>
            <a:chExt cx="8511119" cy="753468"/>
          </a:xfrm>
        </p:grpSpPr>
        <p:sp>
          <p:nvSpPr>
            <p:cNvPr id="11" name="TextBox 10"/>
            <p:cNvSpPr txBox="1"/>
            <p:nvPr/>
          </p:nvSpPr>
          <p:spPr>
            <a:xfrm>
              <a:off x="827584" y="2897357"/>
              <a:ext cx="8143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-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프로그래밍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언어의 문법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(syntax)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에 맞추어 코드를 작성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. 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456" y="2420888"/>
              <a:ext cx="8143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맑은 고딕"/>
                  <a:ea typeface="맑은 고딕"/>
                  <a:cs typeface="Arial" pitchFamily="34" charset="0"/>
                </a:rPr>
                <a:t>∙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프로그램 코드화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(Coding)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0456" y="3786338"/>
            <a:ext cx="8511119" cy="770169"/>
            <a:chOff x="460456" y="3645024"/>
            <a:chExt cx="8511119" cy="770169"/>
          </a:xfrm>
        </p:grpSpPr>
        <p:sp>
          <p:nvSpPr>
            <p:cNvPr id="10" name="TextBox 9"/>
            <p:cNvSpPr txBox="1"/>
            <p:nvPr/>
          </p:nvSpPr>
          <p:spPr>
            <a:xfrm>
              <a:off x="460456" y="3645024"/>
              <a:ext cx="8143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맑은 고딕"/>
                  <a:ea typeface="맑은 고딕"/>
                  <a:cs typeface="Arial" pitchFamily="34" charset="0"/>
                </a:rPr>
                <a:t>∙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기계어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(Machine Language)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로 변환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4138194"/>
              <a:ext cx="8143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-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이진수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(0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과 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1)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로 작동하는 컴퓨터가 이해할 수 있는 기계어로 변환 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–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사람은 이해할 수 없음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0456" y="5089409"/>
            <a:ext cx="8511119" cy="717499"/>
            <a:chOff x="460456" y="4869160"/>
            <a:chExt cx="8511119" cy="717499"/>
          </a:xfrm>
        </p:grpSpPr>
        <p:sp>
          <p:nvSpPr>
            <p:cNvPr id="13" name="TextBox 12"/>
            <p:cNvSpPr txBox="1"/>
            <p:nvPr/>
          </p:nvSpPr>
          <p:spPr>
            <a:xfrm>
              <a:off x="460456" y="4869160"/>
              <a:ext cx="8143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맑은 고딕"/>
                  <a:ea typeface="맑은 고딕"/>
                  <a:cs typeface="Arial" pitchFamily="34" charset="0"/>
                </a:rPr>
                <a:t>∙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프로그램 실행과 검증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584" y="5309660"/>
              <a:ext cx="8143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-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완성된 코드를 실행하고 검증해봄 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–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많은 시행착오를 거치는 게 보</a:t>
              </a:r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rPr>
                <a:t>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291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문제해결 실습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07" y="1236711"/>
            <a:ext cx="66198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약수와 배수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주어진 정수들 중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받은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수의 약수와 배수의 합을 출력한다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2348880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84482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줄에 정수의 개수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 (1&lt;= n &lt;=40)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입력받는다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8889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둘째 줄에는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정수를 한 줄에 입력 받는다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셋째 줄에는 약수와 배수를 구할 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m(1&lt;=m&lt;=100)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입력 받는다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4509120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400506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653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줄에는 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약수의 합을 둘째 줄에는 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배수의 합을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약수와 배수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33" b="10866"/>
          <a:stretch/>
        </p:blipFill>
        <p:spPr>
          <a:xfrm>
            <a:off x="1181641" y="1853450"/>
            <a:ext cx="5910639" cy="122413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83568" y="1798694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378904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www.jungol.co.kr/bbs/board.php?bo_table=pbank&amp;wr_id=351&amp;sca=2020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 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22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3-1-2. 10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진수를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진수로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진수를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받아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진수로 변환하는 프로그램을 작성하시오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2348880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84482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받는다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(1 &lt;= N &lt;= 231-1)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4509120"/>
            <a:ext cx="7632848" cy="57606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456" y="400506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653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입력된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진수를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진수로 변환하여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0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입출력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1798694"/>
            <a:ext cx="7632848" cy="1440160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456" y="602128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source: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www.jungol.co.kr/bbs/board.php?bo_table=pbank&amp;wr_id=2081&amp;sca=2020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22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3-1-2. 10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진수를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진수로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0" y="1988840"/>
            <a:ext cx="7362740" cy="1097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456" y="353352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0" y="3985319"/>
            <a:ext cx="638264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1180</Words>
  <Application>Microsoft Office PowerPoint</Application>
  <PresentationFormat>화면 슬라이드 쇼(4:3)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256</cp:revision>
  <dcterms:created xsi:type="dcterms:W3CDTF">2017-05-22T05:57:28Z</dcterms:created>
  <dcterms:modified xsi:type="dcterms:W3CDTF">2017-09-25T02:06:25Z</dcterms:modified>
</cp:coreProperties>
</file>