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00" r:id="rId4"/>
    <p:sldId id="302" r:id="rId5"/>
    <p:sldId id="337" r:id="rId6"/>
    <p:sldId id="340" r:id="rId7"/>
    <p:sldId id="338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75" r:id="rId16"/>
    <p:sldId id="376" r:id="rId17"/>
    <p:sldId id="368" r:id="rId18"/>
    <p:sldId id="369" r:id="rId19"/>
    <p:sldId id="370" r:id="rId20"/>
    <p:sldId id="371" r:id="rId21"/>
    <p:sldId id="372" r:id="rId22"/>
    <p:sldId id="373" r:id="rId23"/>
    <p:sldId id="377" r:id="rId24"/>
    <p:sldId id="378" r:id="rId25"/>
    <p:sldId id="379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7" r:id="rId35"/>
    <p:sldId id="356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83" r:id="rId47"/>
    <p:sldId id="384" r:id="rId48"/>
    <p:sldId id="385" r:id="rId49"/>
    <p:sldId id="380" r:id="rId50"/>
    <p:sldId id="381" r:id="rId51"/>
    <p:sldId id="382" r:id="rId52"/>
    <p:sldId id="386" r:id="rId53"/>
    <p:sldId id="387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merging.html#merging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665889/how-to-take-column-slices-of-dataframe-in-pandas" TargetMode="External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6199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Pandas Primer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빅데이터프로그래밍기초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3-2]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흔히 쓰이는 배열의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int64(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float64(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실수형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배열을 생성할 때 명시적으로 특정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지정할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6" y="2973480"/>
            <a:ext cx="6820852" cy="2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연산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사칙연산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/>
          <a:stretch/>
        </p:blipFill>
        <p:spPr>
          <a:xfrm>
            <a:off x="1090969" y="2204864"/>
            <a:ext cx="6793399" cy="39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연산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내적 및 행렬의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곱연산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/>
          <a:stretch/>
        </p:blipFill>
        <p:spPr>
          <a:xfrm>
            <a:off x="904084" y="2276872"/>
            <a:ext cx="7772372" cy="23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연산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sum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91" y="2276872"/>
            <a:ext cx="7603657" cy="20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연산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4" y="2276872"/>
            <a:ext cx="7883046" cy="20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 불러오기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loadtxt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 혹은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실수형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불러올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1328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배열이 생성된다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6" y="2676262"/>
            <a:ext cx="7903788" cy="37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및 문자열 데이터 불러오기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문자열이 포함된 데이터를 불러오거나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결측치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(missing value)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있을 경우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genfromtxt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1328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type)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None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8316416" cy="13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랜덤 벡터 생성과 정렬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랜덤 벡터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생성하고 이를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정렬한다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오름차순과 내림차순으로 한 번씩 정렬해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420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6" y="2967075"/>
            <a:ext cx="8373644" cy="84784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2" y="4015993"/>
            <a:ext cx="834506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022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벡터를 행렬로 변환하기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벡터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생성하고 이를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3X3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크기의 행렬로 변환한다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arange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정수를 담은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배열을 생성한다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0689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reshape()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0" y="3573016"/>
            <a:ext cx="836411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대각행렬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(diagonal matrix)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3-2-2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생성한 행렬을 대각행렬로 변환해 본다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우선 행렬의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주대각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대각선상에 있는 원소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배열로 출력해 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883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- 3X3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대각행렬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정사각행렬의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주대각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성분 이외의 모든 성분이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변환해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3564390"/>
            <a:ext cx="8373644" cy="60015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0" y="4318974"/>
            <a:ext cx="838317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nump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16832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0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 정규화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(normalization)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정수로 이루어진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5X5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행렬을 만들고 이를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정규화해본다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randint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사이의 정수로 이루어진 행렬을 생성한다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 내의 값들을 정규화한다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8" y="2611774"/>
            <a:ext cx="1648055" cy="666843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" y="3869674"/>
            <a:ext cx="8430802" cy="1267002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8" y="5189014"/>
            <a:ext cx="84212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99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 곱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 multiplication)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 곱 연산을 수행한다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np.dot()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9572" y="2258225"/>
                <a:ext cx="3191835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𝐴</m:t>
                      </m:r>
                      <m:r>
                        <a:rPr lang="en-US" altLang="ko-KR" b="0" i="1" smtClean="0">
                          <a:latin typeface="Cambria Math"/>
                        </a:rPr>
                        <m:t> ∗</m:t>
                      </m:r>
                      <m:r>
                        <a:rPr lang="en-US" altLang="ko-KR" b="0" i="1" smtClean="0">
                          <a:latin typeface="Cambria Math"/>
                        </a:rPr>
                        <m:t>𝐵</m:t>
                      </m:r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72" y="2258225"/>
                <a:ext cx="3191835" cy="8107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4365104"/>
            <a:ext cx="838317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주식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stock-data.csv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불러온다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(‘Open’, ‘High’, ‘Low’, ‘Volume’)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데이터는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저장하고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(‘Close’)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3192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(732,4),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(732,)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(732,1)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되어야 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4535337" cy="363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7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주식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stock-data.csv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불러온다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2" y="2204864"/>
            <a:ext cx="6126016" cy="43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당뇨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diabetes-data.csv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불러온다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열까지의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저장하고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3192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(759, 8),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(759,)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(759,1)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되어야 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Microsoft Excel - diabetes-d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53408"/>
            <a:ext cx="5054290" cy="37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당뇨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diabetes-data.csv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불러온다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4" y="2132856"/>
            <a:ext cx="6156176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python panda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33" y="2132856"/>
            <a:ext cx="38004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란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전처리와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준비를 효과적으로 할 수 있도록 도와주는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라이브러리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엑셀의 시트와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활용하여 데이터를 쉽게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핸들링할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27" y="4389107"/>
            <a:ext cx="44540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2420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Pandas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불러오기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9" y="2942293"/>
            <a:ext cx="7956376" cy="342691"/>
          </a:xfrm>
          <a:prstGeom prst="rect">
            <a:avLst/>
          </a:prstGeom>
        </p:spPr>
      </p:pic>
      <p:pic>
        <p:nvPicPr>
          <p:cNvPr id="1028" name="Picture 4" descr="excel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5889" r="3815" b="11663"/>
          <a:stretch/>
        </p:blipFill>
        <p:spPr bwMode="auto">
          <a:xfrm>
            <a:off x="766225" y="4437112"/>
            <a:ext cx="2520280" cy="168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시리즈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(Series)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시리즈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(Series)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배열과 유사하다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엑셀의 시트와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활용하여 데이터를 쉽게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핸들링할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배열과는 다르게 서로 다른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시리즈 내에 담을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pandas serie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08" y="5229200"/>
            <a:ext cx="7109730" cy="12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시리즈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(Series)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시리즈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리스트를 시리즈로 변환하여 생성한다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5883958" cy="3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란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계산과학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(Computation science)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분야에 자주 활용되는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라이브러리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고성능의 다차원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객체와 이를 다룰 수 있는 다양한 도구를 지원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3543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문법이나 구동 방식이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MATLAB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비슷함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nump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07" y="4581128"/>
            <a:ext cx="4949263" cy="19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불러오기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4" y="3306353"/>
            <a:ext cx="7956376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데이터프레임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 혹은 배열과 유사한 자료구조이다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같이 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(column)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이루어져 있으며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인덱스를 이용해 접근할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4455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(axis)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있어 행과 열을 관리할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4007405" cy="20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310525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데이터프레임에는 시리즈와 같이 서로 다른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담을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데이터프레임은 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혹은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배열과는 다르게 서로 다른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시리즈 내에 담을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708"/>
            <a:ext cx="7303080" cy="418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혹은 리스트로 데이터프레임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2278988"/>
            <a:ext cx="6408712" cy="28321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13" y="53842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생성하면서 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(axis)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잘 고려한다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데이터프레임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13" y="54452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생성하면서 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(axis)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잘 고려한다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2298036"/>
            <a:ext cx="6782687" cy="22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 이름과 인덱스를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인자값으로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13" y="6093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따로 설정하지 않을 경우 디폴트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시작하는 정수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1969"/>
            <a:ext cx="6383811" cy="34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열람하기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head()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tail()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데이터의 일부를 열람할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13" y="22158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인자값을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주지 않을 경우 상위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하위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데이터만 보여준다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2"/>
          <a:stretch/>
        </p:blipFill>
        <p:spPr>
          <a:xfrm>
            <a:off x="1259632" y="2869595"/>
            <a:ext cx="5799300" cy="31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열람하기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컬럼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데이터만 열람할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17041"/>
            <a:ext cx="6735115" cy="1281543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3" y="4293096"/>
            <a:ext cx="6735115" cy="2057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37573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내의 값들만 추출해 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열람하기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describe()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데이터의 요약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수치형인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경우 기초 통계량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열람할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080929" cy="26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(transpose):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데이터프레임의 열과 행을 바꾼다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96107"/>
            <a:ext cx="7416824" cy="3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컬럼의 값을 기준으로 정렬하기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9" y="2351600"/>
            <a:ext cx="7956376" cy="27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핵심적인 객체로 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동일한 </a:t>
            </a:r>
            <a:r>
              <a:rPr lang="ko-KR" altLang="en-US" sz="14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자료형을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가지는 값들이 </a:t>
            </a:r>
            <a:r>
              <a:rPr lang="ko-KR" altLang="en-US" sz="14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격자판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형태로 있는 것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거의 비슷하나 배열은 동일한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자료형만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들어가야 한다는 차이를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6061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사용방법도 리스트와 유사하나 특성과 활용 가능한 함수 등이 다르다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numpy arra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2" y="4941168"/>
            <a:ext cx="5938541" cy="140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32954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다차원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i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-dimensional)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배열로 확장 가능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(insertion):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컬럼을 삽입할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13276"/>
            <a:ext cx="8064896" cy="31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선택하기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컬럼의 이름을 넣어 특정 컬럼의 데이터를 선택할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513" y="22158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시리즈가 결과로 나옴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2780928"/>
            <a:ext cx="7884368" cy="23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선택하기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통해 행을 기준으로 데이터를 자를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5" y="2313276"/>
            <a:ext cx="7614591" cy="31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합치기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concat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따로 축을 설정하지 않을 경우 데이터를 컬럼을 기준으로 병합한다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84" y="2340168"/>
            <a:ext cx="7600848" cy="3602633"/>
          </a:xfrm>
          <a:prstGeom prst="rect">
            <a:avLst/>
          </a:prstGeom>
        </p:spPr>
      </p:pic>
      <p:pic>
        <p:nvPicPr>
          <p:cNvPr id="6146" name="Picture 2" descr="_images/merging_concat_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2934664" cy="28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합치기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concat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축을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로 설정할 경우 행을 기준으로 병합한다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0" y="2375405"/>
            <a:ext cx="7713657" cy="988379"/>
          </a:xfrm>
          <a:prstGeom prst="rect">
            <a:avLst/>
          </a:prstGeom>
        </p:spPr>
      </p:pic>
      <p:pic>
        <p:nvPicPr>
          <p:cNvPr id="18434" name="Picture 2" descr="_images/merging_concat_axi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09120"/>
            <a:ext cx="5981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합치기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더욱 많은 데이터 병합 함수와 예제는 아래를 참고한다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513" y="22158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LINK: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pandas.pydata.org/pandas-docs/stable/merging.html#merging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에서도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유사하게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불러올 수 있다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93663"/>
            <a:ext cx="8360016" cy="2387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13" y="48691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통해 데이터를 불러올 경우 저절로 데이터프레임으로 저장된다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excel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(.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xlsx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/.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xls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데이터도 쉽게 불러올 수 있다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read_excel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13" y="48691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read_excel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통해 데이터를 불러올 경우에도 저절로 데이터프레임으로 저장된다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" y="2348880"/>
            <a:ext cx="8707737" cy="19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활용하면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excel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형태의 데이터로 저장하는 것도 용이하다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to_csv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to_excel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8460432" cy="7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3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3-2-8.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내용의 데이터를 담은 데이터프레임을 생성해 본다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열까지의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저장하고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0796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Title, Artist, Length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String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Year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타입으로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5751"/>
              </p:ext>
            </p:extLst>
          </p:nvPr>
        </p:nvGraphicFramePr>
        <p:xfrm>
          <a:off x="1187624" y="2204864"/>
          <a:ext cx="7272810" cy="24482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Index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Title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Artist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Length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Year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Skyfall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Adele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4:46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2012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Lose Yourself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Eminem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5:26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2002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Another</a:t>
                      </a:r>
                      <a:r>
                        <a:rPr lang="en-US" altLang="ko-KR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Brick in the Wall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Pink Floyd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3:59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1979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</a:t>
                      </a:r>
                      <a:r>
                        <a:rPr lang="en-US" altLang="ko-KR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Somebody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Kings of Leon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3:51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2008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Treasure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Bruno Mars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2:58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2013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8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배열의 생성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리스트를 배열로 변환하여 생성한다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2" y="2403636"/>
            <a:ext cx="6649378" cy="781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437373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다차원 배열도 같은 방법으로 생성한다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4" y="4965521"/>
            <a:ext cx="6706536" cy="92405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83" y="3429000"/>
            <a:ext cx="6649378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3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3-2-8.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내용의 데이터를 담은 데이터프레임을 생성해 본다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8" y="2276872"/>
            <a:ext cx="8360701" cy="17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3-2-9.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나누기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3-2-8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생성된 데이터프레임에서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‘Title’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데이터만 추출한다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439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추출한 데이터는 모두 소문자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(lowercase)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변환한 뒤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title_lowercase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이름의 리스트에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649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57228"/>
            <a:ext cx="8388424" cy="9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3-2-10.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animals.xlsx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데이터프레임을 생성한다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439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 파일의 첫 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(name, hair, feathers)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데이터만 포함하는 데이터프레임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animals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생성한다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4" y="2881814"/>
            <a:ext cx="8244408" cy="2798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4513" y="594928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loc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[]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iloc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[]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슬라이싱한다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(refer to: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stackoverflow.com/questions/10665889/how-to-take-column-slices-of-dataframe-in-pandas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6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 파일로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생성된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animals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데이터프레임의 데이터를 엑셀 파일로 저장한다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439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animals_sub.xlsx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Microsoft Excel - animals_su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4979140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배열의 생성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284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내장된 다양한 함수로 배열을 만들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5" y="2222116"/>
            <a:ext cx="5623621" cy="44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rank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rank(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ndim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배열이 몇 차원인지를 의미한다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81791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shape: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차원의 크기를 알려주는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1158329" y="2138987"/>
            <a:ext cx="6083104" cy="1578045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66" y="4293096"/>
            <a:ext cx="5998511" cy="15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인덱싱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리스트와 같은 방법으로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([])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slicing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26" y="2204864"/>
            <a:ext cx="6413810" cy="40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인덱싱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불리언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배열 인덱싱을 통해 특정 조건을 만족하는 요소는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만족하지 않는 요소는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반환할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3140968"/>
            <a:ext cx="6754168" cy="19338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이를 통해 특정 조건을 만족하는 원소들만 취사선택해 배열로 저장할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1519</Words>
  <Application>Microsoft Office PowerPoint</Application>
  <PresentationFormat>화면 슬라이드 쇼(4:3)</PresentationFormat>
  <Paragraphs>227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371</cp:revision>
  <dcterms:created xsi:type="dcterms:W3CDTF">2017-05-22T05:57:28Z</dcterms:created>
  <dcterms:modified xsi:type="dcterms:W3CDTF">2017-09-25T02:06:30Z</dcterms:modified>
</cp:coreProperties>
</file>