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82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6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9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41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58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64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0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3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02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69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9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5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518-915D-44E6-857A-9CCD383F6531}" type="datetimeFigureOut">
              <a:rPr lang="en-CA" smtClean="0"/>
              <a:t>10/04/2015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3173E4-26B1-4254-B654-63DB48F74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0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Simulation of Submarine’s ballast tank and its effect on buoyancy using the Archimedes’ Principle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Adam Lieu (100451790)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59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/>
          <a:lstStyle/>
          <a:p>
            <a:r>
              <a:rPr lang="en-US" dirty="0" smtClean="0"/>
              <a:t>What is the Archimedes’ principle?</a:t>
            </a:r>
          </a:p>
          <a:p>
            <a:pPr lvl="1"/>
            <a:r>
              <a:rPr lang="en-US" dirty="0" smtClean="0"/>
              <a:t>It describes buoyancy, an upwards force that is applied to an object being partially or entirely submerged </a:t>
            </a:r>
            <a:r>
              <a:rPr lang="en-US" smtClean="0"/>
              <a:t>in a </a:t>
            </a:r>
            <a:r>
              <a:rPr lang="en-US" dirty="0" smtClean="0"/>
              <a:t>fluid, which acts opposite to gravity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apply to submarines?</a:t>
            </a:r>
          </a:p>
          <a:p>
            <a:pPr lvl="1"/>
            <a:r>
              <a:rPr lang="en-US" dirty="0" smtClean="0"/>
              <a:t>Submarines use ballast tanks to take in water which increases the overall density of the submarine, this allows them to sink or surface at will</a:t>
            </a:r>
          </a:p>
          <a:p>
            <a:pPr lvl="1"/>
            <a:r>
              <a:rPr lang="en-US" dirty="0" smtClean="0"/>
              <a:t>The ballast tanks is flooded by water when diving and expels the water out using compressed air when surfacing.</a:t>
            </a:r>
          </a:p>
          <a:p>
            <a:pPr lvl="1"/>
            <a:r>
              <a:rPr lang="en-US" dirty="0" smtClean="0"/>
              <a:t>When the submarine is submerging, the submarine has a negative buoyancy, when the submarine is surfacing, it has positive buoyancy</a:t>
            </a:r>
          </a:p>
          <a:p>
            <a:pPr lvl="1"/>
            <a:r>
              <a:rPr lang="en-US" dirty="0" smtClean="0"/>
              <a:t>When the submarine is maintaining a certain depth, it has a neutral buoyancy</a:t>
            </a:r>
          </a:p>
        </p:txBody>
      </p:sp>
    </p:spTree>
    <p:extLst>
      <p:ext uri="{BB962C8B-B14F-4D97-AF65-F5344CB8AC3E}">
        <p14:creationId xmlns:p14="http://schemas.microsoft.com/office/powerpoint/2010/main" val="222243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9" y="1352551"/>
            <a:ext cx="8596668" cy="2571749"/>
          </a:xfrm>
        </p:spPr>
        <p:txBody>
          <a:bodyPr/>
          <a:lstStyle/>
          <a:p>
            <a:r>
              <a:rPr lang="en-US" dirty="0" smtClean="0"/>
              <a:t>What are we trying to accomplish here?</a:t>
            </a:r>
          </a:p>
          <a:p>
            <a:pPr lvl="1"/>
            <a:r>
              <a:rPr lang="en-US" dirty="0" smtClean="0"/>
              <a:t>A simulation that can visualize how a submarine submerges or surface in sea water or fresh water.</a:t>
            </a:r>
          </a:p>
          <a:p>
            <a:pPr lvl="1"/>
            <a:endParaRPr lang="en-US" dirty="0"/>
          </a:p>
          <a:p>
            <a:r>
              <a:rPr lang="en-US" dirty="0" smtClean="0"/>
              <a:t>For the simulation, Open Source Physics was used to show this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3086166"/>
            <a:ext cx="2728912" cy="3623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29" y="3086166"/>
            <a:ext cx="2691445" cy="35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simulation, assumptions were made for the sake of simplicity:</a:t>
            </a:r>
          </a:p>
          <a:p>
            <a:pPr lvl="1"/>
            <a:r>
              <a:rPr lang="en-US" dirty="0" smtClean="0"/>
              <a:t>The fluid is assumed to be static, which pressure would not matter much for the simulation</a:t>
            </a:r>
          </a:p>
          <a:p>
            <a:pPr lvl="1"/>
            <a:r>
              <a:rPr lang="en-US" dirty="0" smtClean="0"/>
              <a:t>Temperature is only assumed to be whatever the normal amount is, which means it would not be considered in the simulation</a:t>
            </a:r>
          </a:p>
          <a:p>
            <a:pPr lvl="1"/>
            <a:r>
              <a:rPr lang="en-US" dirty="0" smtClean="0"/>
              <a:t>Space is not considered, when an object is submerged in water, it displaces a certain amount, and the simulation does not take this into consideration</a:t>
            </a:r>
          </a:p>
          <a:p>
            <a:pPr lvl="1"/>
            <a:r>
              <a:rPr lang="en-US" dirty="0" smtClean="0"/>
              <a:t>Realistic values for the submarine itself are disregarded, this includes things such as the maximum depth a submarine can dive and the maximum water the ballast tanks can take in.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24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275"/>
            <a:ext cx="8596668" cy="4603088"/>
          </a:xfrm>
        </p:spPr>
        <p:txBody>
          <a:bodyPr/>
          <a:lstStyle/>
          <a:p>
            <a:r>
              <a:rPr lang="en-US" dirty="0" smtClean="0"/>
              <a:t>The simulations takes in input for: </a:t>
            </a:r>
          </a:p>
          <a:p>
            <a:pPr lvl="1"/>
            <a:r>
              <a:rPr lang="en-US" dirty="0" smtClean="0"/>
              <a:t>The measurements for the submarine</a:t>
            </a:r>
          </a:p>
          <a:p>
            <a:pPr lvl="1"/>
            <a:r>
              <a:rPr lang="en-US" dirty="0" smtClean="0"/>
              <a:t>The mass of the submarine</a:t>
            </a:r>
          </a:p>
          <a:p>
            <a:pPr lvl="1"/>
            <a:r>
              <a:rPr lang="en-US" dirty="0" smtClean="0"/>
              <a:t>The density of the fluid (default is 1033 kg/m</a:t>
            </a:r>
            <a:r>
              <a:rPr lang="en-US" baseline="30000" dirty="0" smtClean="0"/>
              <a:t>3</a:t>
            </a:r>
            <a:r>
              <a:rPr lang="en-US" dirty="0" smtClean="0"/>
              <a:t> for seawater)</a:t>
            </a:r>
          </a:p>
          <a:p>
            <a:pPr lvl="1"/>
            <a:r>
              <a:rPr lang="en-US" dirty="0" smtClean="0"/>
              <a:t>The amount of water for the ballast tanks</a:t>
            </a:r>
          </a:p>
          <a:p>
            <a:r>
              <a:rPr lang="en-US" dirty="0" smtClean="0"/>
              <a:t>State variables are:</a:t>
            </a:r>
          </a:p>
          <a:p>
            <a:pPr lvl="1"/>
            <a:r>
              <a:rPr lang="en-US" dirty="0" smtClean="0"/>
              <a:t>Net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net</a:t>
            </a:r>
            <a:r>
              <a:rPr lang="en-US" dirty="0"/>
              <a:t> </a:t>
            </a:r>
            <a:r>
              <a:rPr lang="en-US" dirty="0" smtClean="0"/>
              <a:t>= Buoyant force – m*g)</a:t>
            </a:r>
          </a:p>
          <a:p>
            <a:pPr lvl="2"/>
            <a:r>
              <a:rPr lang="en-US" dirty="0" smtClean="0"/>
              <a:t>Buoyant force = </a:t>
            </a:r>
            <a:r>
              <a:rPr lang="el-GR" b="1" i="1" dirty="0" smtClean="0"/>
              <a:t>ρ</a:t>
            </a:r>
            <a:r>
              <a:rPr lang="en-US" b="1" i="1" dirty="0" smtClean="0"/>
              <a:t> * V * g</a:t>
            </a:r>
            <a:endParaRPr lang="en-US" dirty="0" smtClean="0"/>
          </a:p>
          <a:p>
            <a:pPr lvl="1"/>
            <a:r>
              <a:rPr lang="en-US" dirty="0" smtClean="0"/>
              <a:t>Submarine density and volume</a:t>
            </a:r>
          </a:p>
          <a:p>
            <a:r>
              <a:rPr lang="en-US" dirty="0" smtClean="0"/>
              <a:t>From all of this, we get:</a:t>
            </a:r>
          </a:p>
          <a:p>
            <a:pPr lvl="1"/>
            <a:r>
              <a:rPr lang="en-US" dirty="0" smtClean="0"/>
              <a:t>Acceleration, velocity and displacement of the submarine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upload.wikimedia.org/wikipedia/commons/thumb/7/74/Buoyancy.svg/2000px-Buoyanc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21" y="1270000"/>
            <a:ext cx="3311763" cy="41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8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9751"/>
            <a:ext cx="8596668" cy="4231612"/>
          </a:xfrm>
        </p:spPr>
        <p:txBody>
          <a:bodyPr/>
          <a:lstStyle/>
          <a:p>
            <a:r>
              <a:rPr lang="en-US" dirty="0" smtClean="0"/>
              <a:t>Using OSP, takes inputs for the submarine’s measurements, mass, density of the fluid, amount of water in the ballast tanks</a:t>
            </a:r>
          </a:p>
          <a:p>
            <a:r>
              <a:rPr lang="en-US" dirty="0" smtClean="0"/>
              <a:t>The simulation calculates the forces applied to it and visualizes the submarine submerging underwater and how fast.</a:t>
            </a:r>
          </a:p>
          <a:p>
            <a:r>
              <a:rPr lang="en-US" dirty="0" smtClean="0"/>
              <a:t>If the net force is negative, the submarine sinks accordingly, if the net force is positive, the submarine surfaces.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5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OSP does not seem to allow you to change values while it is running without having to reset the simulation</a:t>
            </a:r>
          </a:p>
          <a:p>
            <a:endParaRPr lang="en-US" dirty="0" smtClean="0"/>
          </a:p>
          <a:p>
            <a:r>
              <a:rPr lang="en-US" dirty="0" smtClean="0"/>
              <a:t>As mentioned before, there are things such as pressure and temperature left out, so the simulation is not as realistic as it could be.</a:t>
            </a:r>
          </a:p>
          <a:p>
            <a:endParaRPr lang="en-US" dirty="0"/>
          </a:p>
          <a:p>
            <a:r>
              <a:rPr lang="en-US" dirty="0" smtClean="0"/>
              <a:t>The simulation only shows 1-dimensional movement of a submarine, normally, they would move horizontally as they submerge or surface</a:t>
            </a:r>
          </a:p>
          <a:p>
            <a:endParaRPr lang="en-US" dirty="0"/>
          </a:p>
          <a:p>
            <a:r>
              <a:rPr lang="en-US" dirty="0" smtClean="0"/>
              <a:t>Archimedes’ principle by itself doesn’t take certain things like temperature into consideration and is actually not that well suited for submarines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1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was needed?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simulation were to be further developed:</a:t>
            </a:r>
          </a:p>
          <a:p>
            <a:pPr lvl="1"/>
            <a:r>
              <a:rPr lang="en-US" dirty="0" smtClean="0"/>
              <a:t>Visualizing 2-dimensional movement of the submarine</a:t>
            </a:r>
          </a:p>
          <a:p>
            <a:pPr lvl="1"/>
            <a:r>
              <a:rPr lang="en-US" dirty="0" smtClean="0"/>
              <a:t>Include more variables such as pressure or temperature of the fluid so the simulation could be more realistic</a:t>
            </a:r>
          </a:p>
          <a:p>
            <a:pPr lvl="1"/>
            <a:r>
              <a:rPr lang="en-US" dirty="0" smtClean="0"/>
              <a:t>Use something besides OSP that would allow for modifying values mid-simulation</a:t>
            </a:r>
          </a:p>
          <a:p>
            <a:pPr lvl="1"/>
            <a:r>
              <a:rPr lang="en-US" dirty="0" smtClean="0"/>
              <a:t>Make the simulation more realistic by introducing things such as the maximum depth that a submarine can dive</a:t>
            </a: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3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What was found from this: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out the forces that are applied when an object is submerged in a liquid</a:t>
            </a:r>
          </a:p>
          <a:p>
            <a:endParaRPr lang="en-US" dirty="0" smtClean="0"/>
          </a:p>
          <a:p>
            <a:r>
              <a:rPr lang="en-US" dirty="0" smtClean="0"/>
              <a:t>How a submarine submerges or surfaces by </a:t>
            </a:r>
          </a:p>
          <a:p>
            <a:endParaRPr lang="en-US" dirty="0" smtClean="0"/>
          </a:p>
          <a:p>
            <a:r>
              <a:rPr lang="en-US" dirty="0" smtClean="0"/>
              <a:t>The drawbacks of using Archimedes’ principle for this type of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59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652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Simulation of Submarine’s ballast tank and its effect on buoyancy using the Archimedes’ Principle</vt:lpstr>
      <vt:lpstr>Background information:</vt:lpstr>
      <vt:lpstr>Background information</vt:lpstr>
      <vt:lpstr>Assumptions</vt:lpstr>
      <vt:lpstr>Variables:</vt:lpstr>
      <vt:lpstr>Demo:</vt:lpstr>
      <vt:lpstr>Shortcomings:</vt:lpstr>
      <vt:lpstr>What more was needed?</vt:lpstr>
      <vt:lpstr>Conclusion – What was found from this: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Submarine’s ballast tank and its effect on buoyancy using the Archimedes’ Principle</dc:title>
  <dc:creator>Adam Lieu</dc:creator>
  <cp:lastModifiedBy>Adam Lieu</cp:lastModifiedBy>
  <cp:revision>22</cp:revision>
  <dcterms:created xsi:type="dcterms:W3CDTF">2015-04-10T15:12:11Z</dcterms:created>
  <dcterms:modified xsi:type="dcterms:W3CDTF">2015-04-10T17:46:47Z</dcterms:modified>
</cp:coreProperties>
</file>