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AFB25D-469B-4BCD-AA5C-E28D4405C9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4A4A676-0957-4628-A181-320221B8DD1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967CFBC-2C38-4AEA-B2E6-7CA654CF058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github.com/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hyperlink" Target="https://www.anaconda.com/download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ython.org/doc/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4680" y="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4680" y="681480"/>
            <a:ext cx="7687800" cy="4256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84800" y="1347480"/>
            <a:ext cx="449964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print(i)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14880" y="1151280"/>
            <a:ext cx="371484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550960" y="3610440"/>
            <a:ext cx="2288880" cy="12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#Pythonic way!!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print(y[k])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84800" y="1347480"/>
            <a:ext cx="763092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A’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Yes’ == ‘Yes’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not True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84800" y="1347480"/>
            <a:ext cx="3714840" cy="372816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 far we saw - conditional if statement and a looping mechanism with for loop. Now for more for formal if, for, while loop statements: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(conditional 1 )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elif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(conditional 2)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elif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(conditional 3)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else: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153040" y="815760"/>
            <a:ext cx="3714840" cy="19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153040" y="3299040"/>
            <a:ext cx="3262680" cy="18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84800" y="1347480"/>
            <a:ext cx="7630920" cy="372816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Examples: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84800" y="1347480"/>
            <a:ext cx="424116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141160" y="1203480"/>
            <a:ext cx="3924360" cy="39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sq.append(i**2)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7560" y="6516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360" y="1186560"/>
            <a:ext cx="4908240" cy="379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def function_name(arg list):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“””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This is what the function is supposed to do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It needs an input etc … “””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735440" y="758880"/>
            <a:ext cx="3793320" cy="38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def fib(n):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“””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prints fibonacci sequence “””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a, b = 0, 1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while a &lt; n :</a:t>
            </a:r>
            <a:endParaRPr b="0" lang="en-US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print(a, end=’ ‘)</a:t>
            </a:r>
            <a:endParaRPr b="0" lang="en-US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a, b = b, a+b 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600680" y="2250000"/>
            <a:ext cx="1543320" cy="24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fib(10)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396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3960" y="624600"/>
            <a:ext cx="7688520" cy="431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tool url :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  <a:hlinkClick r:id="rId1"/>
              </a:rPr>
              <a:t>https://git-scm.com/downloads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  <a:hlinkClick r:id="rId2"/>
              </a:rPr>
              <a:t>https://git-scm.com/book/en/v2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&gt;git –-version                       #should give you a version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  <a:hlinkClick r:id="rId3"/>
              </a:rPr>
              <a:t>https://github.com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Create a new repository – two ways: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1. on the webpage click the + sign and select “New repository”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2. on cli – call an api to create the repository: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curl -u 'felsewhere1' https://api.github.com/user/repos -d '{"name":"hello_world","description":"This project is a test"}'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396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3960" y="624600"/>
            <a:ext cx="7688520" cy="431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update in a collaborative way – mainly used for code.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28800" y="1737360"/>
            <a:ext cx="5120640" cy="26917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064640" y="1535040"/>
            <a:ext cx="16459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100" spc="-1" strike="noStrike">
                <a:latin typeface="Arial"/>
              </a:rPr>
              <a:t>metadata and object 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database for your project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396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3960" y="624600"/>
            <a:ext cx="7688520" cy="349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b="0" lang="en-US" sz="18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https://www.python.org/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https://www.jetbrains.com/pycharm/download/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https://www.anaconda.com/download/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1540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9360" y="640080"/>
            <a:ext cx="7688520" cy="420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https://www.python.org/doc/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9360" y="5990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9360" y="1321200"/>
            <a:ext cx="7688520" cy="301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9360" y="6123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9360" y="1412640"/>
            <a:ext cx="7688520" cy="358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9360" y="1308240"/>
            <a:ext cx="4214880" cy="351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x + 1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44600" y="729000"/>
            <a:ext cx="3793320" cy="41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84800" y="1347480"/>
            <a:ext cx="449964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Is also Ali and he goes by “abu ali”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481000" y="1347480"/>
            <a:ext cx="353160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3 # Creates 3, name x refers to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x # Creates name y, refers to 3.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4 # Creates ref for 4. Changes y.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 x # No effect on x, still ref 3.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2019-01-11T16:45:02Z</dcterms:modified>
  <cp:revision>1</cp:revision>
  <dc:subject/>
  <dc:title/>
</cp:coreProperties>
</file>