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4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77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837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0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21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72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9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4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6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7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5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D33798-F71D-42FE-AA47-97E74882DDA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7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5760"/>
            <a:ext cx="9144000" cy="1225052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Chatting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65779"/>
            <a:ext cx="9144000" cy="3166281"/>
          </a:xfrm>
        </p:spPr>
        <p:txBody>
          <a:bodyPr/>
          <a:lstStyle/>
          <a:p>
            <a:pPr marL="2686050" algn="l">
              <a:tabLst>
                <a:tab pos="4629150" algn="l"/>
              </a:tabLst>
            </a:pPr>
            <a:r>
              <a:rPr lang="en-US" dirty="0" smtClean="0"/>
              <a:t>5112100001	</a:t>
            </a:r>
            <a:r>
              <a:rPr lang="en-US" dirty="0" smtClean="0"/>
              <a:t>Muhammad </a:t>
            </a:r>
            <a:r>
              <a:rPr lang="en-US" dirty="0" err="1" smtClean="0"/>
              <a:t>Fakhrian</a:t>
            </a:r>
            <a:r>
              <a:rPr lang="en-US" dirty="0" smtClean="0"/>
              <a:t> Noor</a:t>
            </a:r>
          </a:p>
          <a:p>
            <a:pPr marL="2686050" algn="l">
              <a:tabLst>
                <a:tab pos="4629150" algn="l"/>
              </a:tabLst>
            </a:pPr>
            <a:r>
              <a:rPr lang="en-US" dirty="0" smtClean="0"/>
              <a:t>5112100020	Ripas Filqadar</a:t>
            </a:r>
          </a:p>
          <a:p>
            <a:pPr marL="2686050" algn="l">
              <a:tabLst>
                <a:tab pos="4629150" algn="l"/>
              </a:tabLst>
            </a:pPr>
            <a:r>
              <a:rPr lang="en-US" dirty="0" smtClean="0"/>
              <a:t>5112100045 	</a:t>
            </a:r>
            <a:r>
              <a:rPr lang="en-US" dirty="0" err="1" smtClean="0"/>
              <a:t>Alifa</a:t>
            </a:r>
            <a:r>
              <a:rPr lang="en-US" dirty="0" smtClean="0"/>
              <a:t> </a:t>
            </a:r>
            <a:r>
              <a:rPr lang="en-US" dirty="0" err="1" smtClean="0"/>
              <a:t>Ridho</a:t>
            </a:r>
            <a:r>
              <a:rPr lang="en-US" dirty="0" smtClean="0"/>
              <a:t> M</a:t>
            </a:r>
          </a:p>
          <a:p>
            <a:pPr marL="2686050" algn="l">
              <a:tabLst>
                <a:tab pos="4629150" algn="l"/>
              </a:tabLst>
            </a:pPr>
            <a:r>
              <a:rPr lang="en-US" dirty="0" smtClean="0"/>
              <a:t>5112100050	</a:t>
            </a:r>
            <a:r>
              <a:rPr lang="en-US" dirty="0" err="1" smtClean="0"/>
              <a:t>Anggeriko</a:t>
            </a:r>
            <a:r>
              <a:rPr lang="en-US" dirty="0"/>
              <a:t> </a:t>
            </a:r>
            <a:r>
              <a:rPr lang="en-US" dirty="0" err="1"/>
              <a:t>Aryasena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689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7" y="1643270"/>
            <a:ext cx="10515600" cy="440034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Algoritma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Stream </a:t>
            </a:r>
            <a:r>
              <a:rPr lang="en-US" sz="2400" dirty="0" err="1" smtClean="0"/>
              <a:t>Chiper</a:t>
            </a:r>
            <a:r>
              <a:rPr lang="en-US" sz="2400" dirty="0" smtClean="0"/>
              <a:t> RC4.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dipilih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kecepatannya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mengenkripsi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key yang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bervariasi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memudahkan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menggenerate</a:t>
            </a:r>
            <a:r>
              <a:rPr lang="en-US" sz="2400" dirty="0" smtClean="0"/>
              <a:t> </a:t>
            </a:r>
            <a:r>
              <a:rPr lang="en-US" sz="2400" dirty="0" smtClean="0"/>
              <a:t>key</a:t>
            </a:r>
          </a:p>
          <a:p>
            <a:endParaRPr lang="en-US" sz="2400" dirty="0" smtClean="0"/>
          </a:p>
          <a:p>
            <a:r>
              <a:rPr lang="en-US" sz="2400" dirty="0" smtClean="0"/>
              <a:t>Key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digenerate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pengiriman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smtClean="0"/>
              <a:t>kali</a:t>
            </a:r>
          </a:p>
          <a:p>
            <a:endParaRPr lang="en-US" sz="2400" dirty="0"/>
          </a:p>
          <a:p>
            <a:r>
              <a:rPr lang="en-US" sz="2400" dirty="0"/>
              <a:t>RC 4 </a:t>
            </a:r>
            <a:r>
              <a:rPr lang="en-US" sz="2400" dirty="0" err="1"/>
              <a:t>dipilih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cocok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enkripsi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panjang</a:t>
            </a:r>
            <a:r>
              <a:rPr lang="en-US" sz="2400" dirty="0"/>
              <a:t> data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28700" y="242889"/>
            <a:ext cx="906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/>
              <a:t>Algorima</a:t>
            </a:r>
            <a:r>
              <a:rPr lang="en-US" sz="4400" b="1" dirty="0" smtClean="0"/>
              <a:t> yang </a:t>
            </a:r>
            <a:r>
              <a:rPr lang="en-US" sz="4400" b="1" dirty="0" err="1" smtClean="0"/>
              <a:t>digunakan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7347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063" y="1715122"/>
            <a:ext cx="10515600" cy="45001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yang kami </a:t>
            </a:r>
            <a:r>
              <a:rPr lang="en-US" sz="2800" dirty="0" err="1" smtClean="0"/>
              <a:t>enkripsi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dikirim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user, </a:t>
            </a:r>
            <a:r>
              <a:rPr lang="en-US" sz="2800" dirty="0" err="1" smtClean="0"/>
              <a:t>sedangkan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header (</a:t>
            </a:r>
            <a:r>
              <a:rPr lang="en-US" sz="2800" dirty="0" err="1" smtClean="0"/>
              <a:t>bagian</a:t>
            </a:r>
            <a:r>
              <a:rPr lang="en-US" sz="2800" dirty="0" smtClean="0"/>
              <a:t> protocol) </a:t>
            </a:r>
            <a:r>
              <a:rPr lang="en-US" sz="2800" dirty="0" err="1" smtClean="0"/>
              <a:t>tidak</a:t>
            </a:r>
            <a:r>
              <a:rPr lang="en-US" sz="2800" dirty="0" smtClean="0"/>
              <a:t> kami </a:t>
            </a:r>
            <a:r>
              <a:rPr lang="en-US" sz="2800" dirty="0" err="1" smtClean="0"/>
              <a:t>enkripsi</a:t>
            </a:r>
            <a:r>
              <a:rPr lang="en-US" sz="2800" dirty="0" smtClean="0"/>
              <a:t>. </a:t>
            </a:r>
            <a:endParaRPr lang="en-US" sz="2800" dirty="0" smtClean="0"/>
          </a:p>
          <a:p>
            <a:r>
              <a:rPr lang="en-US" sz="2800" dirty="0" smtClean="0"/>
              <a:t>Hal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kami </a:t>
            </a:r>
            <a:r>
              <a:rPr lang="en-US" sz="2800" dirty="0" err="1" smtClean="0"/>
              <a:t>enkripsi</a:t>
            </a:r>
            <a:r>
              <a:rPr lang="en-US" sz="2800" dirty="0" smtClean="0"/>
              <a:t> di </a:t>
            </a:r>
            <a:r>
              <a:rPr lang="en-US" sz="2800" dirty="0" smtClean="0"/>
              <a:t>client. </a:t>
            </a:r>
          </a:p>
          <a:p>
            <a:r>
              <a:rPr lang="en-US" sz="2800" dirty="0" smtClean="0"/>
              <a:t>Server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meneruskan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terenkripsi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penerima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penerima</a:t>
            </a:r>
            <a:r>
              <a:rPr lang="en-US" sz="2800" dirty="0" smtClean="0"/>
              <a:t> </a:t>
            </a:r>
            <a:r>
              <a:rPr lang="en-US" sz="2800" dirty="0" err="1" smtClean="0"/>
              <a:t>lah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mendekripsikan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server</a:t>
            </a:r>
          </a:p>
          <a:p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dikirim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diterima</a:t>
            </a:r>
            <a:r>
              <a:rPr lang="en-US" sz="2800" dirty="0" smtClean="0"/>
              <a:t>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terenkripsi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00249" y="526316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Data Yang </a:t>
            </a:r>
            <a:r>
              <a:rPr lang="en-US" sz="4800" b="1" dirty="0" err="1" smtClean="0"/>
              <a:t>Dienkripsi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980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506" y="1714500"/>
            <a:ext cx="10367962" cy="58197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Key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dikirim</a:t>
            </a:r>
            <a:r>
              <a:rPr lang="en-US" sz="2800" dirty="0" smtClean="0"/>
              <a:t>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 smtClean="0"/>
              <a:t>pertama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user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penerima</a:t>
            </a:r>
            <a:r>
              <a:rPr lang="en-US" sz="2800" dirty="0" smtClean="0"/>
              <a:t>. </a:t>
            </a:r>
            <a:r>
              <a:rPr lang="en-US" sz="2800" dirty="0" err="1" smtClean="0"/>
              <a:t>Jadi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berikutnya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dikirim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key </a:t>
            </a:r>
            <a:r>
              <a:rPr lang="en-US" sz="2800" dirty="0" err="1" smtClean="0"/>
              <a:t>tadi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tersimpan</a:t>
            </a:r>
            <a:r>
              <a:rPr lang="en-US" sz="2800" dirty="0" smtClean="0"/>
              <a:t> di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client,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key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dikirim</a:t>
            </a:r>
            <a:r>
              <a:rPr lang="en-US" sz="2800" dirty="0" smtClean="0"/>
              <a:t> </a:t>
            </a:r>
            <a:r>
              <a:rPr lang="en-US" sz="2800" dirty="0" err="1" smtClean="0"/>
              <a:t>sekali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pesan-pesan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berikutnya</a:t>
            </a:r>
            <a:r>
              <a:rPr lang="en-US" sz="2800" dirty="0" smtClean="0"/>
              <a:t> </a:t>
            </a:r>
            <a:r>
              <a:rPr lang="en-US" sz="2800" dirty="0" err="1" smtClean="0"/>
              <a:t>enkripsi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key yang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tersimpan</a:t>
            </a:r>
            <a:r>
              <a:rPr lang="en-US" sz="2800" dirty="0" smtClean="0"/>
              <a:t> di </a:t>
            </a:r>
            <a:r>
              <a:rPr lang="en-US" sz="2800" dirty="0" err="1" smtClean="0"/>
              <a:t>klien</a:t>
            </a:r>
            <a:r>
              <a:rPr lang="en-US" sz="2800" dirty="0" smtClean="0"/>
              <a:t>. </a:t>
            </a:r>
          </a:p>
          <a:p>
            <a:pPr marL="0" indent="0" algn="just">
              <a:buNone/>
            </a:pPr>
            <a:r>
              <a:rPr lang="en-US" sz="2800" dirty="0" smtClean="0"/>
              <a:t>key </a:t>
            </a:r>
            <a:r>
              <a:rPr lang="en-US" sz="2800" dirty="0" err="1" smtClean="0"/>
              <a:t>antar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klien</a:t>
            </a:r>
            <a:r>
              <a:rPr lang="en-US" sz="2800" dirty="0" smtClean="0"/>
              <a:t> </a:t>
            </a:r>
            <a:r>
              <a:rPr lang="en-US" sz="2800" dirty="0" err="1" smtClean="0"/>
              <a:t>selalu</a:t>
            </a:r>
            <a:r>
              <a:rPr lang="en-US" sz="2800" dirty="0" smtClean="0"/>
              <a:t> </a:t>
            </a:r>
            <a:r>
              <a:rPr lang="en-US" sz="2800" dirty="0" err="1" smtClean="0"/>
              <a:t>berubah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pengiriman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user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mengirimkan</a:t>
            </a:r>
            <a:r>
              <a:rPr lang="en-US" sz="2800" dirty="0" smtClean="0"/>
              <a:t> key yang </a:t>
            </a:r>
            <a:r>
              <a:rPr lang="en-US" sz="2800" dirty="0" err="1" smtClean="0"/>
              <a:t>baru</a:t>
            </a:r>
            <a:r>
              <a:rPr lang="en-US" sz="2800" dirty="0" smtClean="0"/>
              <a:t> </a:t>
            </a:r>
            <a:r>
              <a:rPr lang="en-US" sz="2800" dirty="0" err="1" smtClean="0"/>
              <a:t>setelah</a:t>
            </a:r>
            <a:r>
              <a:rPr lang="en-US" sz="2800" dirty="0" smtClean="0"/>
              <a:t> </a:t>
            </a:r>
            <a:r>
              <a:rPr lang="en-US" sz="2800" dirty="0" err="1" smtClean="0"/>
              <a:t>mengirim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43137" y="685801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Pendistribusian</a:t>
            </a:r>
            <a:r>
              <a:rPr lang="en-US" sz="4800" b="1" dirty="0" smtClean="0"/>
              <a:t> Key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687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197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Aplikasi Chatting Server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Chatting Server</dc:title>
  <dc:creator>Rifas filqadar</dc:creator>
  <cp:lastModifiedBy>alifa RIDHO M</cp:lastModifiedBy>
  <cp:revision>20</cp:revision>
  <dcterms:created xsi:type="dcterms:W3CDTF">2015-03-10T17:02:23Z</dcterms:created>
  <dcterms:modified xsi:type="dcterms:W3CDTF">2015-03-11T03:53:03Z</dcterms:modified>
</cp:coreProperties>
</file>