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37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2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5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D33798-F71D-42FE-AA47-97E74882DDA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BB82-1115-4038-8015-962D0341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7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5760"/>
            <a:ext cx="9144000" cy="1225052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Chatting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5779"/>
            <a:ext cx="9144000" cy="3166281"/>
          </a:xfrm>
        </p:spPr>
        <p:txBody>
          <a:bodyPr/>
          <a:lstStyle/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5112100001	M </a:t>
            </a:r>
            <a:r>
              <a:rPr lang="en-US" dirty="0" err="1" smtClean="0"/>
              <a:t>Fakhrian</a:t>
            </a:r>
            <a:r>
              <a:rPr lang="en-US" dirty="0" smtClean="0"/>
              <a:t> Noor</a:t>
            </a:r>
          </a:p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5112100020	Ripas Filqadar</a:t>
            </a:r>
          </a:p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5112100045 	</a:t>
            </a:r>
            <a:r>
              <a:rPr lang="en-US" dirty="0" err="1" smtClean="0"/>
              <a:t>Alifa</a:t>
            </a:r>
            <a:r>
              <a:rPr lang="en-US" dirty="0" smtClean="0"/>
              <a:t> </a:t>
            </a:r>
            <a:r>
              <a:rPr lang="en-US" dirty="0" err="1" smtClean="0"/>
              <a:t>Ridho</a:t>
            </a:r>
            <a:r>
              <a:rPr lang="en-US" dirty="0" smtClean="0"/>
              <a:t> M</a:t>
            </a:r>
          </a:p>
          <a:p>
            <a:pPr marL="2686050" algn="l">
              <a:tabLst>
                <a:tab pos="4629150" algn="l"/>
              </a:tabLst>
            </a:pPr>
            <a:r>
              <a:rPr lang="en-US" dirty="0" smtClean="0"/>
              <a:t>5112100050	</a:t>
            </a:r>
            <a:r>
              <a:rPr lang="en-US" dirty="0" err="1" smtClean="0"/>
              <a:t>Anggeriko</a:t>
            </a:r>
            <a:r>
              <a:rPr lang="en-US" dirty="0"/>
              <a:t> </a:t>
            </a:r>
            <a:r>
              <a:rPr lang="en-US" dirty="0" err="1"/>
              <a:t>Aryasena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89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7" y="1312368"/>
            <a:ext cx="10515600" cy="47312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/>
              <a:t>Algoritma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Stream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RC4.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kecepatannya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panjang</a:t>
            </a:r>
            <a:r>
              <a:rPr lang="en-US" sz="2800" dirty="0" smtClean="0"/>
              <a:t> key yang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bervariasi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memudahkan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menggenerate</a:t>
            </a:r>
            <a:r>
              <a:rPr lang="en-US" sz="2800" dirty="0" smtClean="0"/>
              <a:t> key</a:t>
            </a:r>
          </a:p>
          <a:p>
            <a:pPr marL="0" indent="0" algn="just">
              <a:buNone/>
            </a:pPr>
            <a:r>
              <a:rPr lang="en-US" sz="2800" dirty="0" smtClean="0"/>
              <a:t>Key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digenerate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panjang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pengiriman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kali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RC 4 </a:t>
            </a:r>
            <a:r>
              <a:rPr lang="en-US" sz="2800" dirty="0" err="1"/>
              <a:t>dipilih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enkripsi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data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24288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Algorima</a:t>
            </a:r>
            <a:r>
              <a:rPr lang="en-US" sz="4400" b="1" dirty="0" smtClean="0"/>
              <a:t> yang </a:t>
            </a:r>
            <a:r>
              <a:rPr lang="en-US" sz="4400" b="1" dirty="0" err="1" smtClean="0"/>
              <a:t>digunakan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734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3" y="1357313"/>
            <a:ext cx="10515600" cy="39290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Data yang kami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user,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header (</a:t>
            </a:r>
            <a:r>
              <a:rPr lang="en-US" sz="2800" dirty="0" err="1" smtClean="0"/>
              <a:t>bagian</a:t>
            </a:r>
            <a:r>
              <a:rPr lang="en-US" sz="2800" dirty="0" smtClean="0"/>
              <a:t> protocol) </a:t>
            </a:r>
            <a:r>
              <a:rPr lang="en-US" sz="2800" dirty="0" err="1" smtClean="0"/>
              <a:t>tidak</a:t>
            </a:r>
            <a:r>
              <a:rPr lang="en-US" sz="2800" dirty="0" smtClean="0"/>
              <a:t> kami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. Hal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kami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di client </a:t>
            </a:r>
            <a:r>
              <a:rPr lang="en-US" sz="2800" dirty="0" err="1" smtClean="0"/>
              <a:t>dan</a:t>
            </a:r>
            <a:r>
              <a:rPr lang="en-US" sz="2800" dirty="0" smtClean="0"/>
              <a:t> server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meneruskan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ter</a:t>
            </a:r>
            <a:r>
              <a:rPr lang="en-US" sz="2800" dirty="0" smtClean="0"/>
              <a:t>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mendekripsikan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server</a:t>
            </a:r>
          </a:p>
          <a:p>
            <a:pPr marL="0" indent="0" algn="just">
              <a:buNone/>
            </a:pP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terenkripsi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00249" y="526316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Data Yang </a:t>
            </a:r>
            <a:r>
              <a:rPr lang="en-US" sz="4800" b="1" dirty="0" err="1" smtClean="0"/>
              <a:t>Dienkripsi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8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06" y="1714500"/>
            <a:ext cx="10367962" cy="5819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Key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user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penerima</a:t>
            </a:r>
            <a:r>
              <a:rPr lang="en-US" sz="2800" dirty="0" smtClean="0"/>
              <a:t>. </a:t>
            </a:r>
            <a:r>
              <a:rPr lang="en-US" sz="2800" dirty="0" err="1" smtClean="0"/>
              <a:t>Jadi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key </a:t>
            </a:r>
            <a:r>
              <a:rPr lang="en-US" sz="2800" dirty="0" err="1" smtClean="0"/>
              <a:t>tadi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tersimpan</a:t>
            </a:r>
            <a:r>
              <a:rPr lang="en-US" sz="2800" dirty="0" smtClean="0"/>
              <a:t> di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client,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key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pesan-pesan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key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tersimpan</a:t>
            </a:r>
            <a:r>
              <a:rPr lang="en-US" sz="2800" dirty="0" smtClean="0"/>
              <a:t> di </a:t>
            </a:r>
            <a:r>
              <a:rPr lang="en-US" sz="2800" dirty="0" err="1" smtClean="0"/>
              <a:t>klien</a:t>
            </a:r>
            <a:r>
              <a:rPr lang="en-US" sz="2800" dirty="0" smtClean="0"/>
              <a:t>. </a:t>
            </a:r>
          </a:p>
          <a:p>
            <a:pPr marL="0" indent="0" algn="just">
              <a:buNone/>
            </a:pPr>
            <a:r>
              <a:rPr lang="en-US" sz="2800" dirty="0" smtClean="0"/>
              <a:t>key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klien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berubah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pengiriman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user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mengirimkan</a:t>
            </a:r>
            <a:r>
              <a:rPr lang="en-US" sz="2800" dirty="0" smtClean="0"/>
              <a:t> key yang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43137" y="685801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Pendistribusian</a:t>
            </a:r>
            <a:r>
              <a:rPr lang="en-US" sz="4800" b="1" dirty="0" smtClean="0"/>
              <a:t> Key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687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198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Aplikasi Chatting Server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Chatting Server</dc:title>
  <dc:creator>Rifas filqadar</dc:creator>
  <cp:lastModifiedBy>Rifas filqadar</cp:lastModifiedBy>
  <cp:revision>19</cp:revision>
  <dcterms:created xsi:type="dcterms:W3CDTF">2015-03-10T17:02:23Z</dcterms:created>
  <dcterms:modified xsi:type="dcterms:W3CDTF">2015-03-10T13:21:13Z</dcterms:modified>
</cp:coreProperties>
</file>