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TAN Nimbu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4760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5906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71989" y="3124284"/>
            <a:ext cx="13744023" cy="431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1"/>
              </a:lnSpc>
            </a:pPr>
            <a:r>
              <a:rPr lang="en-US" sz="16305">
                <a:solidFill>
                  <a:srgbClr val="FFFFFF"/>
                </a:solidFill>
                <a:latin typeface="TAN Nimbus"/>
              </a:rPr>
              <a:t>final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19497" y="731203"/>
            <a:ext cx="342782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Presentation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0934" y="731203"/>
            <a:ext cx="4750122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Muhammad Alifadin 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AutoShape 13" id="13"/>
          <p:cNvSpPr/>
          <p:nvPr/>
        </p:nvSpPr>
        <p:spPr>
          <a:xfrm rot="-5400000">
            <a:off x="-3086100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99206" y="2743861"/>
            <a:ext cx="4989242" cy="6259369"/>
          </a:xfrm>
          <a:custGeom>
            <a:avLst/>
            <a:gdLst/>
            <a:ahLst/>
            <a:cxnLst/>
            <a:rect r="r" b="b" t="t" l="l"/>
            <a:pathLst>
              <a:path h="6259369" w="4989242">
                <a:moveTo>
                  <a:pt x="0" y="0"/>
                </a:moveTo>
                <a:lnTo>
                  <a:pt x="4989242" y="0"/>
                </a:lnTo>
                <a:lnTo>
                  <a:pt x="4989242" y="6259370"/>
                </a:lnTo>
                <a:lnTo>
                  <a:pt x="0" y="6259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D_1 Final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10 of 15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47569" y="3102467"/>
            <a:ext cx="5115081" cy="265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8"/>
              </a:lnSpc>
              <a:spcBef>
                <a:spcPct val="0"/>
              </a:spcBef>
            </a:pPr>
            <a:r>
              <a:rPr lang="en-US" sz="3020">
                <a:solidFill>
                  <a:srgbClr val="FFFFFF"/>
                </a:solidFill>
                <a:latin typeface="Glacial Indifference"/>
              </a:rPr>
              <a:t>Script ini merupakan definisi dari DAG (Directed Acyclic Graph) di Airflow yang menjalankan beberapa tugas (tasks) secara terjadwal.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1910" y="2048778"/>
            <a:ext cx="14644180" cy="111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8304">
                <a:solidFill>
                  <a:srgbClr val="040303"/>
                </a:solidFill>
                <a:latin typeface="TAN Nimbus"/>
              </a:rPr>
              <a:t>Tools yang Digunakan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84145" y="4141136"/>
            <a:ext cx="5273429" cy="1235921"/>
            <a:chOff x="0" y="0"/>
            <a:chExt cx="7031239" cy="164789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46115" y="0"/>
              <a:ext cx="1647895" cy="1647895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C5237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391086" y="393780"/>
              <a:ext cx="1557954" cy="936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1"/>
                </a:lnSpc>
              </a:pPr>
              <a:r>
                <a:rPr lang="en-US" sz="5011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8394"/>
              <a:ext cx="7031239" cy="86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4704">
                  <a:solidFill>
                    <a:srgbClr val="040303"/>
                  </a:solidFill>
                  <a:latin typeface="Glacial Indifference"/>
                </a:rPr>
                <a:t>Docker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19497" y="8960803"/>
            <a:ext cx="342782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Presentation by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50934" y="8960803"/>
            <a:ext cx="477107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Muhammad Alifadin 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11 of 15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527514" y="5798159"/>
            <a:ext cx="6613042" cy="1235921"/>
            <a:chOff x="0" y="0"/>
            <a:chExt cx="8817390" cy="164789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647895" cy="164789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C5237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4970" y="393780"/>
              <a:ext cx="1557954" cy="936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1"/>
                </a:lnSpc>
              </a:pPr>
              <a:r>
                <a:rPr lang="en-US" sz="5011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86151" y="463008"/>
              <a:ext cx="7031239" cy="86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4704">
                  <a:solidFill>
                    <a:srgbClr val="040303"/>
                  </a:solidFill>
                  <a:latin typeface="Glacial Indifference"/>
                </a:rPr>
                <a:t>Visual Code Studio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415290" y="7453180"/>
            <a:ext cx="5273429" cy="1235921"/>
            <a:chOff x="0" y="0"/>
            <a:chExt cx="7031239" cy="164789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136556" y="0"/>
              <a:ext cx="1647895" cy="164789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C5237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81527" y="393780"/>
              <a:ext cx="1557954" cy="936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1"/>
                </a:lnSpc>
              </a:pPr>
              <a:r>
                <a:rPr lang="en-US" sz="5011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428394"/>
              <a:ext cx="7031239" cy="86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4704">
                  <a:solidFill>
                    <a:srgbClr val="040303"/>
                  </a:solidFill>
                  <a:latin typeface="Glacial Indifference"/>
                </a:rPr>
                <a:t>DBeaver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77975" y="4141136"/>
            <a:ext cx="5376399" cy="1235921"/>
            <a:chOff x="0" y="0"/>
            <a:chExt cx="7168532" cy="164789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647895" cy="1647895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C5237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4970" y="393780"/>
              <a:ext cx="1557954" cy="936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1"/>
                </a:lnSpc>
              </a:pPr>
              <a:r>
                <a:rPr lang="en-US" sz="5011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37294" y="463008"/>
              <a:ext cx="7031239" cy="86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4704">
                  <a:solidFill>
                    <a:srgbClr val="040303"/>
                  </a:solidFill>
                  <a:latin typeface="Glacial Indifference"/>
                </a:rPr>
                <a:t>Table Plus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77975" y="5800162"/>
            <a:ext cx="4212551" cy="1235921"/>
            <a:chOff x="0" y="0"/>
            <a:chExt cx="5616735" cy="164789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647895" cy="164789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7C5237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44970" y="393780"/>
              <a:ext cx="1557954" cy="936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1"/>
                </a:lnSpc>
              </a:pPr>
              <a:r>
                <a:rPr lang="en-US" sz="5011">
                  <a:solidFill>
                    <a:srgbClr val="FFFFFF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629760" y="393780"/>
              <a:ext cx="4986975" cy="867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4704">
                  <a:solidFill>
                    <a:srgbClr val="040303"/>
                  </a:solidFill>
                  <a:latin typeface="Glacial Indifference"/>
                </a:rPr>
                <a:t>Airflow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551752" y="2013914"/>
            <a:ext cx="32025" cy="7244386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71515" y="2323056"/>
            <a:ext cx="6098264" cy="6594797"/>
          </a:xfrm>
          <a:custGeom>
            <a:avLst/>
            <a:gdLst/>
            <a:ahLst/>
            <a:cxnLst/>
            <a:rect r="r" b="b" t="t" l="l"/>
            <a:pathLst>
              <a:path h="6594797" w="6098264">
                <a:moveTo>
                  <a:pt x="0" y="0"/>
                </a:moveTo>
                <a:lnTo>
                  <a:pt x="6098264" y="0"/>
                </a:lnTo>
                <a:lnTo>
                  <a:pt x="6098264" y="6594797"/>
                </a:lnTo>
                <a:lnTo>
                  <a:pt x="0" y="6594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69552" y="2442938"/>
            <a:ext cx="9299190" cy="6386338"/>
          </a:xfrm>
          <a:custGeom>
            <a:avLst/>
            <a:gdLst/>
            <a:ahLst/>
            <a:cxnLst/>
            <a:rect r="r" b="b" t="t" l="l"/>
            <a:pathLst>
              <a:path h="6386338" w="9299190">
                <a:moveTo>
                  <a:pt x="0" y="0"/>
                </a:moveTo>
                <a:lnTo>
                  <a:pt x="9299190" y="0"/>
                </a:lnTo>
                <a:lnTo>
                  <a:pt x="9299190" y="6386338"/>
                </a:lnTo>
                <a:lnTo>
                  <a:pt x="0" y="63863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81320"/>
            <a:ext cx="4759484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API Postman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4357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6650" y="64357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12 of 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76903" y="1481320"/>
            <a:ext cx="4759484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Data MySQL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9111" y="2144822"/>
            <a:ext cx="13434194" cy="3969999"/>
          </a:xfrm>
          <a:custGeom>
            <a:avLst/>
            <a:gdLst/>
            <a:ahLst/>
            <a:cxnLst/>
            <a:rect r="r" b="b" t="t" l="l"/>
            <a:pathLst>
              <a:path h="3969999" w="13434194">
                <a:moveTo>
                  <a:pt x="0" y="0"/>
                </a:moveTo>
                <a:lnTo>
                  <a:pt x="13434194" y="0"/>
                </a:lnTo>
                <a:lnTo>
                  <a:pt x="13434194" y="3969999"/>
                </a:lnTo>
                <a:lnTo>
                  <a:pt x="0" y="3969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596169" y="5825174"/>
            <a:ext cx="16228665" cy="0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99111" y="6990315"/>
            <a:ext cx="13422781" cy="2673151"/>
          </a:xfrm>
          <a:custGeom>
            <a:avLst/>
            <a:gdLst/>
            <a:ahLst/>
            <a:cxnLst/>
            <a:rect r="r" b="b" t="t" l="l"/>
            <a:pathLst>
              <a:path h="2673151" w="13422781">
                <a:moveTo>
                  <a:pt x="0" y="0"/>
                </a:moveTo>
                <a:lnTo>
                  <a:pt x="13422780" y="0"/>
                </a:lnTo>
                <a:lnTo>
                  <a:pt x="13422780" y="2673151"/>
                </a:lnTo>
                <a:lnTo>
                  <a:pt x="0" y="267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81320"/>
            <a:ext cx="5432831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Graph Airflow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4357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6650" y="64357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13 of 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91021"/>
            <a:ext cx="7046059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Connection DB Airflow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629907" y="1998261"/>
            <a:ext cx="32025" cy="7244386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0245" y="2674697"/>
            <a:ext cx="4384626" cy="5891514"/>
          </a:xfrm>
          <a:custGeom>
            <a:avLst/>
            <a:gdLst/>
            <a:ahLst/>
            <a:cxnLst/>
            <a:rect r="r" b="b" t="t" l="l"/>
            <a:pathLst>
              <a:path h="5891514" w="4384626">
                <a:moveTo>
                  <a:pt x="0" y="0"/>
                </a:moveTo>
                <a:lnTo>
                  <a:pt x="4384627" y="0"/>
                </a:lnTo>
                <a:lnTo>
                  <a:pt x="4384627" y="5891515"/>
                </a:lnTo>
                <a:lnTo>
                  <a:pt x="0" y="5891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76281" y="3628635"/>
            <a:ext cx="6635362" cy="3983639"/>
          </a:xfrm>
          <a:custGeom>
            <a:avLst/>
            <a:gdLst/>
            <a:ahLst/>
            <a:cxnLst/>
            <a:rect r="r" b="b" t="t" l="l"/>
            <a:pathLst>
              <a:path h="3983639" w="6635362">
                <a:moveTo>
                  <a:pt x="0" y="0"/>
                </a:moveTo>
                <a:lnTo>
                  <a:pt x="6635362" y="0"/>
                </a:lnTo>
                <a:lnTo>
                  <a:pt x="6635362" y="3983639"/>
                </a:lnTo>
                <a:lnTo>
                  <a:pt x="0" y="3983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3273296" y="2013998"/>
            <a:ext cx="32025" cy="7244386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819670" y="4568516"/>
            <a:ext cx="3984899" cy="1897571"/>
          </a:xfrm>
          <a:custGeom>
            <a:avLst/>
            <a:gdLst/>
            <a:ahLst/>
            <a:cxnLst/>
            <a:rect r="r" b="b" t="t" l="l"/>
            <a:pathLst>
              <a:path h="1897571" w="3984899">
                <a:moveTo>
                  <a:pt x="0" y="0"/>
                </a:moveTo>
                <a:lnTo>
                  <a:pt x="3984900" y="0"/>
                </a:lnTo>
                <a:lnTo>
                  <a:pt x="3984900" y="1897571"/>
                </a:lnTo>
                <a:lnTo>
                  <a:pt x="0" y="189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81320"/>
            <a:ext cx="6041079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Data PostgreSQL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357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6650" y="64357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14 of 15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323135" y="8805565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5" y="0"/>
                </a:lnTo>
                <a:lnTo>
                  <a:pt x="1481435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952552" y="2013998"/>
            <a:ext cx="32025" cy="7244386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3020791" y="2013998"/>
            <a:ext cx="32025" cy="7244386"/>
          </a:xfrm>
          <a:prstGeom prst="line">
            <a:avLst/>
          </a:prstGeom>
          <a:ln cap="flat" w="38100">
            <a:solidFill>
              <a:srgbClr val="7C52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78647" y="2716275"/>
            <a:ext cx="6377934" cy="6145032"/>
          </a:xfrm>
          <a:custGeom>
            <a:avLst/>
            <a:gdLst/>
            <a:ahLst/>
            <a:cxnLst/>
            <a:rect r="r" b="b" t="t" l="l"/>
            <a:pathLst>
              <a:path h="6145032" w="6377934">
                <a:moveTo>
                  <a:pt x="0" y="0"/>
                </a:moveTo>
                <a:lnTo>
                  <a:pt x="6377934" y="0"/>
                </a:lnTo>
                <a:lnTo>
                  <a:pt x="6377934" y="6145032"/>
                </a:lnTo>
                <a:lnTo>
                  <a:pt x="0" y="614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4054" y="2716275"/>
            <a:ext cx="4933224" cy="6138779"/>
          </a:xfrm>
          <a:custGeom>
            <a:avLst/>
            <a:gdLst/>
            <a:ahLst/>
            <a:cxnLst/>
            <a:rect r="r" b="b" t="t" l="l"/>
            <a:pathLst>
              <a:path h="6138779" w="4933224">
                <a:moveTo>
                  <a:pt x="0" y="0"/>
                </a:moveTo>
                <a:lnTo>
                  <a:pt x="4933224" y="0"/>
                </a:lnTo>
                <a:lnTo>
                  <a:pt x="4933224" y="6138780"/>
                </a:lnTo>
                <a:lnTo>
                  <a:pt x="0" y="6138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156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14765" y="2716275"/>
            <a:ext cx="4253045" cy="6087692"/>
          </a:xfrm>
          <a:custGeom>
            <a:avLst/>
            <a:gdLst/>
            <a:ahLst/>
            <a:cxnLst/>
            <a:rect r="r" b="b" t="t" l="l"/>
            <a:pathLst>
              <a:path h="6087692" w="4253045">
                <a:moveTo>
                  <a:pt x="0" y="0"/>
                </a:moveTo>
                <a:lnTo>
                  <a:pt x="4253045" y="0"/>
                </a:lnTo>
                <a:lnTo>
                  <a:pt x="4253045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81320"/>
            <a:ext cx="6041079" cy="5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2"/>
              </a:lnSpc>
            </a:pPr>
            <a:r>
              <a:rPr lang="en-US" sz="4002">
                <a:solidFill>
                  <a:srgbClr val="040303"/>
                </a:solidFill>
                <a:latin typeface="TAN Nimbus"/>
              </a:rPr>
              <a:t>Data PostgreSQL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357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6650" y="64357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15 of 15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4760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5906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29218" y="3348645"/>
            <a:ext cx="12229564" cy="383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9"/>
              </a:lnSpc>
            </a:pPr>
            <a:r>
              <a:rPr lang="en-US" sz="14508">
                <a:solidFill>
                  <a:srgbClr val="FFFFFF"/>
                </a:solidFill>
                <a:latin typeface="TAN Nimbus"/>
              </a:rPr>
              <a:t>Thank You</a:t>
            </a:r>
          </a:p>
          <a:p>
            <a:pPr algn="ctr">
              <a:lnSpc>
                <a:spcPts val="14799"/>
              </a:lnSpc>
            </a:pPr>
            <a:r>
              <a:rPr lang="en-US" sz="14508">
                <a:solidFill>
                  <a:srgbClr val="FFFFFF"/>
                </a:solidFill>
                <a:latin typeface="TAN Nimbus"/>
              </a:rPr>
              <a:t>So Much!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19497" y="731203"/>
            <a:ext cx="342782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Presentation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0934" y="731203"/>
            <a:ext cx="472899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Muhammad Alifadin 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AutoShape 13" id="13"/>
          <p:cNvSpPr/>
          <p:nvPr/>
        </p:nvSpPr>
        <p:spPr>
          <a:xfrm rot="-5400000">
            <a:off x="-3086100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874237" y="7893741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4"/>
                </a:lnTo>
                <a:lnTo>
                  <a:pt x="0" y="148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90599" y="2614294"/>
            <a:ext cx="9521077" cy="131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73"/>
              </a:lnSpc>
            </a:pPr>
            <a:r>
              <a:rPr lang="en-US" sz="9777">
                <a:solidFill>
                  <a:srgbClr val="040303"/>
                </a:solidFill>
                <a:latin typeface="TAN Nimbus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28417" y="4738619"/>
            <a:ext cx="4647076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Docker Compose Airflow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8417" y="5536087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Docker Compose 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28417" y="6333555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Connector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28417" y="7131023"/>
            <a:ext cx="4933260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Covid Scrapper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28417" y="7929629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Transformer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79283" y="7133300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Status Scheduler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79283" y="4738619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D_1 Final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9283" y="5536087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Tools yang Digunakan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79283" y="6334694"/>
            <a:ext cx="4043777" cy="5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040303"/>
                </a:solidFill>
                <a:latin typeface="Glacial Indifference Bold"/>
              </a:rPr>
              <a:t>Data MySQL from 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90599" y="4728761"/>
            <a:ext cx="675516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61677" y="4742980"/>
            <a:ext cx="1028629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09-10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90599" y="5526228"/>
            <a:ext cx="675516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4789" y="5540448"/>
            <a:ext cx="675516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11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90599" y="6333555"/>
            <a:ext cx="675516" cy="109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05</a:t>
            </a:r>
          </a:p>
          <a:p>
            <a:pPr>
              <a:lnSpc>
                <a:spcPts val="4347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4789" y="6347774"/>
            <a:ext cx="675516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12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41701" y="7909911"/>
            <a:ext cx="1124415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07-08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990340" y="7990805"/>
            <a:ext cx="5032719" cy="473247"/>
            <a:chOff x="0" y="0"/>
            <a:chExt cx="6710292" cy="63099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318590" y="-57824"/>
              <a:ext cx="5391702" cy="684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7"/>
                </a:lnSpc>
              </a:pPr>
              <a:r>
                <a:rPr lang="en-US" sz="3105">
                  <a:solidFill>
                    <a:srgbClr val="040303"/>
                  </a:solidFill>
                  <a:latin typeface="Glacial Indifference Bold"/>
                </a:rPr>
                <a:t>Data Postgres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1199954" cy="697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7"/>
                </a:lnSpc>
              </a:pPr>
              <a:r>
                <a:rPr lang="en-US" sz="3105">
                  <a:solidFill>
                    <a:srgbClr val="7C5237"/>
                  </a:solidFill>
                  <a:latin typeface="Glacial Indifference"/>
                </a:rPr>
                <a:t>14-15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190599" y="7121164"/>
            <a:ext cx="675516" cy="109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06</a:t>
            </a:r>
          </a:p>
          <a:p>
            <a:pPr>
              <a:lnSpc>
                <a:spcPts val="434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214789" y="7135383"/>
            <a:ext cx="675516" cy="53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7"/>
              </a:lnSpc>
            </a:pPr>
            <a:r>
              <a:rPr lang="en-US" sz="3105">
                <a:solidFill>
                  <a:srgbClr val="7C5237"/>
                </a:solidFill>
                <a:latin typeface="Glacial Indifference"/>
              </a:rPr>
              <a:t>13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90599" y="971550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40303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58549" y="971550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02 of 15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1344867">
            <a:off x="-947342" y="-1397392"/>
            <a:ext cx="8321280" cy="11499256"/>
          </a:xfrm>
          <a:custGeom>
            <a:avLst/>
            <a:gdLst/>
            <a:ahLst/>
            <a:cxnLst/>
            <a:rect r="r" b="b" t="t" l="l"/>
            <a:pathLst>
              <a:path h="11499256" w="8321280">
                <a:moveTo>
                  <a:pt x="0" y="0"/>
                </a:moveTo>
                <a:lnTo>
                  <a:pt x="8321280" y="0"/>
                </a:lnTo>
                <a:lnTo>
                  <a:pt x="8321280" y="11499256"/>
                </a:lnTo>
                <a:lnTo>
                  <a:pt x="0" y="11499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18583" y="8525912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86675" y="2897146"/>
            <a:ext cx="4091786" cy="5987449"/>
          </a:xfrm>
          <a:custGeom>
            <a:avLst/>
            <a:gdLst/>
            <a:ahLst/>
            <a:cxnLst/>
            <a:rect r="r" b="b" t="t" l="l"/>
            <a:pathLst>
              <a:path h="5987449" w="4091786">
                <a:moveTo>
                  <a:pt x="0" y="0"/>
                </a:moveTo>
                <a:lnTo>
                  <a:pt x="4091785" y="0"/>
                </a:lnTo>
                <a:lnTo>
                  <a:pt x="4091785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3897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82411" y="2897146"/>
            <a:ext cx="5418262" cy="5987449"/>
          </a:xfrm>
          <a:custGeom>
            <a:avLst/>
            <a:gdLst/>
            <a:ahLst/>
            <a:cxnLst/>
            <a:rect r="r" b="b" t="t" l="l"/>
            <a:pathLst>
              <a:path h="5987449" w="5418262">
                <a:moveTo>
                  <a:pt x="0" y="0"/>
                </a:moveTo>
                <a:lnTo>
                  <a:pt x="5418262" y="0"/>
                </a:lnTo>
                <a:lnTo>
                  <a:pt x="5418262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4" t="0" r="-2659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04623" y="2897146"/>
            <a:ext cx="5802916" cy="2510956"/>
          </a:xfrm>
          <a:custGeom>
            <a:avLst/>
            <a:gdLst/>
            <a:ahLst/>
            <a:cxnLst/>
            <a:rect r="r" b="b" t="t" l="l"/>
            <a:pathLst>
              <a:path h="2510956" w="5802916">
                <a:moveTo>
                  <a:pt x="0" y="0"/>
                </a:moveTo>
                <a:lnTo>
                  <a:pt x="5802916" y="0"/>
                </a:lnTo>
                <a:lnTo>
                  <a:pt x="5802916" y="2510956"/>
                </a:lnTo>
                <a:lnTo>
                  <a:pt x="0" y="25109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7697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05448" y="5665277"/>
            <a:ext cx="5802091" cy="1568934"/>
          </a:xfrm>
          <a:custGeom>
            <a:avLst/>
            <a:gdLst/>
            <a:ahLst/>
            <a:cxnLst/>
            <a:rect r="r" b="b" t="t" l="l"/>
            <a:pathLst>
              <a:path h="1568934" w="5802091">
                <a:moveTo>
                  <a:pt x="0" y="0"/>
                </a:moveTo>
                <a:lnTo>
                  <a:pt x="5802091" y="0"/>
                </a:lnTo>
                <a:lnTo>
                  <a:pt x="5802091" y="1568934"/>
                </a:lnTo>
                <a:lnTo>
                  <a:pt x="0" y="1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8943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Docker Compose Airflow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03 of 15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15116" y="2872449"/>
            <a:ext cx="7237946" cy="6036844"/>
          </a:xfrm>
          <a:custGeom>
            <a:avLst/>
            <a:gdLst/>
            <a:ahLst/>
            <a:cxnLst/>
            <a:rect r="r" b="b" t="t" l="l"/>
            <a:pathLst>
              <a:path h="6036844" w="7237946">
                <a:moveTo>
                  <a:pt x="0" y="0"/>
                </a:moveTo>
                <a:lnTo>
                  <a:pt x="7237946" y="0"/>
                </a:lnTo>
                <a:lnTo>
                  <a:pt x="7237946" y="6036844"/>
                </a:lnTo>
                <a:lnTo>
                  <a:pt x="0" y="6036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99715" y="4894369"/>
            <a:ext cx="7511869" cy="1290203"/>
          </a:xfrm>
          <a:custGeom>
            <a:avLst/>
            <a:gdLst/>
            <a:ahLst/>
            <a:cxnLst/>
            <a:rect r="r" b="b" t="t" l="l"/>
            <a:pathLst>
              <a:path h="1290203" w="7511869">
                <a:moveTo>
                  <a:pt x="0" y="0"/>
                </a:moveTo>
                <a:lnTo>
                  <a:pt x="7511869" y="0"/>
                </a:lnTo>
                <a:lnTo>
                  <a:pt x="7511869" y="1290203"/>
                </a:lnTo>
                <a:lnTo>
                  <a:pt x="0" y="12902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008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Docker Compose DB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04 of 15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7016" y="3456497"/>
            <a:ext cx="9943580" cy="4868748"/>
          </a:xfrm>
          <a:custGeom>
            <a:avLst/>
            <a:gdLst/>
            <a:ahLst/>
            <a:cxnLst/>
            <a:rect r="r" b="b" t="t" l="l"/>
            <a:pathLst>
              <a:path h="4868748" w="9943580">
                <a:moveTo>
                  <a:pt x="0" y="0"/>
                </a:moveTo>
                <a:lnTo>
                  <a:pt x="9943581" y="0"/>
                </a:lnTo>
                <a:lnTo>
                  <a:pt x="9943581" y="4868748"/>
                </a:lnTo>
                <a:lnTo>
                  <a:pt x="0" y="4868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Connector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05 of 15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035949" y="3389822"/>
            <a:ext cx="4597831" cy="265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2"/>
              </a:lnSpc>
              <a:spcBef>
                <a:spcPct val="0"/>
              </a:spcBef>
            </a:pPr>
            <a:r>
              <a:rPr lang="en-US" sz="3016">
                <a:solidFill>
                  <a:srgbClr val="FFFFFF"/>
                </a:solidFill>
                <a:latin typeface="Glacial Indifference"/>
              </a:rPr>
              <a:t>Script ini </a:t>
            </a:r>
            <a:r>
              <a:rPr lang="en-US" sz="3016">
                <a:solidFill>
                  <a:srgbClr val="FFFFFF"/>
                </a:solidFill>
                <a:latin typeface="Glacial Indifference"/>
              </a:rPr>
              <a:t>berfungsi sebagai penghubung (connector) ke database MySQL dan PostgreSQL menggunakan SQLAlchemy.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66487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26175" y="3138017"/>
            <a:ext cx="8418143" cy="5203449"/>
          </a:xfrm>
          <a:custGeom>
            <a:avLst/>
            <a:gdLst/>
            <a:ahLst/>
            <a:cxnLst/>
            <a:rect r="r" b="b" t="t" l="l"/>
            <a:pathLst>
              <a:path h="5203449" w="8418143">
                <a:moveTo>
                  <a:pt x="0" y="0"/>
                </a:moveTo>
                <a:lnTo>
                  <a:pt x="8418143" y="0"/>
                </a:lnTo>
                <a:lnTo>
                  <a:pt x="8418143" y="5203448"/>
                </a:lnTo>
                <a:lnTo>
                  <a:pt x="0" y="5203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326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Covid Scrapper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06 of 15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518700" y="3071342"/>
            <a:ext cx="5115081" cy="21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8"/>
              </a:lnSpc>
              <a:spcBef>
                <a:spcPct val="0"/>
              </a:spcBef>
            </a:pPr>
            <a:r>
              <a:rPr lang="en-US" sz="3020">
                <a:solidFill>
                  <a:srgbClr val="FFFFFF"/>
                </a:solidFill>
                <a:latin typeface="Glacial Indifference"/>
              </a:rPr>
              <a:t>Script ini </a:t>
            </a:r>
            <a:r>
              <a:rPr lang="en-US" sz="3020">
                <a:solidFill>
                  <a:srgbClr val="FFFFFF"/>
                </a:solidFill>
                <a:latin typeface="Glacial Indifference"/>
              </a:rPr>
              <a:t>berfungsi untuk mendapatkan data dari sebuah API tentang kasus COVID-19.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0852" y="3115939"/>
            <a:ext cx="7161387" cy="5619681"/>
          </a:xfrm>
          <a:custGeom>
            <a:avLst/>
            <a:gdLst/>
            <a:ahLst/>
            <a:cxnLst/>
            <a:rect r="r" b="b" t="t" l="l"/>
            <a:pathLst>
              <a:path h="5619681" w="7161387">
                <a:moveTo>
                  <a:pt x="0" y="0"/>
                </a:moveTo>
                <a:lnTo>
                  <a:pt x="7161387" y="0"/>
                </a:lnTo>
                <a:lnTo>
                  <a:pt x="7161387" y="5619681"/>
                </a:lnTo>
                <a:lnTo>
                  <a:pt x="0" y="5619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8" t="0" r="-1496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53062" y="3115939"/>
            <a:ext cx="8217572" cy="5619681"/>
          </a:xfrm>
          <a:custGeom>
            <a:avLst/>
            <a:gdLst/>
            <a:ahLst/>
            <a:cxnLst/>
            <a:rect r="r" b="b" t="t" l="l"/>
            <a:pathLst>
              <a:path h="5619681" w="8217572">
                <a:moveTo>
                  <a:pt x="0" y="0"/>
                </a:moveTo>
                <a:lnTo>
                  <a:pt x="8217572" y="0"/>
                </a:lnTo>
                <a:lnTo>
                  <a:pt x="8217572" y="5619681"/>
                </a:lnTo>
                <a:lnTo>
                  <a:pt x="0" y="56196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Transformer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07 of 15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99464" y="2980183"/>
            <a:ext cx="8799738" cy="5519116"/>
          </a:xfrm>
          <a:custGeom>
            <a:avLst/>
            <a:gdLst/>
            <a:ahLst/>
            <a:cxnLst/>
            <a:rect r="r" b="b" t="t" l="l"/>
            <a:pathLst>
              <a:path h="5519116" w="8799738">
                <a:moveTo>
                  <a:pt x="0" y="0"/>
                </a:moveTo>
                <a:lnTo>
                  <a:pt x="8799739" y="0"/>
                </a:lnTo>
                <a:lnTo>
                  <a:pt x="8799739" y="5519116"/>
                </a:lnTo>
                <a:lnTo>
                  <a:pt x="0" y="551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474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3605" y="1906964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Transformer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08 of 15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518700" y="3071342"/>
            <a:ext cx="5115081" cy="319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8"/>
              </a:lnSpc>
              <a:spcBef>
                <a:spcPct val="0"/>
              </a:spcBef>
            </a:pPr>
            <a:r>
              <a:rPr lang="en-US" sz="3020">
                <a:solidFill>
                  <a:srgbClr val="FFFFFF"/>
                </a:solidFill>
                <a:latin typeface="Glacial Indifference"/>
              </a:rPr>
              <a:t>Script ini berfungsi untuk mengambil data dari database MySQL, melakukan transformasi data, dan menyimpannya ke dalam database PostgreSQL.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52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49828"/>
            <a:ext cx="16230600" cy="7800142"/>
            <a:chOff x="0" y="0"/>
            <a:chExt cx="4274726" cy="2054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54359"/>
            </a:xfrm>
            <a:custGeom>
              <a:avLst/>
              <a:gdLst/>
              <a:ahLst/>
              <a:cxnLst/>
              <a:rect r="r" b="b" t="t" l="l"/>
              <a:pathLst>
                <a:path h="20543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54359"/>
                  </a:lnTo>
                  <a:lnTo>
                    <a:pt x="0" y="2054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40303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1919" y="8735620"/>
            <a:ext cx="9724161" cy="1028700"/>
            <a:chOff x="0" y="0"/>
            <a:chExt cx="2561096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1096" cy="270933"/>
            </a:xfrm>
            <a:custGeom>
              <a:avLst/>
              <a:gdLst/>
              <a:ahLst/>
              <a:cxnLst/>
              <a:rect r="r" b="b" t="t" l="l"/>
              <a:pathLst>
                <a:path h="270933" w="2561096">
                  <a:moveTo>
                    <a:pt x="0" y="0"/>
                  </a:moveTo>
                  <a:lnTo>
                    <a:pt x="2561096" y="0"/>
                  </a:lnTo>
                  <a:lnTo>
                    <a:pt x="256109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C52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4074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39" y="0"/>
                </a:lnTo>
                <a:lnTo>
                  <a:pt x="440839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5529" y="9037880"/>
            <a:ext cx="440839" cy="440839"/>
          </a:xfrm>
          <a:custGeom>
            <a:avLst/>
            <a:gdLst/>
            <a:ahLst/>
            <a:cxnLst/>
            <a:rect r="r" b="b" t="t" l="l"/>
            <a:pathLst>
              <a:path h="440839" w="440839">
                <a:moveTo>
                  <a:pt x="0" y="0"/>
                </a:moveTo>
                <a:lnTo>
                  <a:pt x="440840" y="0"/>
                </a:lnTo>
                <a:lnTo>
                  <a:pt x="440840" y="440840"/>
                </a:lnTo>
                <a:lnTo>
                  <a:pt x="0" y="44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"/>
            <a:ext cx="16230600" cy="1028700"/>
            <a:chOff x="0" y="0"/>
            <a:chExt cx="4274726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270933"/>
            </a:xfrm>
            <a:custGeom>
              <a:avLst/>
              <a:gdLst/>
              <a:ahLst/>
              <a:cxnLst/>
              <a:rect r="r" b="b" t="t" l="l"/>
              <a:pathLst>
                <a:path h="27093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4030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9202" y="2653097"/>
            <a:ext cx="4404872" cy="6263576"/>
          </a:xfrm>
          <a:custGeom>
            <a:avLst/>
            <a:gdLst/>
            <a:ahLst/>
            <a:cxnLst/>
            <a:rect r="r" b="b" t="t" l="l"/>
            <a:pathLst>
              <a:path h="6263576" w="4404872">
                <a:moveTo>
                  <a:pt x="0" y="0"/>
                </a:moveTo>
                <a:lnTo>
                  <a:pt x="4404872" y="0"/>
                </a:lnTo>
                <a:lnTo>
                  <a:pt x="4404872" y="6263576"/>
                </a:lnTo>
                <a:lnTo>
                  <a:pt x="0" y="6263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49074" y="2653097"/>
            <a:ext cx="4814589" cy="6263576"/>
          </a:xfrm>
          <a:custGeom>
            <a:avLst/>
            <a:gdLst/>
            <a:ahLst/>
            <a:cxnLst/>
            <a:rect r="r" b="b" t="t" l="l"/>
            <a:pathLst>
              <a:path h="6263576" w="4814589">
                <a:moveTo>
                  <a:pt x="0" y="0"/>
                </a:moveTo>
                <a:lnTo>
                  <a:pt x="4814589" y="0"/>
                </a:lnTo>
                <a:lnTo>
                  <a:pt x="4814589" y="6263576"/>
                </a:lnTo>
                <a:lnTo>
                  <a:pt x="0" y="6263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33781" y="8916673"/>
            <a:ext cx="1481435" cy="1481435"/>
          </a:xfrm>
          <a:custGeom>
            <a:avLst/>
            <a:gdLst/>
            <a:ahLst/>
            <a:cxnLst/>
            <a:rect r="r" b="b" t="t" l="l"/>
            <a:pathLst>
              <a:path h="1481435" w="1481435">
                <a:moveTo>
                  <a:pt x="0" y="0"/>
                </a:moveTo>
                <a:lnTo>
                  <a:pt x="1481434" y="0"/>
                </a:lnTo>
                <a:lnTo>
                  <a:pt x="1481434" y="1481435"/>
                </a:lnTo>
                <a:lnTo>
                  <a:pt x="0" y="1481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03605" y="1816199"/>
            <a:ext cx="12680791" cy="83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6193">
                <a:solidFill>
                  <a:srgbClr val="FFFFFF"/>
                </a:solidFill>
                <a:latin typeface="TAN Nimbus"/>
              </a:rPr>
              <a:t>D_1 Final Project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85112" y="731203"/>
            <a:ext cx="119425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</a:rPr>
              <a:t>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53062" y="731203"/>
            <a:ext cx="16498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7C5237"/>
                </a:solidFill>
                <a:latin typeface="Glacial Indifference Bold"/>
              </a:rPr>
              <a:t>09 of 15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02465" y="8971205"/>
            <a:ext cx="38655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Digital Skola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88448" y="8971205"/>
            <a:ext cx="351824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Data Engineer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25764" y="8987865"/>
            <a:ext cx="185977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</a:rPr>
              <a:t>Batch 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DAFqB4sRRuI</dc:identifier>
  <dcterms:modified xsi:type="dcterms:W3CDTF">2011-08-01T06:04:30Z</dcterms:modified>
  <cp:revision>1</cp:revision>
  <dc:title>Black Green Tech Programmer Presentation</dc:title>
</cp:coreProperties>
</file>