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11760" y="2584782"/>
            <a:ext cx="4320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14570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346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2014-04-01T16:35:38Z</dcterms:created>
  <dcterms:modified xsi:type="dcterms:W3CDTF">2015-08-26T17:00:16Z</dcterms:modified>
</cp:coreProperties>
</file>