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01"/>
    <a:srgbClr val="163964"/>
    <a:srgbClr val="1B4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6590B-2027-4683-A165-C243909CBD3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CBA7F-EEBE-4444-BD6D-48331C12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 err="1"/>
              <a:t>Apa</a:t>
            </a:r>
            <a:r>
              <a:rPr lang="en-US" altLang="id-ID" dirty="0"/>
              <a:t> yang</a:t>
            </a:r>
            <a:r>
              <a:rPr lang="en-US" altLang="id-ID" baseline="0" dirty="0"/>
              <a:t> </a:t>
            </a:r>
            <a:r>
              <a:rPr lang="en-US" altLang="id-ID" baseline="0" dirty="0" err="1"/>
              <a:t>dimaksud</a:t>
            </a:r>
            <a:r>
              <a:rPr lang="en-US" altLang="id-ID" baseline="0" dirty="0"/>
              <a:t> </a:t>
            </a:r>
            <a:r>
              <a:rPr lang="en-US" altLang="id-ID" baseline="0" dirty="0" err="1"/>
              <a:t>dengan</a:t>
            </a:r>
            <a:r>
              <a:rPr lang="en-US" altLang="id-ID" baseline="0" dirty="0"/>
              <a:t> </a:t>
            </a:r>
            <a:r>
              <a:rPr lang="en-US" altLang="id-ID" baseline="0" dirty="0" err="1"/>
              <a:t>Jaringan</a:t>
            </a:r>
            <a:r>
              <a:rPr lang="en-US" altLang="id-ID" baseline="0" dirty="0"/>
              <a:t> </a:t>
            </a:r>
            <a:r>
              <a:rPr lang="en-US" altLang="id-ID" baseline="0" dirty="0" err="1"/>
              <a:t>Komputer</a:t>
            </a:r>
            <a:r>
              <a:rPr lang="en-US" altLang="id-ID" baseline="0" dirty="0"/>
              <a:t> (Computer </a:t>
            </a:r>
            <a:r>
              <a:rPr lang="en-US" altLang="id-ID" baseline="0" dirty="0" err="1"/>
              <a:t>NEtwork</a:t>
            </a:r>
            <a:r>
              <a:rPr lang="en-US" altLang="id-ID" baseline="0" dirty="0"/>
              <a:t>?) 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76F4E-4498-421D-8521-7F9E7098FE1F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269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9" y="498248"/>
            <a:ext cx="11292113" cy="151923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F4C80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2179639"/>
            <a:ext cx="11291434" cy="650648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122738" y="2992441"/>
            <a:ext cx="7604125" cy="855663"/>
          </a:xfrm>
        </p:spPr>
        <p:txBody>
          <a:bodyPr/>
          <a:lstStyle>
            <a:lvl1pPr marL="0" indent="0" algn="r">
              <a:buNone/>
              <a:defRPr>
                <a:solidFill>
                  <a:srgbClr val="F4C80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07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 algn="r">
              <a:defRPr sz="1400">
                <a:solidFill>
                  <a:srgbClr val="F4C801"/>
                </a:solidFill>
              </a:defRPr>
            </a:lvl1pPr>
          </a:lstStyle>
          <a:p>
            <a:fld id="{11D903BF-960E-4211-9077-D6CCC4E0801E}" type="datetimeFigureOut">
              <a:rPr lang="id-ID" smtClean="0"/>
              <a:pPr/>
              <a:t>27/08/18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 algn="l">
              <a:defRPr sz="1800">
                <a:solidFill>
                  <a:srgbClr val="F4C801"/>
                </a:solidFill>
              </a:defRPr>
            </a:lvl1pPr>
          </a:lstStyle>
          <a:p>
            <a:fld id="{73596A49-7720-4517-9955-5D2E607B069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8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07999"/>
            <a:ext cx="2628900" cy="5668964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07999"/>
            <a:ext cx="7734300" cy="5668963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 algn="r">
              <a:defRPr sz="1400">
                <a:solidFill>
                  <a:srgbClr val="F4C801"/>
                </a:solidFill>
              </a:defRPr>
            </a:lvl1pPr>
          </a:lstStyle>
          <a:p>
            <a:fld id="{11D903BF-960E-4211-9077-D6CCC4E0801E}" type="datetimeFigureOut">
              <a:rPr lang="id-ID" smtClean="0"/>
              <a:pPr/>
              <a:t>27/08/18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 algn="l">
              <a:defRPr sz="1800">
                <a:solidFill>
                  <a:srgbClr val="F4C801"/>
                </a:solidFill>
              </a:defRPr>
            </a:lvl1pPr>
          </a:lstStyle>
          <a:p>
            <a:fld id="{73596A49-7720-4517-9955-5D2E607B069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78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B4679"/>
                </a:solidFill>
              </a:defRPr>
            </a:lvl1pPr>
            <a:lvl2pPr>
              <a:defRPr>
                <a:solidFill>
                  <a:srgbClr val="1B4679"/>
                </a:solidFill>
              </a:defRPr>
            </a:lvl2pPr>
            <a:lvl3pPr>
              <a:defRPr>
                <a:solidFill>
                  <a:srgbClr val="1B4679"/>
                </a:solidFill>
              </a:defRPr>
            </a:lvl3pPr>
            <a:lvl4pPr>
              <a:defRPr>
                <a:solidFill>
                  <a:srgbClr val="1B4679"/>
                </a:solidFill>
              </a:defRPr>
            </a:lvl4pPr>
            <a:lvl5pPr>
              <a:defRPr>
                <a:solidFill>
                  <a:srgbClr val="1B467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 algn="r">
              <a:defRPr sz="1400">
                <a:solidFill>
                  <a:srgbClr val="F4C801"/>
                </a:solidFill>
              </a:defRPr>
            </a:lvl1pPr>
          </a:lstStyle>
          <a:p>
            <a:fld id="{11D903BF-960E-4211-9077-D6CCC4E0801E}" type="datetimeFigureOut">
              <a:rPr lang="id-ID" smtClean="0"/>
              <a:pPr/>
              <a:t>27/08/18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 algn="l">
              <a:defRPr sz="1800" b="1">
                <a:solidFill>
                  <a:srgbClr val="F4C801"/>
                </a:solidFill>
              </a:defRPr>
            </a:lvl1pPr>
          </a:lstStyle>
          <a:p>
            <a:fld id="{73596A49-7720-4517-9955-5D2E607B069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48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05052"/>
            <a:ext cx="10515600" cy="946377"/>
          </a:xfrm>
        </p:spPr>
        <p:txBody>
          <a:bodyPr anchor="b"/>
          <a:lstStyle>
            <a:lvl1pPr algn="ctr">
              <a:defRPr sz="6000" b="1">
                <a:solidFill>
                  <a:srgbClr val="F4C80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28549"/>
            <a:ext cx="10515600" cy="404653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3600">
                <a:solidFill>
                  <a:srgbClr val="F4C80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 algn="r">
              <a:defRPr sz="1400">
                <a:solidFill>
                  <a:srgbClr val="F4C801"/>
                </a:solidFill>
              </a:defRPr>
            </a:lvl1pPr>
          </a:lstStyle>
          <a:p>
            <a:fld id="{11D903BF-960E-4211-9077-D6CCC4E0801E}" type="datetimeFigureOut">
              <a:rPr lang="id-ID" smtClean="0"/>
              <a:pPr/>
              <a:t>27/08/18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 algn="l">
              <a:defRPr sz="1800">
                <a:solidFill>
                  <a:srgbClr val="F4C801"/>
                </a:solidFill>
              </a:defRPr>
            </a:lvl1pPr>
          </a:lstStyle>
          <a:p>
            <a:fld id="{73596A49-7720-4517-9955-5D2E607B069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13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6396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6396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 algn="r">
              <a:defRPr sz="1400">
                <a:solidFill>
                  <a:srgbClr val="F4C801"/>
                </a:solidFill>
              </a:defRPr>
            </a:lvl1pPr>
          </a:lstStyle>
          <a:p>
            <a:fld id="{11D903BF-960E-4211-9077-D6CCC4E0801E}" type="datetimeFigureOut">
              <a:rPr lang="id-ID" smtClean="0"/>
              <a:pPr/>
              <a:t>27/08/18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 algn="l">
              <a:defRPr sz="1800">
                <a:solidFill>
                  <a:srgbClr val="F4C801"/>
                </a:solidFill>
              </a:defRPr>
            </a:lvl1pPr>
          </a:lstStyle>
          <a:p>
            <a:fld id="{73596A49-7720-4517-9955-5D2E607B069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520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000" b="1">
                <a:solidFill>
                  <a:srgbClr val="F4C80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461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3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32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163964"/>
                </a:solidFill>
              </a:defRPr>
            </a:lvl1pPr>
            <a:lvl2pPr>
              <a:defRPr sz="2800">
                <a:solidFill>
                  <a:srgbClr val="163964"/>
                </a:solidFill>
              </a:defRPr>
            </a:lvl2pPr>
            <a:lvl3pPr>
              <a:defRPr sz="2400">
                <a:solidFill>
                  <a:srgbClr val="163964"/>
                </a:solidFill>
              </a:defRPr>
            </a:lvl3pPr>
            <a:lvl4pPr>
              <a:defRPr sz="2000">
                <a:solidFill>
                  <a:srgbClr val="163964"/>
                </a:solidFill>
              </a:defRPr>
            </a:lvl4pPr>
            <a:lvl5pPr>
              <a:defRPr sz="2000">
                <a:solidFill>
                  <a:srgbClr val="16396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16396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 algn="r">
              <a:defRPr sz="1400">
                <a:solidFill>
                  <a:srgbClr val="F4C801"/>
                </a:solidFill>
              </a:defRPr>
            </a:lvl1pPr>
          </a:lstStyle>
          <a:p>
            <a:fld id="{11D903BF-960E-4211-9077-D6CCC4E0801E}" type="datetimeFigureOut">
              <a:rPr lang="id-ID" smtClean="0"/>
              <a:pPr/>
              <a:t>27/08/18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1968"/>
            <a:ext cx="2743200" cy="365125"/>
          </a:xfrm>
        </p:spPr>
        <p:txBody>
          <a:bodyPr/>
          <a:lstStyle>
            <a:lvl1pPr algn="l">
              <a:defRPr sz="1800">
                <a:solidFill>
                  <a:srgbClr val="F4C801"/>
                </a:solidFill>
              </a:defRPr>
            </a:lvl1pPr>
          </a:lstStyle>
          <a:p>
            <a:fld id="{73596A49-7720-4517-9955-5D2E607B069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689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32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16396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16396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 algn="r">
              <a:defRPr sz="1400">
                <a:solidFill>
                  <a:srgbClr val="F4C801"/>
                </a:solidFill>
              </a:defRPr>
            </a:lvl1pPr>
          </a:lstStyle>
          <a:p>
            <a:fld id="{11D903BF-960E-4211-9077-D6CCC4E0801E}" type="datetimeFigureOut">
              <a:rPr lang="id-ID" smtClean="0"/>
              <a:pPr/>
              <a:t>27/08/18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9" y="6492875"/>
            <a:ext cx="2743200" cy="365125"/>
          </a:xfrm>
        </p:spPr>
        <p:txBody>
          <a:bodyPr/>
          <a:lstStyle>
            <a:lvl1pPr algn="l">
              <a:defRPr sz="1800">
                <a:solidFill>
                  <a:srgbClr val="F4C801"/>
                </a:solidFill>
              </a:defRPr>
            </a:lvl1pPr>
          </a:lstStyle>
          <a:p>
            <a:fld id="{73596A49-7720-4517-9955-5D2E607B069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64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4C801"/>
                </a:solidFill>
              </a:defRPr>
            </a:lvl1pPr>
          </a:lstStyle>
          <a:p>
            <a:fld id="{11D903BF-960E-4211-9077-D6CCC4E0801E}" type="datetimeFigureOut">
              <a:rPr lang="id-ID" smtClean="0"/>
              <a:pPr/>
              <a:t>27/08/18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4C801"/>
                </a:solidFill>
              </a:defRPr>
            </a:lvl1pPr>
          </a:lstStyle>
          <a:p>
            <a:fld id="{73596A49-7720-4517-9955-5D2E607B069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432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Politeknik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Surabaya</a:t>
            </a:r>
          </a:p>
          <a:p>
            <a:r>
              <a:rPr lang="en-US" dirty="0"/>
              <a:t>2017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28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Fadilah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Fahrul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Hardiansyah</a:t>
            </a:r>
            <a:endParaRPr lang="en-US" dirty="0"/>
          </a:p>
          <a:p>
            <a:r>
              <a:rPr lang="en-US" dirty="0" err="1"/>
              <a:t>Ruang</a:t>
            </a:r>
            <a:r>
              <a:rPr lang="en-US" dirty="0"/>
              <a:t> : C206 (Lab Soft Computing)</a:t>
            </a:r>
          </a:p>
          <a:p>
            <a:r>
              <a:rPr lang="en-US" dirty="0"/>
              <a:t>fahrul.lecturer.pens.ac.id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Hobbies :</a:t>
            </a:r>
          </a:p>
          <a:p>
            <a:pPr lvl="1"/>
            <a:r>
              <a:rPr lang="en-US" dirty="0" err="1"/>
              <a:t>Ngoding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 err="1"/>
              <a:t>Menyengsarakan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68" y="3456734"/>
            <a:ext cx="201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?? </a:t>
            </a:r>
            <a:r>
              <a:rPr lang="en-US" dirty="0">
                <a:sym typeface="Wingdings" panose="05000000000000000000" pitchFamily="2" charset="2"/>
              </a:rPr>
              <a:t> 10.30 (C102)</a:t>
            </a:r>
            <a:endParaRPr lang="en-US" dirty="0"/>
          </a:p>
          <a:p>
            <a:pPr lvl="1"/>
            <a:r>
              <a:rPr lang="en-US" dirty="0"/>
              <a:t>??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 err="1"/>
              <a:t>Teori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Senin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013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Tata </a:t>
            </a:r>
            <a:r>
              <a:rPr lang="en-US" dirty="0" err="1"/>
              <a:t>Tertib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loker</a:t>
            </a:r>
            <a:endParaRPr lang="en-US" dirty="0"/>
          </a:p>
          <a:p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Jas Lab </a:t>
            </a:r>
            <a:r>
              <a:rPr lang="en-US" dirty="0" err="1"/>
              <a:t>saat</a:t>
            </a:r>
            <a:r>
              <a:rPr lang="en-US" dirty="0"/>
              <a:t> di lab</a:t>
            </a:r>
          </a:p>
          <a:p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20 </a:t>
            </a:r>
            <a:r>
              <a:rPr lang="en-US" dirty="0" err="1"/>
              <a:t>Menit</a:t>
            </a:r>
            <a:endParaRPr lang="en-US" dirty="0"/>
          </a:p>
          <a:p>
            <a:r>
              <a:rPr lang="en-US" dirty="0" err="1"/>
              <a:t>Tugas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Teori</a:t>
            </a:r>
            <a:r>
              <a:rPr lang="en-US" dirty="0"/>
              <a:t>)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di </a:t>
            </a:r>
            <a:r>
              <a:rPr lang="en-US" dirty="0" err="1"/>
              <a:t>kertas</a:t>
            </a:r>
            <a:r>
              <a:rPr lang="en-US" dirty="0"/>
              <a:t> A4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Praktikum</a:t>
            </a:r>
            <a:r>
              <a:rPr lang="en-US" dirty="0"/>
              <a:t>) Hardcopy</a:t>
            </a:r>
          </a:p>
          <a:p>
            <a:pPr lvl="1"/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err="1"/>
              <a:t>Nilai</a:t>
            </a:r>
            <a:endParaRPr lang="en-US" sz="28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UTS 35%, UAS 35%, </a:t>
            </a:r>
            <a:r>
              <a:rPr lang="en-US" dirty="0" err="1">
                <a:sym typeface="Wingdings" panose="05000000000000000000" pitchFamily="2" charset="2"/>
              </a:rPr>
              <a:t>Tugas</a:t>
            </a:r>
            <a:r>
              <a:rPr lang="en-US" dirty="0">
                <a:sym typeface="Wingdings" panose="05000000000000000000" pitchFamily="2" charset="2"/>
              </a:rPr>
              <a:t> 20%, </a:t>
            </a:r>
            <a:r>
              <a:rPr lang="en-US" dirty="0" err="1">
                <a:sym typeface="Wingdings" panose="05000000000000000000" pitchFamily="2" charset="2"/>
              </a:rPr>
              <a:t>Sikap</a:t>
            </a:r>
            <a:r>
              <a:rPr lang="en-US" dirty="0">
                <a:sym typeface="Wingdings" panose="05000000000000000000" pitchFamily="2" charset="2"/>
              </a:rPr>
              <a:t> 10%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 err="1">
                <a:sym typeface="Wingdings" panose="05000000000000000000" pitchFamily="2" charset="2"/>
              </a:rPr>
              <a:t>Praktikum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Tugas</a:t>
            </a:r>
            <a:r>
              <a:rPr lang="en-US" dirty="0">
                <a:sym typeface="Wingdings" panose="05000000000000000000" pitchFamily="2" charset="2"/>
              </a:rPr>
              <a:t> 20%, </a:t>
            </a:r>
            <a:r>
              <a:rPr lang="en-US" dirty="0" err="1">
                <a:sym typeface="Wingdings" panose="05000000000000000000" pitchFamily="2" charset="2"/>
              </a:rPr>
              <a:t>Postest</a:t>
            </a:r>
            <a:r>
              <a:rPr lang="en-US" dirty="0">
                <a:sym typeface="Wingdings" panose="05000000000000000000" pitchFamily="2" charset="2"/>
              </a:rPr>
              <a:t> 40%, Project 40%</a:t>
            </a:r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9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"/>
          <a:stretch/>
        </p:blipFill>
        <p:spPr>
          <a:xfrm>
            <a:off x="2833450" y="2970763"/>
            <a:ext cx="5435600" cy="3430036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7248727" y="739302"/>
            <a:ext cx="4105073" cy="2714893"/>
          </a:xfrm>
          <a:prstGeom prst="cloudCallout">
            <a:avLst>
              <a:gd name="adj1" fmla="val -78654"/>
              <a:gd name="adj2" fmla="val 44459"/>
            </a:avLst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Kenapa</a:t>
            </a:r>
            <a:r>
              <a:rPr lang="en-US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OOP</a:t>
            </a:r>
            <a:endParaRPr lang="id-ID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463544-B9C8-46A9-B2DD-E07B64A917A8}" vid="{BD3B542D-B363-448E-B543-08D881590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130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Comic Sans MS</vt:lpstr>
      <vt:lpstr>Wingdings</vt:lpstr>
      <vt:lpstr>Office Theme</vt:lpstr>
      <vt:lpstr>Pemrograman Berbasis Obyek</vt:lpstr>
      <vt:lpstr>Perkenalan</vt:lpstr>
      <vt:lpstr>Jadwal Kuliah</vt:lpstr>
      <vt:lpstr>Tata Tertib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Obyek Encapsulation</dc:title>
  <dc:creator>RoD</dc:creator>
  <cp:lastModifiedBy>Microsoft Office User</cp:lastModifiedBy>
  <cp:revision>25</cp:revision>
  <dcterms:created xsi:type="dcterms:W3CDTF">2016-12-13T12:18:31Z</dcterms:created>
  <dcterms:modified xsi:type="dcterms:W3CDTF">2018-08-27T07:51:32Z</dcterms:modified>
</cp:coreProperties>
</file>