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1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B17F1-2E38-4B64-A6A3-B421C34242EE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4D1F5-7054-4895-80E7-C5BD653F1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33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36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0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9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0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4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3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37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78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0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040" y="4653136"/>
            <a:ext cx="54360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1600" b="1" dirty="0" err="1"/>
              <a:t>Oleh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:</a:t>
            </a:r>
            <a:endParaRPr lang="en-US" altLang="ko-KR" sz="1600" b="1" dirty="0"/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1600" b="1" dirty="0" err="1"/>
              <a:t>Alvintha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M.H</a:t>
            </a:r>
            <a:r>
              <a:rPr lang="en-US" altLang="ko-KR" sz="1600" b="1" dirty="0"/>
              <a:t>	</a:t>
            </a:r>
            <a:r>
              <a:rPr lang="en-US" altLang="ko-KR" sz="1600" b="1" dirty="0" smtClean="0"/>
              <a:t>2110171034</a:t>
            </a:r>
            <a:endParaRPr lang="en-US" altLang="ko-KR" sz="1600" b="1" dirty="0"/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1600" b="1" dirty="0" err="1"/>
              <a:t>Anisa</a:t>
            </a:r>
            <a:r>
              <a:rPr lang="en-US" altLang="ko-KR" sz="1600" b="1" dirty="0"/>
              <a:t> </a:t>
            </a:r>
            <a:r>
              <a:rPr lang="en-US" altLang="ko-KR" sz="1600" b="1" dirty="0" err="1" smtClean="0"/>
              <a:t>Kamila</a:t>
            </a:r>
            <a:r>
              <a:rPr lang="en-US" altLang="ko-KR" sz="1600" b="1" dirty="0" smtClean="0"/>
              <a:t>	2110171053</a:t>
            </a:r>
            <a:endParaRPr lang="en-US" altLang="ko-KR" sz="1600" dirty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60040" y="2348880"/>
            <a:ext cx="392392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ea typeface="맑은 고딕" pitchFamily="50" charset="-127"/>
              </a:rPr>
              <a:t>Virtual </a:t>
            </a:r>
            <a:r>
              <a:rPr lang="en-US" altLang="ko-KR" sz="3600" b="1" dirty="0">
                <a:ea typeface="맑은 고딕" pitchFamily="50" charset="-127"/>
              </a:rPr>
              <a:t>Private </a:t>
            </a:r>
            <a:endParaRPr lang="en-US" altLang="ko-KR" sz="3600" b="1" dirty="0" smtClean="0">
              <a:ea typeface="맑은 고딕" pitchFamily="50" charset="-127"/>
            </a:endParaRPr>
          </a:p>
          <a:p>
            <a:r>
              <a:rPr lang="en-US" altLang="ko-KR" sz="3600" b="1" dirty="0" smtClean="0">
                <a:ea typeface="맑은 고딕" pitchFamily="50" charset="-127"/>
              </a:rPr>
              <a:t>Network</a:t>
            </a:r>
          </a:p>
          <a:p>
            <a:r>
              <a:rPr lang="en-US" altLang="ko-KR" sz="3600" b="1" dirty="0" smtClean="0">
                <a:ea typeface="맑은 고딕" pitchFamily="50" charset="-127"/>
              </a:rPr>
              <a:t>(VPN)</a:t>
            </a:r>
            <a:endParaRPr lang="en-US" altLang="ko-KR" sz="3600" b="1" dirty="0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754"/>
            <a:ext cx="9144017" cy="5250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76672"/>
            <a:ext cx="9144000" cy="576064"/>
          </a:xfrm>
        </p:spPr>
        <p:txBody>
          <a:bodyPr/>
          <a:lstStyle/>
          <a:p>
            <a:pPr algn="ctr"/>
            <a:r>
              <a:rPr lang="en-GB" sz="3600" b="1" dirty="0" err="1">
                <a:solidFill>
                  <a:schemeClr val="tx1"/>
                </a:solidFill>
              </a:rPr>
              <a:t>Apa</a:t>
            </a:r>
            <a:r>
              <a:rPr lang="en-GB" sz="3600" b="1" dirty="0">
                <a:solidFill>
                  <a:schemeClr val="tx1"/>
                </a:solidFill>
              </a:rPr>
              <a:t> </a:t>
            </a:r>
            <a:r>
              <a:rPr lang="en-GB" sz="3600" b="1" dirty="0" err="1">
                <a:solidFill>
                  <a:schemeClr val="tx1"/>
                </a:solidFill>
              </a:rPr>
              <a:t>itu</a:t>
            </a:r>
            <a:r>
              <a:rPr lang="en-GB" sz="3600" b="1" dirty="0">
                <a:solidFill>
                  <a:schemeClr val="tx1"/>
                </a:solidFill>
              </a:rPr>
              <a:t> VPN</a:t>
            </a:r>
            <a:r>
              <a:rPr lang="en-GB" sz="3600" b="1" dirty="0" smtClean="0">
                <a:solidFill>
                  <a:schemeClr val="tx1"/>
                </a:solidFill>
              </a:rPr>
              <a:t>?</a:t>
            </a:r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39652" y="5669724"/>
            <a:ext cx="6264696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GB" sz="1600" b="1" dirty="0"/>
              <a:t>VPN </a:t>
            </a:r>
            <a:r>
              <a:rPr lang="en-GB" sz="1600" b="1" dirty="0" smtClean="0"/>
              <a:t>(Virtual Private Network</a:t>
            </a:r>
            <a:r>
              <a:rPr lang="en-GB" sz="1600" b="1" i="1" dirty="0" smtClean="0"/>
              <a:t>)</a:t>
            </a:r>
            <a:r>
              <a:rPr lang="en-GB" sz="1600" b="1" dirty="0" smtClean="0"/>
              <a:t> </a:t>
            </a:r>
          </a:p>
          <a:p>
            <a:pPr algn="ctr"/>
            <a:r>
              <a:rPr lang="en-GB" sz="1600" dirty="0" err="1" smtClean="0"/>
              <a:t>sebuah</a:t>
            </a:r>
            <a:r>
              <a:rPr lang="en-GB" sz="1600" dirty="0" smtClean="0"/>
              <a:t> </a:t>
            </a:r>
            <a:r>
              <a:rPr lang="en-GB" sz="1600" dirty="0" err="1"/>
              <a:t>koneksi</a:t>
            </a:r>
            <a:r>
              <a:rPr lang="en-GB" sz="1600" dirty="0"/>
              <a:t> private </a:t>
            </a:r>
            <a:r>
              <a:rPr lang="en-GB" sz="1600" dirty="0" err="1"/>
              <a:t>melalui</a:t>
            </a:r>
            <a:r>
              <a:rPr lang="en-GB" sz="1600" dirty="0"/>
              <a:t> </a:t>
            </a:r>
            <a:r>
              <a:rPr lang="en-GB" sz="1600" dirty="0" err="1" smtClean="0"/>
              <a:t>jaringan</a:t>
            </a:r>
            <a:r>
              <a:rPr lang="en-GB" sz="1600" dirty="0" smtClean="0"/>
              <a:t> </a:t>
            </a:r>
            <a:r>
              <a:rPr lang="en-GB" sz="1600" dirty="0" err="1" smtClean="0"/>
              <a:t>publik</a:t>
            </a:r>
            <a:r>
              <a:rPr lang="en-GB" sz="1600" dirty="0" smtClean="0"/>
              <a:t> yang </a:t>
            </a:r>
            <a:r>
              <a:rPr lang="en-GB" sz="1600" dirty="0" err="1" smtClean="0"/>
              <a:t>bersifat</a:t>
            </a:r>
            <a:r>
              <a:rPr lang="en-GB" sz="1600" dirty="0" smtClean="0"/>
              <a:t> virtual.</a:t>
            </a:r>
            <a:endParaRPr lang="en-GB" sz="1600" dirty="0"/>
          </a:p>
        </p:txBody>
      </p:sp>
      <p:sp>
        <p:nvSpPr>
          <p:cNvPr id="7" name="Rectangle 6"/>
          <p:cNvSpPr/>
          <p:nvPr/>
        </p:nvSpPr>
        <p:spPr>
          <a:xfrm>
            <a:off x="321797" y="1704429"/>
            <a:ext cx="3168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/>
              <a:t>Virtual </a:t>
            </a:r>
            <a:r>
              <a:rPr lang="en-GB" sz="1600" b="1" dirty="0" smtClean="0"/>
              <a:t>Network </a:t>
            </a:r>
          </a:p>
          <a:p>
            <a:r>
              <a:rPr lang="en-GB" sz="1400" b="1" dirty="0" smtClean="0"/>
              <a:t>-  </a:t>
            </a:r>
            <a:r>
              <a:rPr lang="en-GB" sz="1400" dirty="0" err="1" smtClean="0"/>
              <a:t>Jaringan</a:t>
            </a:r>
            <a:r>
              <a:rPr lang="en-GB" sz="1400" dirty="0" smtClean="0"/>
              <a:t> </a:t>
            </a:r>
            <a:r>
              <a:rPr lang="en-GB" sz="1400" dirty="0" err="1" smtClean="0"/>
              <a:t>hanya</a:t>
            </a:r>
            <a:r>
              <a:rPr lang="en-GB" sz="1400" dirty="0" smtClean="0"/>
              <a:t> </a:t>
            </a:r>
            <a:r>
              <a:rPr lang="en-GB" sz="1400" dirty="0" err="1"/>
              <a:t>bersifat</a:t>
            </a:r>
            <a:r>
              <a:rPr lang="en-GB" sz="1400" dirty="0"/>
              <a:t> virtual. </a:t>
            </a:r>
            <a:endParaRPr lang="en-GB" sz="1400" dirty="0" smtClean="0"/>
          </a:p>
          <a:p>
            <a:pPr marL="176213" indent="-176213"/>
            <a:r>
              <a:rPr lang="en-GB" sz="1400" b="1" dirty="0" smtClean="0"/>
              <a:t>- </a:t>
            </a:r>
            <a:r>
              <a:rPr lang="en-GB" sz="1400" dirty="0" smtClean="0"/>
              <a:t> </a:t>
            </a:r>
            <a:r>
              <a:rPr lang="en-GB" sz="1400" dirty="0" err="1" smtClean="0"/>
              <a:t>Tidak</a:t>
            </a:r>
            <a:r>
              <a:rPr lang="en-GB" sz="1400" dirty="0" smtClean="0"/>
              <a:t> </a:t>
            </a:r>
            <a:r>
              <a:rPr lang="en-GB" sz="1400" dirty="0" err="1"/>
              <a:t>ada</a:t>
            </a:r>
            <a:r>
              <a:rPr lang="en-GB" sz="1400" dirty="0"/>
              <a:t> </a:t>
            </a:r>
            <a:r>
              <a:rPr lang="en-GB" sz="1400" dirty="0" err="1"/>
              <a:t>koneksi</a:t>
            </a:r>
            <a:r>
              <a:rPr lang="en-GB" sz="1400" dirty="0"/>
              <a:t> </a:t>
            </a:r>
            <a:r>
              <a:rPr lang="en-GB" sz="1400" dirty="0" err="1"/>
              <a:t>jaringan</a:t>
            </a:r>
            <a:r>
              <a:rPr lang="en-GB" sz="1400" dirty="0"/>
              <a:t> </a:t>
            </a:r>
            <a:r>
              <a:rPr lang="en-GB" sz="1400" dirty="0" err="1"/>
              <a:t>secara</a:t>
            </a:r>
            <a:r>
              <a:rPr lang="en-GB" sz="1400" dirty="0"/>
              <a:t> </a:t>
            </a:r>
            <a:r>
              <a:rPr lang="en-GB" sz="1400" dirty="0" err="1"/>
              <a:t>riil</a:t>
            </a:r>
            <a:r>
              <a:rPr lang="en-GB" sz="1400" dirty="0"/>
              <a:t> </a:t>
            </a:r>
            <a:r>
              <a:rPr lang="en-GB" sz="1400" dirty="0" err="1"/>
              <a:t>antara</a:t>
            </a:r>
            <a:r>
              <a:rPr lang="en-GB" sz="1400" dirty="0"/>
              <a:t> 2 </a:t>
            </a:r>
            <a:r>
              <a:rPr lang="en-GB" sz="1400" dirty="0" err="1"/>
              <a:t>titik</a:t>
            </a:r>
            <a:r>
              <a:rPr lang="en-GB" sz="1400" dirty="0"/>
              <a:t> yang </a:t>
            </a:r>
            <a:r>
              <a:rPr lang="en-GB" sz="1400" dirty="0" err="1"/>
              <a:t>akan</a:t>
            </a:r>
            <a:r>
              <a:rPr lang="en-GB" sz="1400" dirty="0"/>
              <a:t> </a:t>
            </a:r>
            <a:r>
              <a:rPr lang="en-GB" sz="1400" dirty="0" err="1"/>
              <a:t>berhubungan</a:t>
            </a:r>
            <a:r>
              <a:rPr lang="en-GB" sz="1400" dirty="0" smtClean="0"/>
              <a:t>.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0112" y="1704429"/>
            <a:ext cx="3168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/>
              <a:t>Private </a:t>
            </a:r>
            <a:endParaRPr lang="en-GB" sz="1600" b="1" dirty="0" smtClean="0"/>
          </a:p>
          <a:p>
            <a:pPr marL="176213" indent="-176213"/>
            <a:r>
              <a:rPr lang="en-GB" sz="1400" b="1" dirty="0" smtClean="0"/>
              <a:t>-</a:t>
            </a:r>
            <a:r>
              <a:rPr lang="en-GB" sz="1400" dirty="0" smtClean="0"/>
              <a:t>  </a:t>
            </a:r>
            <a:r>
              <a:rPr lang="en-GB" sz="1400" dirty="0" err="1" smtClean="0"/>
              <a:t>Jaringan</a:t>
            </a:r>
            <a:r>
              <a:rPr lang="en-GB" sz="1400" dirty="0" smtClean="0"/>
              <a:t> </a:t>
            </a:r>
            <a:r>
              <a:rPr lang="en-GB" sz="1400" i="1" dirty="0" err="1" smtClean="0"/>
              <a:t>bersifat</a:t>
            </a:r>
            <a:r>
              <a:rPr lang="en-GB" sz="1400" i="1" dirty="0" smtClean="0"/>
              <a:t> </a:t>
            </a:r>
            <a:r>
              <a:rPr lang="en-GB" sz="1400" i="1" dirty="0"/>
              <a:t>private</a:t>
            </a:r>
            <a:r>
              <a:rPr lang="en-GB" sz="1400" dirty="0"/>
              <a:t> </a:t>
            </a:r>
            <a:endParaRPr lang="en-GB" sz="1400" dirty="0" smtClean="0"/>
          </a:p>
          <a:p>
            <a:pPr marL="176213" indent="-176213"/>
            <a:r>
              <a:rPr lang="en-GB" sz="1400" b="1" dirty="0" smtClean="0"/>
              <a:t>- </a:t>
            </a:r>
            <a:r>
              <a:rPr lang="en-GB" sz="1400" dirty="0" smtClean="0"/>
              <a:t> Data </a:t>
            </a:r>
            <a:r>
              <a:rPr lang="en-GB" sz="1400" dirty="0"/>
              <a:t>yang </a:t>
            </a:r>
            <a:r>
              <a:rPr lang="en-GB" sz="1400" dirty="0" err="1"/>
              <a:t>dikirimkan</a:t>
            </a:r>
            <a:r>
              <a:rPr lang="en-GB" sz="1400" dirty="0"/>
              <a:t> </a:t>
            </a:r>
            <a:r>
              <a:rPr lang="en-GB" sz="1400" i="1" dirty="0" err="1"/>
              <a:t>terenkripsi</a:t>
            </a:r>
            <a:r>
              <a:rPr lang="en-GB" sz="1400" dirty="0"/>
              <a:t> </a:t>
            </a:r>
            <a:endParaRPr lang="en-GB" sz="1400" dirty="0" smtClean="0"/>
          </a:p>
          <a:p>
            <a:pPr marL="176213" indent="-176213"/>
            <a:r>
              <a:rPr lang="en-GB" sz="1400" dirty="0" smtClean="0"/>
              <a:t>	</a:t>
            </a:r>
            <a:r>
              <a:rPr lang="en-GB" sz="1400" dirty="0" err="1" smtClean="0"/>
              <a:t>sehingga</a:t>
            </a:r>
            <a:r>
              <a:rPr lang="en-GB" sz="1400" dirty="0" smtClean="0"/>
              <a:t> </a:t>
            </a:r>
            <a:r>
              <a:rPr lang="en-GB" sz="1400" dirty="0" err="1"/>
              <a:t>tetap</a:t>
            </a:r>
            <a:r>
              <a:rPr lang="en-GB" sz="1400" dirty="0"/>
              <a:t> </a:t>
            </a:r>
            <a:r>
              <a:rPr lang="en-GB" sz="1400" dirty="0" err="1"/>
              <a:t>rahasia</a:t>
            </a:r>
            <a:r>
              <a:rPr lang="en-GB" sz="1400" dirty="0"/>
              <a:t> </a:t>
            </a:r>
            <a:r>
              <a:rPr lang="en-GB" sz="1400" dirty="0" err="1"/>
              <a:t>meskipun</a:t>
            </a:r>
            <a:r>
              <a:rPr lang="en-GB" sz="1400" dirty="0"/>
              <a:t> </a:t>
            </a:r>
            <a:endParaRPr lang="en-GB" sz="1400" dirty="0" smtClean="0"/>
          </a:p>
          <a:p>
            <a:pPr marL="176213" indent="-176213"/>
            <a:r>
              <a:rPr lang="en-GB" sz="1400" dirty="0"/>
              <a:t>	</a:t>
            </a:r>
            <a:r>
              <a:rPr lang="en-GB" sz="1400" dirty="0" err="1" smtClean="0"/>
              <a:t>melalui</a:t>
            </a:r>
            <a:r>
              <a:rPr lang="en-GB" sz="1400" dirty="0" smtClean="0"/>
              <a:t> </a:t>
            </a:r>
            <a:r>
              <a:rPr lang="en-GB" sz="1400" dirty="0" err="1"/>
              <a:t>jaringan</a:t>
            </a:r>
            <a:r>
              <a:rPr lang="en-GB" sz="1400" dirty="0"/>
              <a:t> </a:t>
            </a:r>
            <a:r>
              <a:rPr lang="en-GB" sz="1400" dirty="0" err="1"/>
              <a:t>publik</a:t>
            </a:r>
            <a:r>
              <a:rPr lang="en-GB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711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>
                <a:solidFill>
                  <a:schemeClr val="bg1"/>
                </a:solidFill>
                <a:ea typeface="Arial Unicode MS" pitchFamily="50" charset="-127"/>
              </a:rPr>
              <a:t> Enter Your Tittle</a:t>
            </a:r>
            <a:endParaRPr lang="ko-KR" altLang="en-US" sz="4400" dirty="0">
              <a:solidFill>
                <a:schemeClr val="bg1"/>
              </a:solidFill>
              <a:ea typeface="Arial Unicode MS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Standard 4:3</a:t>
            </a:r>
            <a:endParaRPr lang="en-US" altLang="ko-KR" sz="4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  <a:endParaRPr lang="en-US" altLang="ko-KR" sz="2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needs. </a:t>
            </a:r>
            <a:endParaRPr lang="ko-KR" alt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143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 Enter Your Tittle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ALVINTHA</cp:lastModifiedBy>
  <cp:revision>20</cp:revision>
  <dcterms:created xsi:type="dcterms:W3CDTF">2014-04-01T16:35:38Z</dcterms:created>
  <dcterms:modified xsi:type="dcterms:W3CDTF">2018-11-27T11:06:59Z</dcterms:modified>
</cp:coreProperties>
</file>