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 id="2147483649" r:id="rId2"/>
  </p:sldMasterIdLst>
  <p:notesMasterIdLst>
    <p:notesMasterId r:id="rId3"/>
  </p:notesMasterIdLst>
  <p:sldIdLst>
    <p:sldId id="256" r:id="rId4"/>
    <p:sldId id="257" r:id="rId5"/>
    <p:sldId id="258" r:id="rId6"/>
    <p:sldId id="259" r:id="rId7"/>
    <p:sldId id="260" r:id="rId8"/>
    <p:sldId id="261" r:id="rId9"/>
    <p:sldId id="262" r:id="rId10"/>
    <p:sldId id="263" r:id="rId11"/>
    <p:sldId id="266" r:id="rId12"/>
    <p:sldId id="267" r:id="rId13"/>
    <p:sldId id="268" r:id="rId14"/>
    <p:sldId id="269" r:id="rId15"/>
    <p:sldId id="270" r:id="rId16"/>
    <p:sldId id="271" r:id="rId17"/>
    <p:sldId id="272" r:id="rId18"/>
    <p:sldId id="273" r:id="rId19"/>
    <p:sldId id="274" r:id="rId20"/>
    <p:sldId id="264" r:id="rId21"/>
  </p:sldIdLst>
  <p:sldSz type="screen16x9" cy="5143500" cx="9144000"/>
  <p:notesSz cx="6858000" cy="9144000"/>
  <p:defaultTextStyle>
    <a:defPPr>
      <a:defRPr lang="ko-KR"/>
    </a:defPPr>
    <a:lvl1pPr algn="l" defTabSz="914400" eaLnBrk="1" hangingPunct="1" latinLnBrk="1" marL="0" rtl="0">
      <a:defRPr sz="1800" kern="1200">
        <a:solidFill>
          <a:schemeClr val="tx1"/>
        </a:solidFill>
        <a:latin typeface="+mn-lt"/>
        <a:ea typeface="+mn-ea"/>
        <a:cs typeface="+mn-cs"/>
      </a:defRPr>
    </a:lvl1pPr>
    <a:lvl2pPr algn="l" defTabSz="914400" eaLnBrk="1" hangingPunct="1" latinLnBrk="1" marL="457200" rtl="0">
      <a:defRPr sz="1800" kern="1200">
        <a:solidFill>
          <a:schemeClr val="tx1"/>
        </a:solidFill>
        <a:latin typeface="+mn-lt"/>
        <a:ea typeface="+mn-ea"/>
        <a:cs typeface="+mn-cs"/>
      </a:defRPr>
    </a:lvl2pPr>
    <a:lvl3pPr algn="l" defTabSz="914400" eaLnBrk="1" hangingPunct="1" latinLnBrk="1" marL="914400" rtl="0">
      <a:defRPr sz="1800" kern="1200">
        <a:solidFill>
          <a:schemeClr val="tx1"/>
        </a:solidFill>
        <a:latin typeface="+mn-lt"/>
        <a:ea typeface="+mn-ea"/>
        <a:cs typeface="+mn-cs"/>
      </a:defRPr>
    </a:lvl3pPr>
    <a:lvl4pPr algn="l" defTabSz="914400" eaLnBrk="1" hangingPunct="1" latinLnBrk="1" marL="1371600" rtl="0">
      <a:defRPr sz="1800" kern="1200">
        <a:solidFill>
          <a:schemeClr val="tx1"/>
        </a:solidFill>
        <a:latin typeface="+mn-lt"/>
        <a:ea typeface="+mn-ea"/>
        <a:cs typeface="+mn-cs"/>
      </a:defRPr>
    </a:lvl4pPr>
    <a:lvl5pPr algn="l" defTabSz="914400" eaLnBrk="1" hangingPunct="1" latinLnBrk="1" marL="1828800" rtl="0">
      <a:defRPr sz="1800" kern="1200">
        <a:solidFill>
          <a:schemeClr val="tx1"/>
        </a:solidFill>
        <a:latin typeface="+mn-lt"/>
        <a:ea typeface="+mn-ea"/>
        <a:cs typeface="+mn-cs"/>
      </a:defRPr>
    </a:lvl5pPr>
    <a:lvl6pPr algn="l" defTabSz="914400" eaLnBrk="1" hangingPunct="1" latinLnBrk="1" marL="2286000" rtl="0">
      <a:defRPr sz="1800" kern="1200">
        <a:solidFill>
          <a:schemeClr val="tx1"/>
        </a:solidFill>
        <a:latin typeface="+mn-lt"/>
        <a:ea typeface="+mn-ea"/>
        <a:cs typeface="+mn-cs"/>
      </a:defRPr>
    </a:lvl6pPr>
    <a:lvl7pPr algn="l" defTabSz="914400" eaLnBrk="1" hangingPunct="1" latinLnBrk="1" marL="2743200" rtl="0">
      <a:defRPr sz="1800" kern="1200">
        <a:solidFill>
          <a:schemeClr val="tx1"/>
        </a:solidFill>
        <a:latin typeface="+mn-lt"/>
        <a:ea typeface="+mn-ea"/>
        <a:cs typeface="+mn-cs"/>
      </a:defRPr>
    </a:lvl7pPr>
    <a:lvl8pPr algn="l" defTabSz="914400" eaLnBrk="1" hangingPunct="1" latinLnBrk="1" marL="3200400" rtl="0">
      <a:defRPr sz="1800" kern="1200">
        <a:solidFill>
          <a:schemeClr val="tx1"/>
        </a:solidFill>
        <a:latin typeface="+mn-lt"/>
        <a:ea typeface="+mn-ea"/>
        <a:cs typeface="+mn-cs"/>
      </a:defRPr>
    </a:lvl8pPr>
    <a:lvl9pPr algn="l" defTabSz="914400" eaLnBrk="1" hangingPunct="1" latinLnBrk="1"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95" d="100"/>
          <a:sy n="95" d="100"/>
        </p:scale>
        <p:origin x="58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dpi="0">
          <a:blip xmlns:r="http://schemas.openxmlformats.org/officeDocument/2006/relationships" r:embed="rId1">
            <a:lum/>
          </a:blip>
          <a:srcRect/>
          <a:stretch>
            <a:fillRect r="-2000"/>
          </a:stretch>
        </a:blipFill>
      </p:bgPr>
    </p:bg>
    <p:spTree>
      <p:nvGrpSpPr>
        <p:cNvPr id="15"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4" name=""/>
        <p:cNvGrpSpPr/>
        <p:nvPr/>
      </p:nvGrpSpPr>
      <p:grpSpPr>
        <a:xfrm>
          <a:off x="0" y="0"/>
          <a:ext cx="0" cy="0"/>
          <a:chOff x="0" y="0"/>
          <a:chExt cx="0" cy="0"/>
        </a:xfrm>
      </p:grpSpPr>
      <p:sp>
        <p:nvSpPr>
          <p:cNvPr id="1048630" name="Date Placeholder 1"/>
          <p:cNvSpPr>
            <a:spLocks noGrp="1"/>
          </p:cNvSpPr>
          <p:nvPr>
            <p:ph type="dt" sz="half" idx="10"/>
          </p:nvPr>
        </p:nvSpPr>
        <p:spPr/>
        <p:txBody>
          <a:bodyPr/>
          <a:p>
            <a:fld id="{63937D59-5EDB-4C39-B697-625748F703B6}" type="datetimeFigureOut">
              <a:rPr lang="en-US" smtClean="0"/>
              <a:t>7/13/2019</a:t>
            </a:fld>
            <a:endParaRPr lang="en-US"/>
          </a:p>
        </p:txBody>
      </p:sp>
      <p:sp>
        <p:nvSpPr>
          <p:cNvPr id="1048631" name="Footer Placeholder 2"/>
          <p:cNvSpPr>
            <a:spLocks noGrp="1"/>
          </p:cNvSpPr>
          <p:nvPr>
            <p:ph type="ftr" sz="quarter" idx="11"/>
          </p:nvPr>
        </p:nvSpPr>
        <p:spPr/>
        <p:txBody>
          <a:bodyPr/>
          <a:p>
            <a:endParaRPr lang="en-US"/>
          </a:p>
        </p:txBody>
      </p:sp>
      <p:sp>
        <p:nvSpPr>
          <p:cNvPr id="1048632" name="Slide Number Placeholder 3"/>
          <p:cNvSpPr>
            <a:spLocks noGrp="1"/>
          </p:cNvSpPr>
          <p:nvPr>
            <p:ph type="sldNum" sz="quarter" idx="12"/>
          </p:nvPr>
        </p:nvSpPr>
        <p:spPr/>
        <p:txBody>
          <a:bodyPr/>
          <a:p>
            <a:fld id="{0F31DC1F-5561-484E-AB46-68C682854F6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2" name=""/>
        <p:cNvGrpSpPr/>
        <p:nvPr/>
      </p:nvGrpSpPr>
      <p:grpSpPr>
        <a:xfrm>
          <a:off x="0" y="0"/>
          <a:ext cx="0" cy="0"/>
          <a:chOff x="0" y="0"/>
          <a:chExt cx="0" cy="0"/>
        </a:xfrm>
      </p:grpSpPr>
      <p:sp>
        <p:nvSpPr>
          <p:cNvPr id="1048620" name="Title 1"/>
          <p:cNvSpPr>
            <a:spLocks noGrp="1"/>
          </p:cNvSpPr>
          <p:nvPr>
            <p:ph type="title"/>
          </p:nvPr>
        </p:nvSpPr>
        <p:spPr>
          <a:xfrm>
            <a:off x="457200" y="204788"/>
            <a:ext cx="3008313" cy="871537"/>
          </a:xfrm>
        </p:spPr>
        <p:txBody>
          <a:bodyPr anchor="b"/>
          <a:lstStyle>
            <a:lvl1pPr algn="l">
              <a:defRPr b="1" sz="2000"/>
            </a:lvl1pPr>
          </a:lstStyle>
          <a:p>
            <a:r>
              <a:rPr lang="en-US" smtClean="0"/>
              <a:t>Click to edit Master title style</a:t>
            </a:r>
            <a:endParaRPr lang="en-US"/>
          </a:p>
        </p:txBody>
      </p:sp>
      <p:sp>
        <p:nvSpPr>
          <p:cNvPr id="1048621"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2" name="Text Placeholder 3"/>
          <p:cNvSpPr>
            <a:spLocks noGrp="1"/>
          </p:cNvSpPr>
          <p:nvPr>
            <p:ph type="body" sz="half" idx="2"/>
          </p:nvPr>
        </p:nvSpPr>
        <p:spPr>
          <a:xfrm>
            <a:off x="457200" y="1076325"/>
            <a:ext cx="3008313" cy="35179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23" name="Date Placeholder 4"/>
          <p:cNvSpPr>
            <a:spLocks noGrp="1"/>
          </p:cNvSpPr>
          <p:nvPr>
            <p:ph type="dt" sz="half" idx="10"/>
          </p:nvPr>
        </p:nvSpPr>
        <p:spPr/>
        <p:txBody>
          <a:bodyPr/>
          <a:p>
            <a:fld id="{63937D59-5EDB-4C39-B697-625748F703B6}" type="datetimeFigureOut">
              <a:rPr lang="en-US" smtClean="0"/>
              <a:t>7/13/2019</a:t>
            </a:fld>
            <a:endParaRPr lang="en-US"/>
          </a:p>
        </p:txBody>
      </p:sp>
      <p:sp>
        <p:nvSpPr>
          <p:cNvPr id="1048624" name="Footer Placeholder 5"/>
          <p:cNvSpPr>
            <a:spLocks noGrp="1"/>
          </p:cNvSpPr>
          <p:nvPr>
            <p:ph type="ftr" sz="quarter" idx="11"/>
          </p:nvPr>
        </p:nvSpPr>
        <p:spPr/>
        <p:txBody>
          <a:bodyPr/>
          <a:p>
            <a:endParaRPr lang="en-US"/>
          </a:p>
        </p:txBody>
      </p:sp>
      <p:sp>
        <p:nvSpPr>
          <p:cNvPr id="1048625" name="Slide Number Placeholder 6"/>
          <p:cNvSpPr>
            <a:spLocks noGrp="1"/>
          </p:cNvSpPr>
          <p:nvPr>
            <p:ph type="sldNum" sz="quarter" idx="12"/>
          </p:nvPr>
        </p:nvSpPr>
        <p:spPr/>
        <p:txBody>
          <a:bodyPr/>
          <a:p>
            <a:fld id="{0F31DC1F-5561-484E-AB46-68C682854F6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sp>
        <p:nvSpPr>
          <p:cNvPr id="1048614" name="Title 1"/>
          <p:cNvSpPr>
            <a:spLocks noGrp="1"/>
          </p:cNvSpPr>
          <p:nvPr>
            <p:ph type="title"/>
          </p:nvPr>
        </p:nvSpPr>
        <p:spPr>
          <a:xfrm>
            <a:off x="1792288" y="3600450"/>
            <a:ext cx="5486400" cy="425450"/>
          </a:xfrm>
        </p:spPr>
        <p:txBody>
          <a:bodyPr anchor="b"/>
          <a:lstStyle>
            <a:lvl1pPr algn="l">
              <a:defRPr b="1" sz="2000"/>
            </a:lvl1pPr>
          </a:lstStyle>
          <a:p>
            <a:r>
              <a:rPr lang="en-US" smtClean="0"/>
              <a:t>Click to edit Master title style</a:t>
            </a:r>
            <a:endParaRPr lang="en-US"/>
          </a:p>
        </p:txBody>
      </p:sp>
      <p:sp>
        <p:nvSpPr>
          <p:cNvPr id="1048615" name="Picture Placeholder 2"/>
          <p:cNvSpPr>
            <a:spLocks noGrp="1"/>
          </p:cNvSpPr>
          <p:nvPr>
            <p:ph type="pic" idx="1"/>
          </p:nvPr>
        </p:nvSpPr>
        <p:spPr>
          <a:xfrm>
            <a:off x="1792288" y="460375"/>
            <a:ext cx="5486400" cy="30861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16" name="Text Placeholder 3"/>
          <p:cNvSpPr>
            <a:spLocks noGrp="1"/>
          </p:cNvSpPr>
          <p:nvPr>
            <p:ph type="body" sz="half" idx="2"/>
          </p:nvPr>
        </p:nvSpPr>
        <p:spPr>
          <a:xfrm>
            <a:off x="1792288" y="4025900"/>
            <a:ext cx="5486400" cy="60325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17" name="Date Placeholder 4"/>
          <p:cNvSpPr>
            <a:spLocks noGrp="1"/>
          </p:cNvSpPr>
          <p:nvPr>
            <p:ph type="dt" sz="half" idx="10"/>
          </p:nvPr>
        </p:nvSpPr>
        <p:spPr/>
        <p:txBody>
          <a:bodyPr/>
          <a:p>
            <a:fld id="{63937D59-5EDB-4C39-B697-625748F703B6}" type="datetimeFigureOut">
              <a:rPr lang="en-US" smtClean="0"/>
              <a:t>7/13/2019</a:t>
            </a:fld>
            <a:endParaRPr lang="en-US"/>
          </a:p>
        </p:txBody>
      </p:sp>
      <p:sp>
        <p:nvSpPr>
          <p:cNvPr id="1048618" name="Footer Placeholder 5"/>
          <p:cNvSpPr>
            <a:spLocks noGrp="1"/>
          </p:cNvSpPr>
          <p:nvPr>
            <p:ph type="ftr" sz="quarter" idx="11"/>
          </p:nvPr>
        </p:nvSpPr>
        <p:spPr/>
        <p:txBody>
          <a:bodyPr/>
          <a:p>
            <a:endParaRPr lang="en-US"/>
          </a:p>
        </p:txBody>
      </p:sp>
      <p:sp>
        <p:nvSpPr>
          <p:cNvPr id="1048619" name="Slide Number Placeholder 6"/>
          <p:cNvSpPr>
            <a:spLocks noGrp="1"/>
          </p:cNvSpPr>
          <p:nvPr>
            <p:ph type="sldNum" sz="quarter" idx="12"/>
          </p:nvPr>
        </p:nvSpPr>
        <p:spPr/>
        <p:txBody>
          <a:bodyPr/>
          <a:p>
            <a:fld id="{0F31DC1F-5561-484E-AB46-68C682854F61}"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0" name=""/>
        <p:cNvGrpSpPr/>
        <p:nvPr/>
      </p:nvGrpSpPr>
      <p:grpSpPr>
        <a:xfrm>
          <a:off x="0" y="0"/>
          <a:ext cx="0" cy="0"/>
          <a:chOff x="0" y="0"/>
          <a:chExt cx="0" cy="0"/>
        </a:xfrm>
      </p:grpSpPr>
      <p:sp>
        <p:nvSpPr>
          <p:cNvPr id="1048609" name="Title 1"/>
          <p:cNvSpPr>
            <a:spLocks noGrp="1"/>
          </p:cNvSpPr>
          <p:nvPr>
            <p:ph type="title"/>
          </p:nvPr>
        </p:nvSpPr>
        <p:spPr/>
        <p:txBody>
          <a:bodyPr/>
          <a:p>
            <a:r>
              <a:rPr lang="en-US" smtClean="0"/>
              <a:t>Click to edit Master title style</a:t>
            </a:r>
            <a:endParaRPr lang="en-US"/>
          </a:p>
        </p:txBody>
      </p:sp>
      <p:sp>
        <p:nvSpPr>
          <p:cNvPr id="104861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1" name="Date Placeholder 3"/>
          <p:cNvSpPr>
            <a:spLocks noGrp="1"/>
          </p:cNvSpPr>
          <p:nvPr>
            <p:ph type="dt" sz="half" idx="10"/>
          </p:nvPr>
        </p:nvSpPr>
        <p:spPr/>
        <p:txBody>
          <a:bodyPr/>
          <a:p>
            <a:fld id="{63937D59-5EDB-4C39-B697-625748F703B6}" type="datetimeFigureOut">
              <a:rPr lang="en-US" smtClean="0"/>
              <a:t>7/13/2019</a:t>
            </a:fld>
            <a:endParaRPr lang="en-US"/>
          </a:p>
        </p:txBody>
      </p:sp>
      <p:sp>
        <p:nvSpPr>
          <p:cNvPr id="1048612" name="Footer Placeholder 4"/>
          <p:cNvSpPr>
            <a:spLocks noGrp="1"/>
          </p:cNvSpPr>
          <p:nvPr>
            <p:ph type="ftr" sz="quarter" idx="11"/>
          </p:nvPr>
        </p:nvSpPr>
        <p:spPr/>
        <p:txBody>
          <a:bodyPr/>
          <a:p>
            <a:endParaRPr lang="en-US"/>
          </a:p>
        </p:txBody>
      </p:sp>
      <p:sp>
        <p:nvSpPr>
          <p:cNvPr id="1048613" name="Slide Number Placeholder 5"/>
          <p:cNvSpPr>
            <a:spLocks noGrp="1"/>
          </p:cNvSpPr>
          <p:nvPr>
            <p:ph type="sldNum" sz="quarter" idx="12"/>
          </p:nvPr>
        </p:nvSpPr>
        <p:spPr/>
        <p:txBody>
          <a:bodyPr/>
          <a:p>
            <a:fld id="{0F31DC1F-5561-484E-AB46-68C682854F61}"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7" name=""/>
        <p:cNvGrpSpPr/>
        <p:nvPr/>
      </p:nvGrpSpPr>
      <p:grpSpPr>
        <a:xfrm>
          <a:off x="0" y="0"/>
          <a:ext cx="0" cy="0"/>
          <a:chOff x="0" y="0"/>
          <a:chExt cx="0" cy="0"/>
        </a:xfrm>
      </p:grpSpPr>
      <p:sp>
        <p:nvSpPr>
          <p:cNvPr id="1048643" name="Vertical Title 1"/>
          <p:cNvSpPr>
            <a:spLocks noGrp="1"/>
          </p:cNvSpPr>
          <p:nvPr>
            <p:ph type="title" orient="vert"/>
          </p:nvPr>
        </p:nvSpPr>
        <p:spPr>
          <a:xfrm>
            <a:off x="6629400" y="206375"/>
            <a:ext cx="2057400" cy="4387850"/>
          </a:xfrm>
        </p:spPr>
        <p:txBody>
          <a:bodyPr vert="eaVert"/>
          <a:p>
            <a:r>
              <a:rPr lang="en-US" smtClean="0"/>
              <a:t>Click to edit Master title style</a:t>
            </a:r>
            <a:endParaRPr lang="en-US"/>
          </a:p>
        </p:txBody>
      </p:sp>
      <p:sp>
        <p:nvSpPr>
          <p:cNvPr id="1048644" name="Vertical Text Placeholder 2"/>
          <p:cNvSpPr>
            <a:spLocks noGrp="1"/>
          </p:cNvSpPr>
          <p:nvPr>
            <p:ph type="body" orient="vert" idx="1"/>
          </p:nvPr>
        </p:nvSpPr>
        <p:spPr>
          <a:xfrm>
            <a:off x="457200" y="206375"/>
            <a:ext cx="6019800" cy="4387850"/>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5" name="Date Placeholder 3"/>
          <p:cNvSpPr>
            <a:spLocks noGrp="1"/>
          </p:cNvSpPr>
          <p:nvPr>
            <p:ph type="dt" sz="half" idx="10"/>
          </p:nvPr>
        </p:nvSpPr>
        <p:spPr/>
        <p:txBody>
          <a:bodyPr/>
          <a:p>
            <a:fld id="{63937D59-5EDB-4C39-B697-625748F703B6}" type="datetimeFigureOut">
              <a:rPr lang="en-US" smtClean="0"/>
              <a:t>7/13/2019</a:t>
            </a:fld>
            <a:endParaRPr lang="en-US"/>
          </a:p>
        </p:txBody>
      </p:sp>
      <p:sp>
        <p:nvSpPr>
          <p:cNvPr id="1048646" name="Footer Placeholder 4"/>
          <p:cNvSpPr>
            <a:spLocks noGrp="1"/>
          </p:cNvSpPr>
          <p:nvPr>
            <p:ph type="ftr" sz="quarter" idx="11"/>
          </p:nvPr>
        </p:nvSpPr>
        <p:spPr/>
        <p:txBody>
          <a:bodyPr/>
          <a:p>
            <a:endParaRPr lang="en-US"/>
          </a:p>
        </p:txBody>
      </p:sp>
      <p:sp>
        <p:nvSpPr>
          <p:cNvPr id="1048647" name="Slide Number Placeholder 5"/>
          <p:cNvSpPr>
            <a:spLocks noGrp="1"/>
          </p:cNvSpPr>
          <p:nvPr>
            <p:ph type="sldNum" sz="quarter" idx="12"/>
          </p:nvPr>
        </p:nvSpPr>
        <p:spPr/>
        <p:txBody>
          <a:bodyPr/>
          <a:p>
            <a:fld id="{0F31DC1F-5561-484E-AB46-68C682854F6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rotWithShape="1" dpi="0">
          <a:blip xmlns:r="http://schemas.openxmlformats.org/officeDocument/2006/relationships" r:embed="rId1">
            <a:lum/>
          </a:blip>
          <a:srcRect/>
          <a:stretch>
            <a:fillRect/>
          </a:stretch>
        </a:blipFill>
      </p:bgPr>
    </p:bg>
    <p:spTree>
      <p:nvGrpSpPr>
        <p:cNvPr id="17" name=""/>
        <p:cNvGrpSpPr/>
        <p:nvPr/>
      </p:nvGrpSpPr>
      <p:grpSpPr>
        <a:xfrm>
          <a:off x="0" y="0"/>
          <a:ext cx="0" cy="0"/>
          <a:chOff x="0" y="0"/>
          <a:chExt cx="0" cy="0"/>
        </a:xfrm>
      </p:grpSpPr>
      <p:sp>
        <p:nvSpPr>
          <p:cNvPr id="1048578" name="Title 1"/>
          <p:cNvSpPr>
            <a:spLocks noGrp="1"/>
          </p:cNvSpPr>
          <p:nvPr>
            <p:ph type="title" hasCustomPrompt="1"/>
          </p:nvPr>
        </p:nvSpPr>
        <p:spPr>
          <a:xfrm>
            <a:off x="0" y="0"/>
            <a:ext cx="9144000" cy="884466"/>
          </a:xfrm>
          <a:prstGeom prst="rect"/>
        </p:spPr>
        <p:txBody>
          <a:bodyPr anchor="ctr"/>
          <a:lstStyle>
            <a:lvl1pPr algn="l">
              <a:defRPr>
                <a:solidFill>
                  <a:schemeClr val="tx1">
                    <a:lumMod val="75000"/>
                    <a:lumOff val="25000"/>
                  </a:schemeClr>
                </a:solidFill>
              </a:defRPr>
            </a:lvl1pPr>
          </a:lstStyle>
          <a:p>
            <a:r>
              <a:rPr altLang="ko-KR" dirty="0" lang="en-US" smtClean="0"/>
              <a:t> Click to edit title</a:t>
            </a:r>
            <a:endParaRPr altLang="en-US" dirty="0" lang="ko-KR"/>
          </a:p>
        </p:txBody>
      </p:sp>
      <p:sp>
        <p:nvSpPr>
          <p:cNvPr id="1048579" name="Content Placeholder 2"/>
          <p:cNvSpPr>
            <a:spLocks noGrp="1"/>
          </p:cNvSpPr>
          <p:nvPr>
            <p:ph idx="1"/>
          </p:nvPr>
        </p:nvSpPr>
        <p:spPr>
          <a:xfrm>
            <a:off x="395536" y="1131590"/>
            <a:ext cx="8496944" cy="460648"/>
          </a:xfrm>
          <a:prstGeom prst="rect"/>
        </p:spPr>
        <p:txBody>
          <a:bodyPr anchor="ctr"/>
          <a:lstStyle>
            <a:lvl1pPr indent="0" marL="0">
              <a:buNone/>
              <a:defRPr sz="2000">
                <a:solidFill>
                  <a:schemeClr val="tx1">
                    <a:lumMod val="75000"/>
                    <a:lumOff val="25000"/>
                  </a:schemeClr>
                </a:solidFill>
              </a:defRPr>
            </a:lvl1pPr>
          </a:lstStyle>
          <a:p>
            <a:pPr lvl="0"/>
            <a:r>
              <a:rPr altLang="ko-KR" dirty="0" lang="en-US" smtClean="0"/>
              <a:t>Click to edit Master text styles</a:t>
            </a:r>
          </a:p>
        </p:txBody>
      </p:sp>
      <p:sp>
        <p:nvSpPr>
          <p:cNvPr id="1048580" name="Content Placeholder 2"/>
          <p:cNvSpPr>
            <a:spLocks noGrp="1"/>
          </p:cNvSpPr>
          <p:nvPr>
            <p:ph idx="10"/>
          </p:nvPr>
        </p:nvSpPr>
        <p:spPr>
          <a:xfrm>
            <a:off x="405880" y="1808261"/>
            <a:ext cx="8496944" cy="2995737"/>
          </a:xfrm>
          <a:prstGeom prst="rect"/>
        </p:spPr>
        <p:txBody>
          <a:bodyPr anchor="t" lIns="396000"/>
          <a:lstStyle>
            <a:lvl1pPr indent="0" marL="0">
              <a:buNone/>
              <a:defRPr sz="1400">
                <a:solidFill>
                  <a:schemeClr val="tx1">
                    <a:lumMod val="75000"/>
                    <a:lumOff val="25000"/>
                  </a:schemeClr>
                </a:solidFill>
              </a:defRPr>
            </a:lvl1pPr>
          </a:lstStyle>
          <a:p>
            <a:pPr lvl="0"/>
            <a:r>
              <a:rPr altLang="ko-KR" dirty="0"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rotWithShape="1" dpi="0">
          <a:blip xmlns:r="http://schemas.openxmlformats.org/officeDocument/2006/relationships" r:embed="rId1">
            <a:lum/>
          </a:blip>
          <a:srcRect/>
          <a:stretch>
            <a:fillRect/>
          </a:stretch>
        </a:blipFill>
      </p:bgPr>
    </p:bg>
    <p:spTree>
      <p:nvGrpSpPr>
        <p:cNvPr id="19" name=""/>
        <p:cNvGrpSpPr/>
        <p:nvPr/>
      </p:nvGrpSpPr>
      <p:grpSpPr>
        <a:xfrm>
          <a:off x="0" y="0"/>
          <a:ext cx="0" cy="0"/>
          <a:chOff x="0" y="0"/>
          <a:chExt cx="0" cy="0"/>
        </a:xfrm>
      </p:grpSpPr>
      <p:sp>
        <p:nvSpPr>
          <p:cNvPr id="1048583" name="Title 1"/>
          <p:cNvSpPr>
            <a:spLocks noGrp="1"/>
          </p:cNvSpPr>
          <p:nvPr>
            <p:ph type="title" hasCustomPrompt="1"/>
          </p:nvPr>
        </p:nvSpPr>
        <p:spPr>
          <a:xfrm>
            <a:off x="1619672" y="0"/>
            <a:ext cx="7524328" cy="884466"/>
          </a:xfrm>
          <a:prstGeom prst="rect"/>
        </p:spPr>
        <p:txBody>
          <a:bodyPr anchor="ctr"/>
          <a:lstStyle>
            <a:lvl1pPr algn="l">
              <a:defRPr>
                <a:solidFill>
                  <a:schemeClr val="tx1">
                    <a:lumMod val="75000"/>
                    <a:lumOff val="25000"/>
                  </a:schemeClr>
                </a:solidFill>
              </a:defRPr>
            </a:lvl1pPr>
          </a:lstStyle>
          <a:p>
            <a:r>
              <a:rPr altLang="ko-KR" dirty="0" lang="en-US" smtClean="0"/>
              <a:t> Click to edit title</a:t>
            </a:r>
            <a:endParaRPr altLang="en-US" dirty="0" lang="ko-KR"/>
          </a:p>
        </p:txBody>
      </p:sp>
      <p:sp>
        <p:nvSpPr>
          <p:cNvPr id="1048584" name="Content Placeholder 2"/>
          <p:cNvSpPr>
            <a:spLocks noGrp="1"/>
          </p:cNvSpPr>
          <p:nvPr>
            <p:ph idx="1"/>
          </p:nvPr>
        </p:nvSpPr>
        <p:spPr>
          <a:xfrm>
            <a:off x="1979712" y="987574"/>
            <a:ext cx="6912768" cy="460648"/>
          </a:xfrm>
          <a:prstGeom prst="rect"/>
        </p:spPr>
        <p:txBody>
          <a:bodyPr anchor="ctr"/>
          <a:lstStyle>
            <a:lvl1pPr indent="0" marL="0">
              <a:buNone/>
              <a:defRPr sz="2000">
                <a:solidFill>
                  <a:schemeClr val="tx1">
                    <a:lumMod val="75000"/>
                    <a:lumOff val="25000"/>
                  </a:schemeClr>
                </a:solidFill>
              </a:defRPr>
            </a:lvl1pPr>
          </a:lstStyle>
          <a:p>
            <a:pPr lvl="0"/>
            <a:r>
              <a:rPr altLang="ko-KR" dirty="0" lang="en-US" smtClean="0"/>
              <a:t>Click to edit Master text styles</a:t>
            </a:r>
          </a:p>
        </p:txBody>
      </p:sp>
      <p:sp>
        <p:nvSpPr>
          <p:cNvPr id="1048585" name="Content Placeholder 2"/>
          <p:cNvSpPr>
            <a:spLocks noGrp="1"/>
          </p:cNvSpPr>
          <p:nvPr>
            <p:ph idx="10"/>
          </p:nvPr>
        </p:nvSpPr>
        <p:spPr>
          <a:xfrm>
            <a:off x="1990056" y="1664245"/>
            <a:ext cx="6912768" cy="2995737"/>
          </a:xfrm>
          <a:prstGeom prst="rect"/>
        </p:spPr>
        <p:txBody>
          <a:bodyPr anchor="t" lIns="396000"/>
          <a:lstStyle>
            <a:lvl1pPr indent="0" marL="0">
              <a:buNone/>
              <a:defRPr sz="1400">
                <a:solidFill>
                  <a:schemeClr val="tx1">
                    <a:lumMod val="75000"/>
                    <a:lumOff val="25000"/>
                  </a:schemeClr>
                </a:solidFill>
              </a:defRPr>
            </a:lvl1pPr>
          </a:lstStyle>
          <a:p>
            <a:pPr lvl="0"/>
            <a:r>
              <a:rPr altLang="ko-KR" dirty="0"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5" name=""/>
        <p:cNvGrpSpPr/>
        <p:nvPr/>
      </p:nvGrpSpPr>
      <p:grpSpPr>
        <a:xfrm>
          <a:off x="0" y="0"/>
          <a:ext cx="0" cy="0"/>
          <a:chOff x="0" y="0"/>
          <a:chExt cx="0" cy="0"/>
        </a:xfrm>
      </p:grpSpPr>
      <p:sp>
        <p:nvSpPr>
          <p:cNvPr id="1048633" name="Title 1"/>
          <p:cNvSpPr>
            <a:spLocks noGrp="1"/>
          </p:cNvSpPr>
          <p:nvPr>
            <p:ph type="ctrTitle"/>
          </p:nvPr>
        </p:nvSpPr>
        <p:spPr>
          <a:xfrm>
            <a:off x="685800" y="1598613"/>
            <a:ext cx="7772400" cy="1101725"/>
          </a:xfrm>
        </p:spPr>
        <p:txBody>
          <a:bodyPr/>
          <a:p>
            <a:r>
              <a:rPr lang="en-US" smtClean="0"/>
              <a:t>Click to edit Master title style</a:t>
            </a:r>
            <a:endParaRPr lang="en-US"/>
          </a:p>
        </p:txBody>
      </p:sp>
      <p:sp>
        <p:nvSpPr>
          <p:cNvPr id="1048634" name="Subtitle 2"/>
          <p:cNvSpPr>
            <a:spLocks noGrp="1"/>
          </p:cNvSpPr>
          <p:nvPr>
            <p:ph type="subTitle" idx="1"/>
          </p:nvPr>
        </p:nvSpPr>
        <p:spPr>
          <a:xfrm>
            <a:off x="1371600" y="2914650"/>
            <a:ext cx="6400800" cy="131445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35" name="Date Placeholder 3"/>
          <p:cNvSpPr>
            <a:spLocks noGrp="1"/>
          </p:cNvSpPr>
          <p:nvPr>
            <p:ph type="dt" sz="half" idx="10"/>
          </p:nvPr>
        </p:nvSpPr>
        <p:spPr/>
        <p:txBody>
          <a:bodyPr/>
          <a:p>
            <a:fld id="{63937D59-5EDB-4C39-B697-625748F703B6}" type="datetimeFigureOut">
              <a:rPr lang="en-US" smtClean="0"/>
              <a:t>7/13/2019</a:t>
            </a:fld>
            <a:endParaRPr lang="en-US"/>
          </a:p>
        </p:txBody>
      </p:sp>
      <p:sp>
        <p:nvSpPr>
          <p:cNvPr id="1048636" name="Footer Placeholder 4"/>
          <p:cNvSpPr>
            <a:spLocks noGrp="1"/>
          </p:cNvSpPr>
          <p:nvPr>
            <p:ph type="ftr" sz="quarter" idx="11"/>
          </p:nvPr>
        </p:nvSpPr>
        <p:spPr/>
        <p:txBody>
          <a:bodyPr/>
          <a:p>
            <a:endParaRPr lang="en-US"/>
          </a:p>
        </p:txBody>
      </p:sp>
      <p:sp>
        <p:nvSpPr>
          <p:cNvPr id="1048637" name="Slide Number Placeholder 5"/>
          <p:cNvSpPr>
            <a:spLocks noGrp="1"/>
          </p:cNvSpPr>
          <p:nvPr>
            <p:ph type="sldNum" sz="quarter" idx="12"/>
          </p:nvPr>
        </p:nvSpPr>
        <p:spPr/>
        <p:txBody>
          <a:bodyPr/>
          <a:p>
            <a:fld id="{0F31DC1F-5561-484E-AB46-68C682854F6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63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0" name="Date Placeholder 3"/>
          <p:cNvSpPr>
            <a:spLocks noGrp="1"/>
          </p:cNvSpPr>
          <p:nvPr>
            <p:ph type="dt" sz="half" idx="10"/>
          </p:nvPr>
        </p:nvSpPr>
        <p:spPr/>
        <p:txBody>
          <a:bodyPr/>
          <a:p>
            <a:fld id="{63937D59-5EDB-4C39-B697-625748F703B6}" type="datetimeFigureOut">
              <a:rPr lang="en-US" smtClean="0"/>
              <a:t>7/13/2019</a:t>
            </a:fld>
            <a:endParaRPr lang="en-US"/>
          </a:p>
        </p:txBody>
      </p:sp>
      <p:sp>
        <p:nvSpPr>
          <p:cNvPr id="1048641" name="Footer Placeholder 4"/>
          <p:cNvSpPr>
            <a:spLocks noGrp="1"/>
          </p:cNvSpPr>
          <p:nvPr>
            <p:ph type="ftr" sz="quarter" idx="11"/>
          </p:nvPr>
        </p:nvSpPr>
        <p:spPr/>
        <p:txBody>
          <a:bodyPr/>
          <a:p>
            <a:endParaRPr lang="en-US"/>
          </a:p>
        </p:txBody>
      </p:sp>
      <p:sp>
        <p:nvSpPr>
          <p:cNvPr id="1048642" name="Slide Number Placeholder 5"/>
          <p:cNvSpPr>
            <a:spLocks noGrp="1"/>
          </p:cNvSpPr>
          <p:nvPr>
            <p:ph type="sldNum" sz="quarter" idx="12"/>
          </p:nvPr>
        </p:nvSpPr>
        <p:spPr/>
        <p:txBody>
          <a:bodyPr/>
          <a:p>
            <a:fld id="{0F31DC1F-5561-484E-AB46-68C682854F6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9" name=""/>
        <p:cNvGrpSpPr/>
        <p:nvPr/>
      </p:nvGrpSpPr>
      <p:grpSpPr>
        <a:xfrm>
          <a:off x="0" y="0"/>
          <a:ext cx="0" cy="0"/>
          <a:chOff x="0" y="0"/>
          <a:chExt cx="0" cy="0"/>
        </a:xfrm>
      </p:grpSpPr>
      <p:sp>
        <p:nvSpPr>
          <p:cNvPr id="1048604" name="Title 1"/>
          <p:cNvSpPr>
            <a:spLocks noGrp="1"/>
          </p:cNvSpPr>
          <p:nvPr>
            <p:ph type="title"/>
          </p:nvPr>
        </p:nvSpPr>
        <p:spPr>
          <a:xfrm>
            <a:off x="722313" y="3305175"/>
            <a:ext cx="7772400" cy="1022350"/>
          </a:xfrm>
        </p:spPr>
        <p:txBody>
          <a:bodyPr anchor="t">
            <a:normAutofit fontScale="90000"/>
          </a:bodyPr>
          <a:lstStyle>
            <a:lvl1pPr algn="l">
              <a:defRPr b="1" cap="all" sz="4000"/>
            </a:lvl1pPr>
          </a:lstStyle>
          <a:p>
            <a:r>
              <a:rPr lang="en-US" smtClean="0"/>
              <a:t>Click to edit Master title style</a:t>
            </a:r>
            <a:endParaRPr lang="en-US"/>
          </a:p>
        </p:txBody>
      </p:sp>
      <p:sp>
        <p:nvSpPr>
          <p:cNvPr id="1048605" name="Text Placeholder 2"/>
          <p:cNvSpPr>
            <a:spLocks noGrp="1"/>
          </p:cNvSpPr>
          <p:nvPr>
            <p:ph type="body" idx="1"/>
          </p:nvPr>
        </p:nvSpPr>
        <p:spPr>
          <a:xfrm>
            <a:off x="722313" y="2179638"/>
            <a:ext cx="7772400" cy="112553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06" name="Date Placeholder 3"/>
          <p:cNvSpPr>
            <a:spLocks noGrp="1"/>
          </p:cNvSpPr>
          <p:nvPr>
            <p:ph type="dt" sz="half" idx="10"/>
          </p:nvPr>
        </p:nvSpPr>
        <p:spPr/>
        <p:txBody>
          <a:bodyPr/>
          <a:p>
            <a:fld id="{63937D59-5EDB-4C39-B697-625748F703B6}" type="datetimeFigureOut">
              <a:rPr lang="en-US" smtClean="0"/>
              <a:t>7/13/2019</a:t>
            </a:fld>
            <a:endParaRPr lang="en-US"/>
          </a:p>
        </p:txBody>
      </p:sp>
      <p:sp>
        <p:nvSpPr>
          <p:cNvPr id="1048607" name="Footer Placeholder 4"/>
          <p:cNvSpPr>
            <a:spLocks noGrp="1"/>
          </p:cNvSpPr>
          <p:nvPr>
            <p:ph type="ftr" sz="quarter" idx="11"/>
          </p:nvPr>
        </p:nvSpPr>
        <p:spPr/>
        <p:txBody>
          <a:bodyPr/>
          <a:p>
            <a:endParaRPr lang="en-US"/>
          </a:p>
        </p:txBody>
      </p:sp>
      <p:sp>
        <p:nvSpPr>
          <p:cNvPr id="1048608" name="Slide Number Placeholder 5"/>
          <p:cNvSpPr>
            <a:spLocks noGrp="1"/>
          </p:cNvSpPr>
          <p:nvPr>
            <p:ph type="sldNum" sz="quarter" idx="12"/>
          </p:nvPr>
        </p:nvSpPr>
        <p:spPr/>
        <p:txBody>
          <a:bodyPr/>
          <a:p>
            <a:fld id="{0F31DC1F-5561-484E-AB46-68C682854F6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48" name="Title 1"/>
          <p:cNvSpPr>
            <a:spLocks noGrp="1"/>
          </p:cNvSpPr>
          <p:nvPr>
            <p:ph type="title"/>
          </p:nvPr>
        </p:nvSpPr>
        <p:spPr/>
        <p:txBody>
          <a:bodyPr/>
          <a:p>
            <a:r>
              <a:rPr lang="en-US" smtClean="0"/>
              <a:t>Click to edit Master title style</a:t>
            </a:r>
            <a:endParaRPr lang="en-US"/>
          </a:p>
        </p:txBody>
      </p:sp>
      <p:sp>
        <p:nvSpPr>
          <p:cNvPr id="1048649"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0"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1" name="Date Placeholder 4"/>
          <p:cNvSpPr>
            <a:spLocks noGrp="1"/>
          </p:cNvSpPr>
          <p:nvPr>
            <p:ph type="dt" sz="half" idx="10"/>
          </p:nvPr>
        </p:nvSpPr>
        <p:spPr/>
        <p:txBody>
          <a:bodyPr/>
          <a:p>
            <a:fld id="{63937D59-5EDB-4C39-B697-625748F703B6}" type="datetimeFigureOut">
              <a:rPr lang="en-US" smtClean="0"/>
              <a:t>7/13/2019</a:t>
            </a:fld>
            <a:endParaRPr lang="en-US"/>
          </a:p>
        </p:txBody>
      </p:sp>
      <p:sp>
        <p:nvSpPr>
          <p:cNvPr id="1048652" name="Footer Placeholder 5"/>
          <p:cNvSpPr>
            <a:spLocks noGrp="1"/>
          </p:cNvSpPr>
          <p:nvPr>
            <p:ph type="ftr" sz="quarter" idx="11"/>
          </p:nvPr>
        </p:nvSpPr>
        <p:spPr/>
        <p:txBody>
          <a:bodyPr/>
          <a:p>
            <a:endParaRPr lang="en-US"/>
          </a:p>
        </p:txBody>
      </p:sp>
      <p:sp>
        <p:nvSpPr>
          <p:cNvPr id="1048653" name="Slide Number Placeholder 6"/>
          <p:cNvSpPr>
            <a:spLocks noGrp="1"/>
          </p:cNvSpPr>
          <p:nvPr>
            <p:ph type="sldNum" sz="quarter" idx="12"/>
          </p:nvPr>
        </p:nvSpPr>
        <p:spPr/>
        <p:txBody>
          <a:bodyPr/>
          <a:p>
            <a:fld id="{0F31DC1F-5561-484E-AB46-68C682854F6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54" name="Title 1"/>
          <p:cNvSpPr>
            <a:spLocks noGrp="1"/>
          </p:cNvSpPr>
          <p:nvPr>
            <p:ph type="title"/>
          </p:nvPr>
        </p:nvSpPr>
        <p:spPr/>
        <p:txBody>
          <a:bodyPr/>
          <a:p>
            <a:r>
              <a:rPr lang="en-US" smtClean="0"/>
              <a:t>Click to edit Master title style</a:t>
            </a:r>
            <a:endParaRPr lang="en-US"/>
          </a:p>
        </p:txBody>
      </p:sp>
      <p:sp>
        <p:nvSpPr>
          <p:cNvPr id="1048655" name="Text Placeholder 2"/>
          <p:cNvSpPr>
            <a:spLocks noGrp="1"/>
          </p:cNvSpPr>
          <p:nvPr>
            <p:ph type="body" idx="1"/>
          </p:nvPr>
        </p:nvSpPr>
        <p:spPr>
          <a:xfrm>
            <a:off x="457200" y="1150938"/>
            <a:ext cx="4040188" cy="481012"/>
          </a:xfrm>
        </p:spPr>
        <p:txBody>
          <a:bodyPr anchor="b">
            <a:normAutofit fontScale="91667"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6"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7" name="Text Placeholder 4"/>
          <p:cNvSpPr>
            <a:spLocks noGrp="1"/>
          </p:cNvSpPr>
          <p:nvPr>
            <p:ph type="body" sz="quarter" idx="3"/>
          </p:nvPr>
        </p:nvSpPr>
        <p:spPr>
          <a:xfrm>
            <a:off x="4645025" y="1150938"/>
            <a:ext cx="4041775" cy="481012"/>
          </a:xfrm>
        </p:spPr>
        <p:txBody>
          <a:bodyPr anchor="b">
            <a:normAutofit fontScale="91667"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8"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9" name="Date Placeholder 6"/>
          <p:cNvSpPr>
            <a:spLocks noGrp="1"/>
          </p:cNvSpPr>
          <p:nvPr>
            <p:ph type="dt" sz="half" idx="10"/>
          </p:nvPr>
        </p:nvSpPr>
        <p:spPr/>
        <p:txBody>
          <a:bodyPr/>
          <a:p>
            <a:fld id="{63937D59-5EDB-4C39-B697-625748F703B6}" type="datetimeFigureOut">
              <a:rPr lang="en-US" smtClean="0"/>
              <a:t>7/13/2019</a:t>
            </a:fld>
            <a:endParaRPr lang="en-US"/>
          </a:p>
        </p:txBody>
      </p:sp>
      <p:sp>
        <p:nvSpPr>
          <p:cNvPr id="1048660" name="Footer Placeholder 7"/>
          <p:cNvSpPr>
            <a:spLocks noGrp="1"/>
          </p:cNvSpPr>
          <p:nvPr>
            <p:ph type="ftr" sz="quarter" idx="11"/>
          </p:nvPr>
        </p:nvSpPr>
        <p:spPr/>
        <p:txBody>
          <a:bodyPr/>
          <a:p>
            <a:endParaRPr lang="en-US"/>
          </a:p>
        </p:txBody>
      </p:sp>
      <p:sp>
        <p:nvSpPr>
          <p:cNvPr id="1048661" name="Slide Number Placeholder 8"/>
          <p:cNvSpPr>
            <a:spLocks noGrp="1"/>
          </p:cNvSpPr>
          <p:nvPr>
            <p:ph type="sldNum" sz="quarter" idx="12"/>
          </p:nvPr>
        </p:nvSpPr>
        <p:spPr/>
        <p:txBody>
          <a:bodyPr/>
          <a:p>
            <a:fld id="{0F31DC1F-5561-484E-AB46-68C682854F6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6" name="Title 1"/>
          <p:cNvSpPr>
            <a:spLocks noGrp="1"/>
          </p:cNvSpPr>
          <p:nvPr>
            <p:ph type="title"/>
          </p:nvPr>
        </p:nvSpPr>
        <p:spPr/>
        <p:txBody>
          <a:bodyPr/>
          <a:p>
            <a:r>
              <a:rPr lang="en-US" smtClean="0"/>
              <a:t>Click to edit Master title style</a:t>
            </a:r>
            <a:endParaRPr lang="en-US"/>
          </a:p>
        </p:txBody>
      </p:sp>
      <p:sp>
        <p:nvSpPr>
          <p:cNvPr id="1048627" name="Date Placeholder 2"/>
          <p:cNvSpPr>
            <a:spLocks noGrp="1"/>
          </p:cNvSpPr>
          <p:nvPr>
            <p:ph type="dt" sz="half" idx="10"/>
          </p:nvPr>
        </p:nvSpPr>
        <p:spPr/>
        <p:txBody>
          <a:bodyPr/>
          <a:p>
            <a:fld id="{63937D59-5EDB-4C39-B697-625748F703B6}" type="datetimeFigureOut">
              <a:rPr lang="en-US" smtClean="0"/>
              <a:t>7/13/2019</a:t>
            </a:fld>
            <a:endParaRPr lang="en-US"/>
          </a:p>
        </p:txBody>
      </p:sp>
      <p:sp>
        <p:nvSpPr>
          <p:cNvPr id="1048628" name="Footer Placeholder 3"/>
          <p:cNvSpPr>
            <a:spLocks noGrp="1"/>
          </p:cNvSpPr>
          <p:nvPr>
            <p:ph type="ftr" sz="quarter" idx="11"/>
          </p:nvPr>
        </p:nvSpPr>
        <p:spPr/>
        <p:txBody>
          <a:bodyPr/>
          <a:p>
            <a:endParaRPr lang="en-US"/>
          </a:p>
        </p:txBody>
      </p:sp>
      <p:sp>
        <p:nvSpPr>
          <p:cNvPr id="1048629" name="Slide Number Placeholder 4"/>
          <p:cNvSpPr>
            <a:spLocks noGrp="1"/>
          </p:cNvSpPr>
          <p:nvPr>
            <p:ph type="sldNum" sz="quarter" idx="12"/>
          </p:nvPr>
        </p:nvSpPr>
        <p:spPr/>
        <p:txBody>
          <a:bodyPr/>
          <a:p>
            <a:fld id="{0F31DC1F-5561-484E-AB46-68C682854F6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 Id="rId11" Type="http://schemas.openxmlformats.org/officeDocument/2006/relationships/slideLayout" Target="../slideLayouts/slideLayout14.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1"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Lst>
  <p:txStyles>
    <p:titleStyle>
      <a:lvl1pPr algn="ctr" defTabSz="914400" eaLnBrk="1" hangingPunct="1" latinLnBrk="1" rtl="0">
        <a:spcBef>
          <a:spcPct val="0"/>
        </a:spcBef>
        <a:buNone/>
        <a:defRPr b="1" sz="3600" kern="1200">
          <a:solidFill>
            <a:schemeClr val="tx1"/>
          </a:solidFill>
          <a:latin typeface="Arial" pitchFamily="34" charset="0"/>
          <a:ea typeface="+mj-ea"/>
          <a:cs typeface="Arial" pitchFamily="34" charset="0"/>
        </a:defRPr>
      </a:lvl1pPr>
    </p:titleStyle>
    <p:bodyStyle>
      <a:lvl1pPr algn="l" defTabSz="914400" eaLnBrk="1" hangingPunct="1" indent="-342900" latinLnBrk="1"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1"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algn="l" defTabSz="914400" eaLnBrk="1" hangingPunct="1" latinLnBrk="1" marL="0" rtl="0">
        <a:defRPr sz="1800" kern="1200">
          <a:solidFill>
            <a:schemeClr val="tx1"/>
          </a:solidFill>
          <a:latin typeface="+mn-lt"/>
          <a:ea typeface="+mn-ea"/>
          <a:cs typeface="+mn-cs"/>
        </a:defRPr>
      </a:lvl1pPr>
      <a:lvl2pPr algn="l" defTabSz="914400" eaLnBrk="1" hangingPunct="1" latinLnBrk="1" marL="457200" rtl="0">
        <a:defRPr sz="1800" kern="1200">
          <a:solidFill>
            <a:schemeClr val="tx1"/>
          </a:solidFill>
          <a:latin typeface="+mn-lt"/>
          <a:ea typeface="+mn-ea"/>
          <a:cs typeface="+mn-cs"/>
        </a:defRPr>
      </a:lvl2pPr>
      <a:lvl3pPr algn="l" defTabSz="914400" eaLnBrk="1" hangingPunct="1" latinLnBrk="1" marL="914400" rtl="0">
        <a:defRPr sz="1800" kern="1200">
          <a:solidFill>
            <a:schemeClr val="tx1"/>
          </a:solidFill>
          <a:latin typeface="+mn-lt"/>
          <a:ea typeface="+mn-ea"/>
          <a:cs typeface="+mn-cs"/>
        </a:defRPr>
      </a:lvl3pPr>
      <a:lvl4pPr algn="l" defTabSz="914400" eaLnBrk="1" hangingPunct="1" latinLnBrk="1" marL="1371600" rtl="0">
        <a:defRPr sz="1800" kern="1200">
          <a:solidFill>
            <a:schemeClr val="tx1"/>
          </a:solidFill>
          <a:latin typeface="+mn-lt"/>
          <a:ea typeface="+mn-ea"/>
          <a:cs typeface="+mn-cs"/>
        </a:defRPr>
      </a:lvl4pPr>
      <a:lvl5pPr algn="l" defTabSz="914400" eaLnBrk="1" hangingPunct="1" latinLnBrk="1" marL="1828800" rtl="0">
        <a:defRPr sz="1800" kern="1200">
          <a:solidFill>
            <a:schemeClr val="tx1"/>
          </a:solidFill>
          <a:latin typeface="+mn-lt"/>
          <a:ea typeface="+mn-ea"/>
          <a:cs typeface="+mn-cs"/>
        </a:defRPr>
      </a:lvl5pPr>
      <a:lvl6pPr algn="l" defTabSz="914400" eaLnBrk="1" hangingPunct="1" latinLnBrk="1" marL="2286000" rtl="0">
        <a:defRPr sz="1800" kern="1200">
          <a:solidFill>
            <a:schemeClr val="tx1"/>
          </a:solidFill>
          <a:latin typeface="+mn-lt"/>
          <a:ea typeface="+mn-ea"/>
          <a:cs typeface="+mn-cs"/>
        </a:defRPr>
      </a:lvl6pPr>
      <a:lvl7pPr algn="l" defTabSz="914400" eaLnBrk="1" hangingPunct="1" latinLnBrk="1" marL="2743200" rtl="0">
        <a:defRPr sz="1800" kern="1200">
          <a:solidFill>
            <a:schemeClr val="tx1"/>
          </a:solidFill>
          <a:latin typeface="+mn-lt"/>
          <a:ea typeface="+mn-ea"/>
          <a:cs typeface="+mn-cs"/>
        </a:defRPr>
      </a:lvl7pPr>
      <a:lvl8pPr algn="l" defTabSz="914400" eaLnBrk="1" hangingPunct="1" latinLnBrk="1" marL="3200400" rtl="0">
        <a:defRPr sz="1800" kern="1200">
          <a:solidFill>
            <a:schemeClr val="tx1"/>
          </a:solidFill>
          <a:latin typeface="+mn-lt"/>
          <a:ea typeface="+mn-ea"/>
          <a:cs typeface="+mn-cs"/>
        </a:defRPr>
      </a:lvl8pPr>
      <a:lvl9pPr algn="l" defTabSz="914400" eaLnBrk="1" hangingPunct="1" latinLnBrk="1"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27" name=""/>
        <p:cNvGrpSpPr/>
        <p:nvPr/>
      </p:nvGrpSpPr>
      <p:grpSpPr>
        <a:xfrm>
          <a:off x="0" y="0"/>
          <a:ext cx="0" cy="0"/>
          <a:chOff x="0" y="0"/>
          <a:chExt cx="0" cy="0"/>
        </a:xfrm>
      </p:grpSpPr>
      <p:sp>
        <p:nvSpPr>
          <p:cNvPr id="1048599" name="Title Placeholder 1"/>
          <p:cNvSpPr>
            <a:spLocks noGrp="1"/>
          </p:cNvSpPr>
          <p:nvPr>
            <p:ph type="title"/>
          </p:nvPr>
        </p:nvSpPr>
        <p:spPr>
          <a:xfrm>
            <a:off x="457200" y="206375"/>
            <a:ext cx="8229600" cy="857250"/>
          </a:xfrm>
          <a:prstGeom prst="rect"/>
        </p:spPr>
        <p:txBody>
          <a:bodyPr anchor="ctr" bIns="45720" lIns="91440" rIns="91440" rtlCol="0" tIns="45720" vert="horz">
            <a:normAutofit/>
          </a:bodyPr>
          <a:p>
            <a:r>
              <a:rPr lang="en-US" smtClean="0"/>
              <a:t>Click to edit Master title style</a:t>
            </a:r>
            <a:endParaRPr lang="en-US"/>
          </a:p>
        </p:txBody>
      </p:sp>
      <p:sp>
        <p:nvSpPr>
          <p:cNvPr id="1048600" name="Text Placeholder 2"/>
          <p:cNvSpPr>
            <a:spLocks noGrp="1"/>
          </p:cNvSpPr>
          <p:nvPr>
            <p:ph type="body" idx="1"/>
          </p:nvPr>
        </p:nvSpPr>
        <p:spPr>
          <a:xfrm>
            <a:off x="457200" y="1200150"/>
            <a:ext cx="8229600" cy="3394075"/>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01" name="Date Placeholder 3"/>
          <p:cNvSpPr>
            <a:spLocks noGrp="1"/>
          </p:cNvSpPr>
          <p:nvPr>
            <p:ph type="dt" sz="half" idx="2"/>
          </p:nvPr>
        </p:nvSpPr>
        <p:spPr>
          <a:xfrm>
            <a:off x="457200" y="4767263"/>
            <a:ext cx="2133600" cy="274637"/>
          </a:xfrm>
          <a:prstGeom prst="rect"/>
        </p:spPr>
        <p:txBody>
          <a:bodyPr anchor="ctr" bIns="45720" lIns="91440" rIns="91440" rtlCol="0" tIns="45720" vert="horz"/>
          <a:lstStyle>
            <a:lvl1pPr algn="l">
              <a:defRPr sz="1200">
                <a:solidFill>
                  <a:schemeClr val="tx1">
                    <a:tint val="75000"/>
                  </a:schemeClr>
                </a:solidFill>
              </a:defRPr>
            </a:lvl1pPr>
          </a:lstStyle>
          <a:p>
            <a:fld id="{63937D59-5EDB-4C39-B697-625748F703B6}" type="datetimeFigureOut">
              <a:rPr lang="en-US" smtClean="0"/>
              <a:t>7/13/2019</a:t>
            </a:fld>
            <a:endParaRPr lang="en-US"/>
          </a:p>
        </p:txBody>
      </p:sp>
      <p:sp>
        <p:nvSpPr>
          <p:cNvPr id="1048602" name="Footer Placeholder 4"/>
          <p:cNvSpPr>
            <a:spLocks noGrp="1"/>
          </p:cNvSpPr>
          <p:nvPr>
            <p:ph type="ftr" sz="quarter" idx="3"/>
          </p:nvPr>
        </p:nvSpPr>
        <p:spPr>
          <a:xfrm>
            <a:off x="3124200" y="4767263"/>
            <a:ext cx="2895600" cy="274637"/>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603" name="Slide Number Placeholder 5"/>
          <p:cNvSpPr>
            <a:spLocks noGrp="1"/>
          </p:cNvSpPr>
          <p:nvPr>
            <p:ph type="sldNum" sz="quarter" idx="4"/>
          </p:nvPr>
        </p:nvSpPr>
        <p:spPr>
          <a:xfrm>
            <a:off x="6553200" y="4767263"/>
            <a:ext cx="2133600" cy="274637"/>
          </a:xfrm>
          <a:prstGeom prst="rect"/>
        </p:spPr>
        <p:txBody>
          <a:bodyPr anchor="ctr" bIns="45720" lIns="91440" rIns="91440" rtlCol="0" tIns="45720" vert="horz"/>
          <a:lstStyle>
            <a:lvl1pPr algn="r">
              <a:defRPr sz="1200">
                <a:solidFill>
                  <a:schemeClr val="tx1">
                    <a:tint val="75000"/>
                  </a:schemeClr>
                </a:solidFill>
              </a:defRPr>
            </a:lvl1pPr>
          </a:lstStyle>
          <a:p>
            <a:fld id="{0F31DC1F-5561-484E-AB46-68C682854F61}"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 name=""/>
        <p:cNvGrpSpPr/>
        <p:nvPr/>
      </p:nvGrpSpPr>
      <p:grpSpPr>
        <a:xfrm>
          <a:off x="0" y="0"/>
          <a:ext cx="0" cy="0"/>
          <a:chOff x="0" y="0"/>
          <a:chExt cx="0" cy="0"/>
        </a:xfrm>
      </p:grpSpPr>
      <p:sp>
        <p:nvSpPr>
          <p:cNvPr id="1048576" name="TextBox 3"/>
          <p:cNvSpPr txBox="1"/>
          <p:nvPr/>
        </p:nvSpPr>
        <p:spPr>
          <a:xfrm>
            <a:off x="4716016" y="2628657"/>
            <a:ext cx="4860030" cy="1958341"/>
          </a:xfrm>
          <a:prstGeom prst="rect"/>
          <a:noFill/>
        </p:spPr>
        <p:txBody>
          <a:bodyPr wrap="square">
            <a:spAutoFit/>
          </a:bodyPr>
          <a:p>
            <a:pPr algn="ctr"/>
            <a:r>
              <a:rPr dirty="0" lang="id-ID" smtClean="0">
                <a:solidFill>
                  <a:schemeClr val="bg1"/>
                </a:solidFill>
              </a:rPr>
              <a:t>ANGGOTA KELOMPOK :</a:t>
            </a:r>
          </a:p>
          <a:p>
            <a:pPr algn="ctr"/>
            <a:endParaRPr dirty="0" lang="id-ID" smtClean="0">
              <a:solidFill>
                <a:schemeClr val="bg1"/>
              </a:solidFill>
            </a:endParaRPr>
          </a:p>
          <a:p>
            <a:r>
              <a:rPr dirty="0" lang="en-US" smtClean="0">
                <a:solidFill>
                  <a:schemeClr val="bg1"/>
                </a:solidFill>
              </a:rPr>
              <a:t>ILHAM SAPUTRA</a:t>
            </a:r>
            <a:r>
              <a:rPr dirty="0" lang="id-ID" smtClean="0">
                <a:solidFill>
                  <a:schemeClr val="bg1"/>
                </a:solidFill>
              </a:rPr>
              <a:t>	</a:t>
            </a:r>
            <a:r>
              <a:rPr dirty="0" lang="en-US" smtClean="0">
                <a:solidFill>
                  <a:schemeClr val="bg1"/>
                </a:solidFill>
              </a:rPr>
              <a:t>(8020160039</a:t>
            </a:r>
            <a:r>
              <a:rPr dirty="0" lang="en-US">
                <a:solidFill>
                  <a:schemeClr val="bg1"/>
                </a:solidFill>
              </a:rPr>
              <a:t>)</a:t>
            </a:r>
          </a:p>
          <a:p>
            <a:r>
              <a:rPr dirty="0" lang="en-US">
                <a:solidFill>
                  <a:schemeClr val="bg1"/>
                </a:solidFill>
              </a:rPr>
              <a:t>TITI </a:t>
            </a:r>
            <a:r>
              <a:rPr dirty="0" lang="en-US" smtClean="0">
                <a:solidFill>
                  <a:schemeClr val="bg1"/>
                </a:solidFill>
              </a:rPr>
              <a:t>MARYANTI</a:t>
            </a:r>
            <a:r>
              <a:rPr dirty="0" lang="id-ID" smtClean="0">
                <a:solidFill>
                  <a:schemeClr val="bg1"/>
                </a:solidFill>
              </a:rPr>
              <a:t>	</a:t>
            </a:r>
            <a:r>
              <a:rPr dirty="0" lang="en-US" smtClean="0">
                <a:solidFill>
                  <a:schemeClr val="bg1"/>
                </a:solidFill>
              </a:rPr>
              <a:t>(8020160093</a:t>
            </a:r>
            <a:r>
              <a:rPr dirty="0" lang="en-US">
                <a:solidFill>
                  <a:schemeClr val="bg1"/>
                </a:solidFill>
              </a:rPr>
              <a:t>)</a:t>
            </a:r>
          </a:p>
          <a:p>
            <a:r>
              <a:rPr dirty="0" lang="en-US">
                <a:solidFill>
                  <a:schemeClr val="bg1"/>
                </a:solidFill>
              </a:rPr>
              <a:t>TIARA DWI SEPTICAVERA (8020160119)</a:t>
            </a:r>
          </a:p>
          <a:p>
            <a:r>
              <a:rPr dirty="0" lang="en-US">
                <a:solidFill>
                  <a:schemeClr val="bg1"/>
                </a:solidFill>
              </a:rPr>
              <a:t>RAMDAN RIAWAN </a:t>
            </a:r>
            <a:r>
              <a:rPr dirty="0" lang="id-ID" smtClean="0">
                <a:solidFill>
                  <a:schemeClr val="bg1"/>
                </a:solidFill>
              </a:rPr>
              <a:t>	</a:t>
            </a:r>
            <a:r>
              <a:rPr dirty="0" lang="en-US" smtClean="0">
                <a:solidFill>
                  <a:schemeClr val="bg1"/>
                </a:solidFill>
              </a:rPr>
              <a:t>(</a:t>
            </a:r>
            <a:r>
              <a:rPr dirty="0" lang="en-US">
                <a:solidFill>
                  <a:schemeClr val="bg1"/>
                </a:solidFill>
              </a:rPr>
              <a:t>8020160186)</a:t>
            </a:r>
          </a:p>
          <a:p>
            <a:r>
              <a:rPr dirty="0" lang="en-US">
                <a:solidFill>
                  <a:schemeClr val="bg1"/>
                </a:solidFill>
              </a:rPr>
              <a:t>RIFKA PEBRIANI </a:t>
            </a:r>
            <a:r>
              <a:rPr dirty="0" lang="id-ID" smtClean="0">
                <a:solidFill>
                  <a:schemeClr val="bg1"/>
                </a:solidFill>
              </a:rPr>
              <a:t>	</a:t>
            </a:r>
            <a:r>
              <a:rPr dirty="0" lang="en-US" smtClean="0">
                <a:solidFill>
                  <a:schemeClr val="bg1"/>
                </a:solidFill>
              </a:rPr>
              <a:t>(</a:t>
            </a:r>
            <a:r>
              <a:rPr dirty="0" lang="en-US">
                <a:solidFill>
                  <a:schemeClr val="bg1"/>
                </a:solidFill>
              </a:rPr>
              <a:t>8020160207)</a:t>
            </a:r>
            <a:endParaRPr dirty="0" lang="en-US">
              <a:solidFill>
                <a:schemeClr val="bg1"/>
              </a:solidFill>
            </a:endParaRPr>
          </a:p>
        </p:txBody>
      </p:sp>
      <p:sp>
        <p:nvSpPr>
          <p:cNvPr id="1048577" name="TextBox 1"/>
          <p:cNvSpPr txBox="1">
            <a:spLocks noChangeArrowheads="1"/>
          </p:cNvSpPr>
          <p:nvPr/>
        </p:nvSpPr>
        <p:spPr bwMode="auto">
          <a:xfrm>
            <a:off x="3707904" y="339502"/>
            <a:ext cx="4860032" cy="707886"/>
          </a:xfrm>
          <a:prstGeom prst="rect"/>
          <a:noFill/>
          <a:ln w="9525">
            <a:noFill/>
            <a:miter lim="800000"/>
            <a:headEnd/>
            <a:tailEnd/>
          </a:ln>
        </p:spPr>
        <p:txBody>
          <a:bodyPr wrap="square">
            <a:spAutoFit/>
          </a:bodyPr>
          <a:p>
            <a:pPr algn="r"/>
            <a:r>
              <a:rPr altLang="ko-KR" b="1" dirty="0" sz="4000" lang="id-ID" smtClean="0">
                <a:solidFill>
                  <a:schemeClr val="tx1">
                    <a:lumMod val="75000"/>
                    <a:lumOff val="25000"/>
                  </a:schemeClr>
                </a:solidFill>
                <a:latin typeface="Arial" pitchFamily="34" charset="0"/>
                <a:ea typeface="맑은 고딕" pitchFamily="50" charset="-127"/>
                <a:cs typeface="Arial" pitchFamily="34" charset="0"/>
              </a:rPr>
              <a:t>CYBER LAW</a:t>
            </a:r>
            <a:endParaRPr altLang="ko-KR" b="1" dirty="0" sz="4000" lang="en-US" smtClean="0">
              <a:solidFill>
                <a:schemeClr val="tx1">
                  <a:lumMod val="75000"/>
                  <a:lumOff val="25000"/>
                </a:schemeClr>
              </a:solidFill>
              <a:latin typeface="Arial" pitchFamily="34" charset="0"/>
              <a:ea typeface="맑은 고딕" pitchFamily="50" charset="-127"/>
              <a:cs typeface="Arial" pitchFamily="34" charset="0"/>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73" name=""/>
          <p:cNvSpPr>
            <a:spLocks noGrp="1"/>
          </p:cNvSpPr>
          <p:nvPr>
            <p:ph type="title" hasCustomPrompt="1"/>
          </p:nvPr>
        </p:nvSpPr>
        <p:spPr/>
        <p:txBody>
          <a:bodyPr anchor="t" anchorCtr="1"/>
          <a:p>
            <a:pPr algn="l"/>
            <a:r>
              <a:rPr sz="3500" lang="en-US"/>
              <a:t>S</a:t>
            </a:r>
            <a:r>
              <a:rPr sz="3500" lang="en-US"/>
              <a:t>e</a:t>
            </a:r>
            <a:r>
              <a:rPr sz="3500" lang="en-US"/>
              <a:t>r</a:t>
            </a:r>
            <a:r>
              <a:rPr sz="3500" lang="en-US"/>
              <a:t>a</a:t>
            </a:r>
            <a:r>
              <a:rPr sz="3500" lang="en-US"/>
              <a:t>n</a:t>
            </a:r>
            <a:r>
              <a:rPr sz="3500" lang="en-US"/>
              <a:t>g</a:t>
            </a:r>
            <a:r>
              <a:rPr sz="3500" lang="en-US"/>
              <a:t>a</a:t>
            </a:r>
            <a:r>
              <a:rPr sz="3500" lang="en-US"/>
              <a:t>n</a:t>
            </a:r>
            <a:r>
              <a:rPr sz="3500" lang="en-US"/>
              <a:t> </a:t>
            </a:r>
            <a:r>
              <a:rPr sz="3500" lang="en-US"/>
              <a:t>C</a:t>
            </a:r>
            <a:r>
              <a:rPr sz="3500" lang="en-US"/>
              <a:t>y</a:t>
            </a:r>
            <a:r>
              <a:rPr sz="3500" lang="en-US"/>
              <a:t>b</a:t>
            </a:r>
            <a:r>
              <a:rPr sz="3500" lang="en-US"/>
              <a:t>e</a:t>
            </a:r>
            <a:r>
              <a:rPr sz="3500" lang="en-US"/>
              <a:t>r</a:t>
            </a:r>
            <a:r>
              <a:rPr sz="3500" lang="en-US"/>
              <a:t>c</a:t>
            </a:r>
            <a:r>
              <a:rPr sz="3500" lang="en-US"/>
              <a:t>r</a:t>
            </a:r>
            <a:r>
              <a:rPr sz="3500" lang="en-US"/>
              <a:t>i</a:t>
            </a:r>
            <a:r>
              <a:rPr sz="3500" lang="en-US"/>
              <a:t>m</a:t>
            </a:r>
            <a:r>
              <a:rPr sz="3500" lang="en-US"/>
              <a:t>e</a:t>
            </a:r>
            <a:endParaRPr sz="3500" lang="in-ID"/>
          </a:p>
        </p:txBody>
      </p:sp>
      <p:sp>
        <p:nvSpPr>
          <p:cNvPr id="1048674" name=""/>
          <p:cNvSpPr>
            <a:spLocks noGrp="1"/>
          </p:cNvSpPr>
          <p:nvPr>
            <p:ph idx="1"/>
          </p:nvPr>
        </p:nvSpPr>
        <p:spPr/>
        <p:txBody>
          <a:bodyPr/>
          <a:p>
            <a:r>
              <a:rPr lang="en-US"/>
              <a:t>3.</a:t>
            </a:r>
            <a:r>
              <a:rPr lang="en-US"/>
              <a:t> </a:t>
            </a:r>
            <a:r>
              <a:rPr lang="en-US"/>
              <a:t>Penyebaran</a:t>
            </a:r>
            <a:r>
              <a:rPr lang="in-ID"/>
              <a:t> virus secara sengaja</a:t>
            </a:r>
            <a:endParaRPr lang="in-ID"/>
          </a:p>
        </p:txBody>
      </p:sp>
      <p:sp>
        <p:nvSpPr>
          <p:cNvPr id="1048675" name=""/>
          <p:cNvSpPr>
            <a:spLocks noGrp="1"/>
          </p:cNvSpPr>
          <p:nvPr>
            <p:ph idx="10"/>
          </p:nvPr>
        </p:nvSpPr>
        <p:spPr>
          <a:xfrm>
            <a:off x="1990056" y="1664245"/>
            <a:ext cx="6912768" cy="922329"/>
          </a:xfrm>
        </p:spPr>
        <p:txBody>
          <a:bodyPr/>
          <a:p>
            <a:r>
              <a:rPr lang="en-US"/>
              <a:t>Penyebaran virus pada umumnya dilakukan dengan menggunakan sebuah email. Sering kali orang yang sistem emailnya terkena virus tidak menyadari hal ini. Virus ini kemudian dikirimkan ke tempat lain melalui emailnya.</a:t>
            </a:r>
            <a:endParaRPr lang="in-ID"/>
          </a:p>
        </p:txBody>
      </p:sp>
      <p:sp>
        <p:nvSpPr>
          <p:cNvPr id="1048676" name=""/>
          <p:cNvSpPr>
            <a:spLocks noGrp="1"/>
          </p:cNvSpPr>
          <p:nvPr>
            <p:ph idx="1"/>
          </p:nvPr>
        </p:nvSpPr>
        <p:spPr>
          <a:xfrm>
            <a:off x="1925451" y="2341425"/>
            <a:ext cx="6912768" cy="460648"/>
          </a:xfrm>
          <a:prstGeom prst="rect"/>
        </p:spPr>
        <p:txBody>
          <a:bodyPr anchor="ctr"/>
          <a:lstStyle>
            <a:lvl1pPr algn="l" defTabSz="914400" indent="0" marL="0">
              <a:buFont typeface="Arial" pitchFamily="34" charset="0"/>
              <a:buNone/>
              <a:defRPr sz="2000">
                <a:solidFill>
                  <a:schemeClr val="tx1">
                    <a:lumMod val="75000"/>
                    <a:lumOff val="25000"/>
                  </a:schemeClr>
                </a:solidFill>
              </a:defRPr>
            </a:lvl1pPr>
            <a:lvl2pPr algn="l" defTabSz="914400" eaLnBrk="1" hangingPunct="1" indent="-285750" latinLnBrk="1" marL="742950" rtl="0">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buFont typeface="Arial" pitchFamily="34" charset="0"/>
              <a:buChar char="•"/>
              <a:defRPr sz="2000" kern="1200">
                <a:solidFill>
                  <a:schemeClr val="tx1"/>
                </a:solidFill>
                <a:latin typeface="+mn-lt"/>
                <a:ea typeface="+mn-ea"/>
                <a:cs typeface="+mn-cs"/>
              </a:defRPr>
            </a:lvl9pPr>
          </a:lstStyle>
          <a:p>
            <a:r>
              <a:rPr lang="en-US"/>
              <a:t>4</a:t>
            </a:r>
            <a:r>
              <a:rPr lang="en-US"/>
              <a:t>.</a:t>
            </a:r>
            <a:r>
              <a:rPr lang="en-US"/>
              <a:t> </a:t>
            </a:r>
            <a:r>
              <a:rPr lang="en-US"/>
              <a:t>C</a:t>
            </a:r>
            <a:r>
              <a:rPr lang="en-US"/>
              <a:t>yber</a:t>
            </a:r>
            <a:r>
              <a:rPr lang="en-US"/>
              <a:t> Espionage, Sabotage, and Extortion</a:t>
            </a:r>
            <a:r>
              <a:rPr lang="en-US"/>
              <a:t> </a:t>
            </a:r>
            <a:endParaRPr lang="in-ID"/>
          </a:p>
        </p:txBody>
      </p:sp>
      <p:sp>
        <p:nvSpPr>
          <p:cNvPr id="1048677" name=""/>
          <p:cNvSpPr>
            <a:spLocks noGrp="1"/>
          </p:cNvSpPr>
          <p:nvPr>
            <p:ph idx="10"/>
          </p:nvPr>
        </p:nvSpPr>
        <p:spPr>
          <a:xfrm>
            <a:off x="1925450" y="2951771"/>
            <a:ext cx="6912768" cy="922329"/>
          </a:xfrm>
          <a:prstGeom prst="rect"/>
        </p:spPr>
        <p:txBody>
          <a:bodyPr anchor="t" lIns="396000"/>
          <a:lstStyle>
            <a:lvl1pPr algn="l" defTabSz="914400" indent="0" marL="0">
              <a:buFont typeface="Arial" pitchFamily="34" charset="0"/>
              <a:buNone/>
              <a:defRPr sz="1400">
                <a:solidFill>
                  <a:schemeClr val="tx1">
                    <a:lumMod val="75000"/>
                    <a:lumOff val="25000"/>
                  </a:schemeClr>
                </a:solidFill>
              </a:defRPr>
            </a:lvl1pPr>
            <a:lvl2pPr algn="l" defTabSz="914400" eaLnBrk="1" hangingPunct="1" indent="-285750" latinLnBrk="1" marL="742950" rtl="0">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buFont typeface="Arial" pitchFamily="34" charset="0"/>
              <a:buChar char="•"/>
              <a:defRPr sz="2000" kern="1200">
                <a:solidFill>
                  <a:schemeClr val="tx1"/>
                </a:solidFill>
                <a:latin typeface="+mn-lt"/>
                <a:ea typeface="+mn-ea"/>
                <a:cs typeface="+mn-cs"/>
              </a:defRPr>
            </a:lvl9pPr>
          </a:lstStyle>
          <a:p>
            <a:r>
              <a:rPr lang="en-US"/>
              <a:t>Cyber Espionage merupakan sebuah kejahatan dengan cara memanfaatkan jaringan internet untuk melakukan kegiatan mata-mata terhadap pihak lain, dengan memasuki sistem jaringan komputer pihak sasaran. Sabotage and Extortion merupakan jenis kejahatan yang dilakukan dengan membuat gangguan, perusakan atau penghancuran terhadap suatu data, program komputer atau sistem jaringan komputer yang terhubung dengan internet.</a:t>
            </a:r>
            <a:endParaRPr lang="in-I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78" name=""/>
          <p:cNvSpPr>
            <a:spLocks noGrp="1"/>
          </p:cNvSpPr>
          <p:nvPr>
            <p:ph type="title" hasCustomPrompt="1"/>
          </p:nvPr>
        </p:nvSpPr>
        <p:spPr/>
        <p:txBody>
          <a:bodyPr/>
          <a:p>
            <a:r>
              <a:rPr lang="en-US"/>
              <a:t>S</a:t>
            </a:r>
            <a:r>
              <a:rPr lang="en-US"/>
              <a:t>e</a:t>
            </a:r>
            <a:r>
              <a:rPr lang="en-US"/>
              <a:t>r</a:t>
            </a:r>
            <a:r>
              <a:rPr lang="en-US"/>
              <a:t>a</a:t>
            </a:r>
            <a:r>
              <a:rPr lang="en-US"/>
              <a:t>n</a:t>
            </a:r>
            <a:r>
              <a:rPr lang="en-US"/>
              <a:t>g</a:t>
            </a:r>
            <a:r>
              <a:rPr lang="en-US"/>
              <a:t>a</a:t>
            </a:r>
            <a:r>
              <a:rPr lang="en-US"/>
              <a:t>n</a:t>
            </a:r>
            <a:r>
              <a:rPr lang="en-US"/>
              <a:t> </a:t>
            </a:r>
            <a:r>
              <a:rPr lang="en-US"/>
              <a:t>C</a:t>
            </a:r>
            <a:r>
              <a:rPr lang="en-US"/>
              <a:t>y</a:t>
            </a:r>
            <a:r>
              <a:rPr lang="en-US"/>
              <a:t>b</a:t>
            </a:r>
            <a:r>
              <a:rPr lang="en-US"/>
              <a:t>e</a:t>
            </a:r>
            <a:r>
              <a:rPr lang="en-US"/>
              <a:t>r</a:t>
            </a:r>
            <a:r>
              <a:rPr lang="en-US"/>
              <a:t>c</a:t>
            </a:r>
            <a:r>
              <a:rPr lang="en-US"/>
              <a:t>r</a:t>
            </a:r>
            <a:r>
              <a:rPr lang="en-US"/>
              <a:t>i</a:t>
            </a:r>
            <a:r>
              <a:rPr lang="en-US"/>
              <a:t>m</a:t>
            </a:r>
            <a:r>
              <a:rPr lang="en-US"/>
              <a:t>e</a:t>
            </a:r>
            <a:endParaRPr lang="in-ID"/>
          </a:p>
        </p:txBody>
      </p:sp>
      <p:sp>
        <p:nvSpPr>
          <p:cNvPr id="1048679" name=""/>
          <p:cNvSpPr>
            <a:spLocks noGrp="1"/>
          </p:cNvSpPr>
          <p:nvPr>
            <p:ph idx="1"/>
          </p:nvPr>
        </p:nvSpPr>
        <p:spPr/>
        <p:txBody>
          <a:bodyPr/>
          <a:p>
            <a:r>
              <a:rPr lang="en-US"/>
              <a:t>5</a:t>
            </a:r>
            <a:r>
              <a:rPr lang="en-US"/>
              <a:t>.</a:t>
            </a:r>
            <a:r>
              <a:rPr lang="en-US"/>
              <a:t> Hacking dan Cracker</a:t>
            </a:r>
            <a:endParaRPr lang="in-ID"/>
          </a:p>
        </p:txBody>
      </p:sp>
      <p:sp>
        <p:nvSpPr>
          <p:cNvPr id="1048680" name=""/>
          <p:cNvSpPr>
            <a:spLocks noGrp="1"/>
          </p:cNvSpPr>
          <p:nvPr>
            <p:ph idx="10"/>
          </p:nvPr>
        </p:nvSpPr>
        <p:spPr>
          <a:xfrm>
            <a:off x="1990056" y="1664245"/>
            <a:ext cx="6912768" cy="1420997"/>
          </a:xfrm>
        </p:spPr>
        <p:txBody>
          <a:bodyPr/>
          <a:p>
            <a:r>
              <a:rPr lang="in-ID"/>
              <a:t>Istilah hacker biasanya mengacu pada seseorang yang punya minat besar untuk mempelajari sistem komputer secara detail dan bagaimana meningkatkan kapabilitasnya. Aktivitas cracking di internet memiliki lingkup yang sangat luas, mulai dari pembajakan account milik orang lain, pembajakan situs web, probing, menyebarkan virus, hingga pelumpuhan target sasaran. Tindakan yang terakhir disebut sebagai DoS (Denial Of Service).</a:t>
            </a:r>
            <a:endParaRPr lang="in-ID"/>
          </a:p>
          <a:p>
            <a:r>
              <a:rPr lang="in-ID"/>
              <a:t>Dos attack merupakan serangan yang bertujuan melumpuhkan target (hang, crash) sehingga tidak dapat memberikan layanan.</a:t>
            </a:r>
            <a:endParaRPr lang="in-ID"/>
          </a:p>
        </p:txBody>
      </p:sp>
      <p:sp>
        <p:nvSpPr>
          <p:cNvPr id="1048681" name=""/>
          <p:cNvSpPr>
            <a:spLocks noGrp="1"/>
          </p:cNvSpPr>
          <p:nvPr>
            <p:ph idx="1"/>
          </p:nvPr>
        </p:nvSpPr>
        <p:spPr>
          <a:xfrm>
            <a:off x="1990055" y="3528329"/>
            <a:ext cx="6912768" cy="460648"/>
          </a:xfrm>
          <a:prstGeom prst="rect"/>
        </p:spPr>
        <p:txBody>
          <a:bodyPr anchor="ctr"/>
          <a:lstStyle>
            <a:lvl1pPr algn="l" defTabSz="914400" indent="0" marL="0">
              <a:buFont typeface="Arial" pitchFamily="34" charset="0"/>
              <a:buNone/>
              <a:defRPr sz="2000">
                <a:solidFill>
                  <a:schemeClr val="tx1">
                    <a:lumMod val="75000"/>
                    <a:lumOff val="25000"/>
                  </a:schemeClr>
                </a:solidFill>
              </a:defRPr>
            </a:lvl1pPr>
            <a:lvl2pPr algn="l" defTabSz="914400" eaLnBrk="1" hangingPunct="1" indent="-285750" latinLnBrk="1" marL="742950" rtl="0">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buFont typeface="Arial" pitchFamily="34" charset="0"/>
              <a:buChar char="•"/>
              <a:defRPr sz="2000" kern="1200">
                <a:solidFill>
                  <a:schemeClr val="tx1"/>
                </a:solidFill>
                <a:latin typeface="+mn-lt"/>
                <a:ea typeface="+mn-ea"/>
                <a:cs typeface="+mn-cs"/>
              </a:defRPr>
            </a:lvl9pPr>
          </a:lstStyle>
          <a:p>
            <a:r>
              <a:rPr lang="en-US"/>
              <a:t>6</a:t>
            </a:r>
            <a:r>
              <a:rPr lang="en-US"/>
              <a:t>.Cyber Terorism</a:t>
            </a:r>
            <a:r>
              <a:rPr lang="en-US"/>
              <a:t> </a:t>
            </a:r>
            <a:endParaRPr lang="in-ID"/>
          </a:p>
        </p:txBody>
      </p:sp>
      <p:sp>
        <p:nvSpPr>
          <p:cNvPr id="1048682" name=""/>
          <p:cNvSpPr>
            <a:spLocks noGrp="1"/>
          </p:cNvSpPr>
          <p:nvPr>
            <p:ph idx="10"/>
          </p:nvPr>
        </p:nvSpPr>
        <p:spPr>
          <a:xfrm>
            <a:off x="1925452" y="3988977"/>
            <a:ext cx="6912768" cy="896083"/>
          </a:xfrm>
          <a:prstGeom prst="rect"/>
        </p:spPr>
        <p:txBody>
          <a:bodyPr anchor="t" lIns="396000"/>
          <a:lstStyle>
            <a:lvl1pPr algn="l" defTabSz="914400" indent="0" marL="0">
              <a:buFont typeface="Arial" pitchFamily="34" charset="0"/>
              <a:buNone/>
              <a:defRPr sz="1400">
                <a:solidFill>
                  <a:schemeClr val="tx1">
                    <a:lumMod val="75000"/>
                    <a:lumOff val="25000"/>
                  </a:schemeClr>
                </a:solidFill>
              </a:defRPr>
            </a:lvl1pPr>
            <a:lvl2pPr algn="l" defTabSz="914400" eaLnBrk="1" hangingPunct="1" indent="-285750" latinLnBrk="1" marL="742950" rtl="0">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buFont typeface="Arial" pitchFamily="34" charset="0"/>
              <a:buChar char="•"/>
              <a:defRPr sz="2000" kern="1200">
                <a:solidFill>
                  <a:schemeClr val="tx1"/>
                </a:solidFill>
                <a:latin typeface="+mn-lt"/>
                <a:ea typeface="+mn-ea"/>
                <a:cs typeface="+mn-cs"/>
              </a:defRPr>
            </a:lvl9pPr>
          </a:lstStyle>
          <a:p>
            <a:r>
              <a:rPr lang="in-ID"/>
              <a:t>Tindakan cybercrime termasuk cyber terorism jika mengancam pemerintah atau warganegara, termasuk cracking ke situs pemerintah atau militer.</a:t>
            </a:r>
            <a:endParaRPr lang="in-ID"/>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83" name=""/>
          <p:cNvSpPr>
            <a:spLocks noGrp="1"/>
          </p:cNvSpPr>
          <p:nvPr>
            <p:ph type="title" hasCustomPrompt="1"/>
          </p:nvPr>
        </p:nvSpPr>
        <p:spPr>
          <a:xfrm>
            <a:off x="1619671" y="219094"/>
            <a:ext cx="7524328" cy="884466"/>
          </a:xfrm>
        </p:spPr>
        <p:txBody>
          <a:bodyPr/>
          <a:p>
            <a:r>
              <a:rPr lang="in-ID"/>
              <a:t>Contoh kasus cyber crime di Indonesia</a:t>
            </a:r>
            <a:endParaRPr lang="in-ID"/>
          </a:p>
        </p:txBody>
      </p:sp>
      <p:sp>
        <p:nvSpPr>
          <p:cNvPr id="1048684" name=""/>
          <p:cNvSpPr>
            <a:spLocks noGrp="1"/>
          </p:cNvSpPr>
          <p:nvPr>
            <p:ph idx="1"/>
          </p:nvPr>
        </p:nvSpPr>
        <p:spPr>
          <a:xfrm>
            <a:off x="1925452" y="1315831"/>
            <a:ext cx="6912768" cy="460648"/>
          </a:xfrm>
        </p:spPr>
        <p:txBody>
          <a:bodyPr/>
          <a:p>
            <a:r>
              <a:rPr lang="en-US"/>
              <a:t>1</a:t>
            </a:r>
            <a:r>
              <a:rPr lang="en-US"/>
              <a:t>.</a:t>
            </a:r>
            <a:r>
              <a:rPr lang="en-US"/>
              <a:t> Pencurian dan penggunaan account Internet milik orang lain .</a:t>
            </a:r>
            <a:endParaRPr lang="in-ID"/>
          </a:p>
        </p:txBody>
      </p:sp>
      <p:sp>
        <p:nvSpPr>
          <p:cNvPr id="1048685" name=""/>
          <p:cNvSpPr>
            <a:spLocks noGrp="1"/>
          </p:cNvSpPr>
          <p:nvPr>
            <p:ph idx="10"/>
          </p:nvPr>
        </p:nvSpPr>
        <p:spPr>
          <a:xfrm>
            <a:off x="1925452" y="2207844"/>
            <a:ext cx="6912768" cy="1493172"/>
          </a:xfrm>
        </p:spPr>
        <p:txBody>
          <a:bodyPr/>
          <a:p>
            <a:r>
              <a:rPr lang="in-ID"/>
              <a:t>Salah satu kesulitan dari sebuah ISP (Internet Service Provider) adalah adanya account pelanggan mereka yang “dicuri” dan digunakan secara tidak sah. Berbeda dengan pencurian yang dilakukan secara fisik, “pencurian” account cukup menangkap “userid” dan “password” saja. Hanya informasi yang dicuri. Sementara itu orang yang kecurian tidak merasakan hilangnya “benda” yang dicuri. Pencurian baru terasa efeknya jika informasi ini digunakan oleh yang tidak berhak. Akibat dari pencurian ini, penggunan dibebani biaya penggunaan acocunt tersebut. Kasus ini banyak terjadi di ISP. Namun yang pernah diangkat adalah penggunaan account curian oleh dua Warnet di Bandung.</a:t>
            </a:r>
            <a:endParaRPr lang="in-I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6" name=""/>
          <p:cNvSpPr>
            <a:spLocks noGrp="1"/>
          </p:cNvSpPr>
          <p:nvPr>
            <p:ph type="title" hasCustomPrompt="1"/>
          </p:nvPr>
        </p:nvSpPr>
        <p:spPr>
          <a:xfrm>
            <a:off x="1619671" y="418069"/>
            <a:ext cx="7524328" cy="884466"/>
          </a:xfrm>
        </p:spPr>
        <p:txBody>
          <a:bodyPr/>
          <a:p>
            <a:r>
              <a:rPr lang="in-ID"/>
              <a:t>Contoh kasus cyber crime di Indonesia</a:t>
            </a:r>
            <a:endParaRPr lang="in-ID"/>
          </a:p>
        </p:txBody>
      </p:sp>
      <p:sp>
        <p:nvSpPr>
          <p:cNvPr id="1048687" name=""/>
          <p:cNvSpPr>
            <a:spLocks noGrp="1"/>
          </p:cNvSpPr>
          <p:nvPr>
            <p:ph idx="1"/>
          </p:nvPr>
        </p:nvSpPr>
        <p:spPr>
          <a:xfrm>
            <a:off x="1979712" y="1511570"/>
            <a:ext cx="6912768" cy="460648"/>
          </a:xfrm>
        </p:spPr>
        <p:txBody>
          <a:bodyPr/>
          <a:p>
            <a:r>
              <a:rPr lang="en-US"/>
              <a:t>2</a:t>
            </a:r>
            <a:r>
              <a:rPr lang="en-US"/>
              <a:t>.</a:t>
            </a:r>
            <a:r>
              <a:rPr lang="en-US"/>
              <a:t> Membajak situs web .</a:t>
            </a:r>
            <a:endParaRPr lang="in-ID"/>
          </a:p>
        </p:txBody>
      </p:sp>
      <p:sp>
        <p:nvSpPr>
          <p:cNvPr id="1048688" name=""/>
          <p:cNvSpPr>
            <a:spLocks noGrp="1"/>
          </p:cNvSpPr>
          <p:nvPr>
            <p:ph idx="10"/>
          </p:nvPr>
        </p:nvSpPr>
        <p:spPr>
          <a:xfrm>
            <a:off x="1979712" y="2077778"/>
            <a:ext cx="6912768" cy="987943"/>
          </a:xfrm>
        </p:spPr>
        <p:txBody>
          <a:bodyPr/>
          <a:p>
            <a:r>
              <a:rPr lang="in-ID"/>
              <a:t>Salah satu kegiatan yang sering dilakukan oleh cracker adalah mengubah halaman web, yang dikenal dengan istilah deface. Pembajakan dapat dilakukan dengan mengeksploitasi lubang keamanan. Sekitar 4 bulan yang lalu, statistik di Indonesia menunjukkan satu (1) situs web dibajak setiap harinya.</a:t>
            </a:r>
            <a:r>
              <a:rPr lang="en-US"/>
              <a:t>.</a:t>
            </a:r>
            <a:endParaRPr lang="in-ID"/>
          </a:p>
        </p:txBody>
      </p:sp>
      <p:sp>
        <p:nvSpPr>
          <p:cNvPr id="1048689" name=""/>
          <p:cNvSpPr>
            <a:spLocks noGrp="1"/>
          </p:cNvSpPr>
          <p:nvPr>
            <p:ph idx="1"/>
          </p:nvPr>
        </p:nvSpPr>
        <p:spPr>
          <a:xfrm>
            <a:off x="1979711" y="3065720"/>
            <a:ext cx="6912768" cy="460648"/>
          </a:xfrm>
          <a:prstGeom prst="rect"/>
        </p:spPr>
        <p:txBody>
          <a:bodyPr anchor="ctr"/>
          <a:lstStyle>
            <a:lvl1pPr algn="l" defTabSz="914400" indent="0" marL="0">
              <a:buFont typeface="Arial" pitchFamily="34" charset="0"/>
              <a:buNone/>
              <a:defRPr sz="2000">
                <a:solidFill>
                  <a:schemeClr val="tx1">
                    <a:lumMod val="75000"/>
                    <a:lumOff val="25000"/>
                  </a:schemeClr>
                </a:solidFill>
              </a:defRPr>
            </a:lvl1pPr>
            <a:lvl2pPr algn="l" defTabSz="914400" eaLnBrk="1" hangingPunct="1" indent="-285750" latinLnBrk="1" marL="742950" rtl="0">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buFont typeface="Arial" pitchFamily="34" charset="0"/>
              <a:buChar char="•"/>
              <a:defRPr sz="2000" kern="1200">
                <a:solidFill>
                  <a:schemeClr val="tx1"/>
                </a:solidFill>
                <a:latin typeface="+mn-lt"/>
                <a:ea typeface="+mn-ea"/>
                <a:cs typeface="+mn-cs"/>
              </a:defRPr>
            </a:lvl9pPr>
          </a:lstStyle>
          <a:p>
            <a:r>
              <a:rPr lang="en-US"/>
              <a:t>3</a:t>
            </a:r>
            <a:r>
              <a:rPr lang="en-US"/>
              <a:t>.</a:t>
            </a:r>
            <a:r>
              <a:rPr lang="en-US"/>
              <a:t> Sertifikasi perangkat security</a:t>
            </a:r>
            <a:endParaRPr lang="in-ID"/>
          </a:p>
        </p:txBody>
      </p:sp>
      <p:sp>
        <p:nvSpPr>
          <p:cNvPr id="1048690" name=""/>
          <p:cNvSpPr>
            <a:spLocks noGrp="1"/>
          </p:cNvSpPr>
          <p:nvPr>
            <p:ph idx="10"/>
          </p:nvPr>
        </p:nvSpPr>
        <p:spPr>
          <a:xfrm>
            <a:off x="1979712" y="3660568"/>
            <a:ext cx="6912768" cy="987943"/>
          </a:xfrm>
          <a:prstGeom prst="rect"/>
        </p:spPr>
        <p:txBody>
          <a:bodyPr anchor="t" lIns="396000"/>
          <a:lstStyle>
            <a:lvl1pPr algn="l" defTabSz="914400" indent="0" marL="0">
              <a:buFont typeface="Arial" pitchFamily="34" charset="0"/>
              <a:buNone/>
              <a:defRPr sz="1400">
                <a:solidFill>
                  <a:schemeClr val="tx1">
                    <a:lumMod val="75000"/>
                    <a:lumOff val="25000"/>
                  </a:schemeClr>
                </a:solidFill>
              </a:defRPr>
            </a:lvl1pPr>
            <a:lvl2pPr algn="l" defTabSz="914400" eaLnBrk="1" hangingPunct="1" indent="-285750" latinLnBrk="1" marL="742950" rtl="0">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buFont typeface="Arial" pitchFamily="34" charset="0"/>
              <a:buChar char="•"/>
              <a:defRPr sz="2000" kern="1200">
                <a:solidFill>
                  <a:schemeClr val="tx1"/>
                </a:solidFill>
                <a:latin typeface="+mn-lt"/>
                <a:ea typeface="+mn-ea"/>
                <a:cs typeface="+mn-cs"/>
              </a:defRPr>
            </a:lvl9pPr>
          </a:lstStyle>
          <a:p>
            <a:r>
              <a:rPr lang="in-ID"/>
              <a:t>Perangkat yang digunakan untuk menanggulangi keamanan semestinya memiliki peringkat kualitas. Perangkat yang digunakan untuk keperluan pribadi tentunya berbeda dengan perangkat yang digunakan untuk keperluan militer. Namun sampai saat ini belum ada institusi yang menangani masalah evaluasi perangkat keamanan di Indonesia. </a:t>
            </a:r>
            <a:endParaRPr lang="in-ID"/>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91" name=""/>
          <p:cNvSpPr>
            <a:spLocks noGrp="1"/>
          </p:cNvSpPr>
          <p:nvPr>
            <p:ph type="title" hasCustomPrompt="1"/>
          </p:nvPr>
        </p:nvSpPr>
        <p:spPr>
          <a:xfrm>
            <a:off x="1619671" y="307018"/>
            <a:ext cx="7524328" cy="884466"/>
          </a:xfrm>
        </p:spPr>
        <p:txBody>
          <a:bodyPr/>
          <a:p>
            <a:r>
              <a:rPr lang="in-ID"/>
              <a:t>Undang-Undang Yang Mengatur Cyber Crime</a:t>
            </a:r>
            <a:endParaRPr lang="in-ID"/>
          </a:p>
        </p:txBody>
      </p:sp>
      <p:sp>
        <p:nvSpPr>
          <p:cNvPr id="1048692" name=""/>
          <p:cNvSpPr>
            <a:spLocks noGrp="1"/>
          </p:cNvSpPr>
          <p:nvPr>
            <p:ph idx="1"/>
          </p:nvPr>
        </p:nvSpPr>
        <p:spPr>
          <a:xfrm>
            <a:off x="1979710" y="1355014"/>
            <a:ext cx="6912768" cy="460648"/>
          </a:xfrm>
        </p:spPr>
        <p:txBody>
          <a:bodyPr/>
          <a:p>
            <a:r>
              <a:rPr lang="in-ID"/>
              <a:t>a. Kitab Undang Undang Hukum Pidana</a:t>
            </a:r>
            <a:endParaRPr lang="in-ID"/>
          </a:p>
        </p:txBody>
      </p:sp>
      <p:sp>
        <p:nvSpPr>
          <p:cNvPr id="1048693" name=""/>
          <p:cNvSpPr>
            <a:spLocks noGrp="1"/>
          </p:cNvSpPr>
          <p:nvPr>
            <p:ph idx="10"/>
          </p:nvPr>
        </p:nvSpPr>
        <p:spPr>
          <a:xfrm>
            <a:off x="1979711" y="1979191"/>
            <a:ext cx="6912768" cy="2995737"/>
          </a:xfrm>
        </p:spPr>
        <p:txBody>
          <a:bodyPr/>
          <a:p>
            <a:r>
              <a:rPr lang="in-ID"/>
              <a:t>1) Pasal 362 KUHP yang dikenakan untuk kasus carding dimana pelaku mencuri nomor kartu kredit milik orang lain walaupun tidak secara fisik karena hanya nomor kartunya saja yang dengan menggunakansoftware card generator di Internet untuk melakukan transaksi di e-commerce. Setelah dilakukan transaksi dan barang dikirimkan, kemudian penjual yang ingin mencairkan uangnya di bank ternyata ditolak karena pemilik kartu bukanlah orang yang melakukan transaksi.</a:t>
            </a:r>
            <a:endParaRPr lang="in-ID"/>
          </a:p>
          <a:p>
            <a:endParaRPr lang="in-ID"/>
          </a:p>
          <a:p>
            <a:r>
              <a:rPr lang="in-ID"/>
              <a:t>2) Pasal 406 KUHP dapat dikenakan pada kasus deface atau hacking yang membuat sistem milik orang lain, seperti website atau program menjadi tidak berfungsi atau dapat digunakan sebagaimana mestinya.</a:t>
            </a:r>
            <a:endParaRPr lang="in-ID"/>
          </a:p>
          <a:p>
            <a:r>
              <a:rPr lang="in-ID"/>
              <a:t> </a:t>
            </a:r>
            <a:endParaRPr lang="in-ID"/>
          </a:p>
          <a:p>
            <a:r>
              <a:rPr lang="in-ID"/>
              <a:t>3) Pasal 282 dan 311 KUHP dapat dikenakan untuk kasus penyebaran foto atau film pribadi seseorang yang vulgar di Internet. </a:t>
            </a:r>
            <a:endParaRPr lang="in-ID"/>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94" name=""/>
          <p:cNvSpPr>
            <a:spLocks noGrp="1"/>
          </p:cNvSpPr>
          <p:nvPr>
            <p:ph type="title" hasCustomPrompt="1"/>
          </p:nvPr>
        </p:nvSpPr>
        <p:spPr>
          <a:xfrm>
            <a:off x="1619672" y="319130"/>
            <a:ext cx="7524328" cy="884466"/>
          </a:xfrm>
        </p:spPr>
        <p:txBody>
          <a:bodyPr/>
          <a:p>
            <a:r>
              <a:rPr lang="in-ID"/>
              <a:t>Undang-Undang Yang Mengatur Cyber Crime</a:t>
            </a:r>
            <a:br>
              <a:rPr lang="in-ID"/>
            </a:br>
            <a:endParaRPr lang="in-ID"/>
          </a:p>
        </p:txBody>
      </p:sp>
      <p:sp>
        <p:nvSpPr>
          <p:cNvPr id="1048695" name=""/>
          <p:cNvSpPr>
            <a:spLocks noGrp="1"/>
          </p:cNvSpPr>
          <p:nvPr>
            <p:ph idx="1"/>
          </p:nvPr>
        </p:nvSpPr>
        <p:spPr>
          <a:xfrm>
            <a:off x="1990056" y="1203596"/>
            <a:ext cx="6912768" cy="460648"/>
          </a:xfrm>
        </p:spPr>
        <p:txBody>
          <a:bodyPr/>
          <a:p>
            <a:r>
              <a:rPr lang="in-ID"/>
              <a:t>b. Undang-Undang No 19 Tahun 2002 tentang Hak Cipta. </a:t>
            </a:r>
            <a:endParaRPr lang="in-ID"/>
          </a:p>
          <a:p>
            <a:endParaRPr lang="in-ID"/>
          </a:p>
        </p:txBody>
      </p:sp>
      <p:sp>
        <p:nvSpPr>
          <p:cNvPr id="1048696" name=""/>
          <p:cNvSpPr>
            <a:spLocks noGrp="1"/>
          </p:cNvSpPr>
          <p:nvPr>
            <p:ph idx="10"/>
          </p:nvPr>
        </p:nvSpPr>
        <p:spPr>
          <a:xfrm>
            <a:off x="1990056" y="1664245"/>
            <a:ext cx="6912768" cy="1525979"/>
          </a:xfrm>
        </p:spPr>
        <p:txBody>
          <a:bodyPr/>
          <a:p>
            <a:r>
              <a:rPr lang="in-ID"/>
              <a:t>Menurut Pasal 1 angka (8) Undang- Undang No 19 Tahun 2002 tentang Hak Cipta, program komputer adalah sekumpulan intruksi yang diwujudkan dalam bentuk bahasa, kode, skema ataupun bentuk lain yang apabila digabungkan dengan media yang dapat dibaca dengan komputer akan mampu membuat komputer bekerja untuk melakukan fungsi-fungsi khusus atau untuk mencapai hasil yang khusus, termasuk persiapan dalam merancang intruksi-intruksi tersebut. </a:t>
            </a:r>
            <a:endParaRPr lang="in-ID"/>
          </a:p>
        </p:txBody>
      </p:sp>
      <p:sp>
        <p:nvSpPr>
          <p:cNvPr id="1048697" name=""/>
          <p:cNvSpPr>
            <a:spLocks noGrp="1"/>
          </p:cNvSpPr>
          <p:nvPr>
            <p:ph idx="1"/>
          </p:nvPr>
        </p:nvSpPr>
        <p:spPr>
          <a:xfrm>
            <a:off x="1925451" y="3373788"/>
            <a:ext cx="6912768" cy="460648"/>
          </a:xfrm>
          <a:prstGeom prst="rect"/>
        </p:spPr>
        <p:txBody>
          <a:bodyPr anchor="ctr"/>
          <a:lstStyle>
            <a:lvl1pPr algn="l" defTabSz="914400" indent="0" marL="0">
              <a:buFont typeface="Arial" pitchFamily="34" charset="0"/>
              <a:buNone/>
              <a:defRPr sz="2000">
                <a:solidFill>
                  <a:schemeClr val="tx1">
                    <a:lumMod val="75000"/>
                    <a:lumOff val="25000"/>
                  </a:schemeClr>
                </a:solidFill>
              </a:defRPr>
            </a:lvl1pPr>
            <a:lvl2pPr algn="l" defTabSz="914400" eaLnBrk="1" hangingPunct="1" indent="-285750" latinLnBrk="1" marL="742950" rtl="0">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buFont typeface="Arial" pitchFamily="34" charset="0"/>
              <a:buChar char="•"/>
              <a:defRPr sz="2000" kern="1200">
                <a:solidFill>
                  <a:schemeClr val="tx1"/>
                </a:solidFill>
                <a:latin typeface="+mn-lt"/>
                <a:ea typeface="+mn-ea"/>
                <a:cs typeface="+mn-cs"/>
              </a:defRPr>
            </a:lvl9pPr>
          </a:lstStyle>
          <a:p>
            <a:r>
              <a:rPr lang="in-ID"/>
              <a:t>c. Undang-Undang No 36 Tahun 1999 tentang Telekomunikasi </a:t>
            </a:r>
            <a:endParaRPr lang="in-ID"/>
          </a:p>
        </p:txBody>
      </p:sp>
      <p:sp>
        <p:nvSpPr>
          <p:cNvPr id="1048699" name=""/>
          <p:cNvSpPr>
            <a:spLocks noGrp="1"/>
          </p:cNvSpPr>
          <p:nvPr>
            <p:ph idx="10"/>
          </p:nvPr>
        </p:nvSpPr>
        <p:spPr>
          <a:xfrm>
            <a:off x="1990055" y="4018000"/>
            <a:ext cx="6912768" cy="1525979"/>
          </a:xfrm>
          <a:prstGeom prst="rect"/>
        </p:spPr>
        <p:txBody>
          <a:bodyPr anchor="t" lIns="396000"/>
          <a:lstStyle>
            <a:lvl1pPr algn="l" defTabSz="914400" indent="0" marL="0">
              <a:buFont typeface="Arial" pitchFamily="34" charset="0"/>
              <a:buNone/>
              <a:defRPr sz="1400">
                <a:solidFill>
                  <a:schemeClr val="tx1">
                    <a:lumMod val="75000"/>
                    <a:lumOff val="25000"/>
                  </a:schemeClr>
                </a:solidFill>
              </a:defRPr>
            </a:lvl1pPr>
            <a:lvl2pPr algn="l" defTabSz="914400" eaLnBrk="1" hangingPunct="1" indent="-285750" latinLnBrk="1" marL="742950" rtl="0">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buFont typeface="Arial" pitchFamily="34" charset="0"/>
              <a:buChar char="•"/>
              <a:defRPr sz="2000" kern="1200">
                <a:solidFill>
                  <a:schemeClr val="tx1"/>
                </a:solidFill>
                <a:latin typeface="+mn-lt"/>
                <a:ea typeface="+mn-ea"/>
                <a:cs typeface="+mn-cs"/>
              </a:defRPr>
            </a:lvl9pPr>
          </a:lstStyle>
          <a:p>
            <a:r>
              <a:rPr lang="in-ID"/>
              <a:t>Menurut Pasal 1 angka (1) Undang- Undang No 36 Tahun 1999, Telekomunikasi adalah setiap pemancaran, pengiriman, dan/atau penerimaan dan setiap informasi dalam bentuk tanda-tanda, isyarat, tulisan, gambar, suara, dan bunyi melalui sistem kawat, optik, radio, atau sistem elektromagnetik lainnya. </a:t>
            </a:r>
            <a:endParaRPr lang="in-ID"/>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0" name=""/>
          <p:cNvSpPr>
            <a:spLocks noGrp="1"/>
          </p:cNvSpPr>
          <p:nvPr>
            <p:ph type="title" hasCustomPrompt="1"/>
          </p:nvPr>
        </p:nvSpPr>
        <p:spPr>
          <a:xfrm>
            <a:off x="1619672" y="0"/>
            <a:ext cx="7524328" cy="884466"/>
          </a:xfrm>
        </p:spPr>
        <p:txBody>
          <a:bodyPr/>
          <a:p>
            <a:r>
              <a:rPr lang="in-ID"/>
              <a:t>Undang-Undang Yang Mengatur Cyber Crime</a:t>
            </a:r>
            <a:endParaRPr lang="in-ID"/>
          </a:p>
        </p:txBody>
      </p:sp>
      <p:sp>
        <p:nvSpPr>
          <p:cNvPr id="1048701" name=""/>
          <p:cNvSpPr>
            <a:spLocks noGrp="1"/>
          </p:cNvSpPr>
          <p:nvPr>
            <p:ph idx="1"/>
          </p:nvPr>
        </p:nvSpPr>
        <p:spPr>
          <a:xfrm>
            <a:off x="1925451" y="1044030"/>
            <a:ext cx="6912768" cy="460648"/>
          </a:xfrm>
        </p:spPr>
        <p:txBody>
          <a:bodyPr/>
          <a:p>
            <a:r>
              <a:rPr lang="en-US"/>
              <a:t>d</a:t>
            </a:r>
            <a:r>
              <a:rPr lang="en-US"/>
              <a:t>.</a:t>
            </a:r>
            <a:r>
              <a:rPr lang="en-US"/>
              <a:t> Undang-Undang No 8 Tahun 1997 tentang Dokumen Perusahaan </a:t>
            </a:r>
            <a:endParaRPr lang="in-ID"/>
          </a:p>
        </p:txBody>
      </p:sp>
      <p:sp>
        <p:nvSpPr>
          <p:cNvPr id="1048702" name=""/>
          <p:cNvSpPr>
            <a:spLocks noGrp="1"/>
          </p:cNvSpPr>
          <p:nvPr>
            <p:ph idx="10"/>
          </p:nvPr>
        </p:nvSpPr>
        <p:spPr>
          <a:xfrm>
            <a:off x="1990056" y="1664245"/>
            <a:ext cx="6912768" cy="1552225"/>
          </a:xfrm>
        </p:spPr>
        <p:txBody>
          <a:bodyPr/>
          <a:p>
            <a:r>
              <a:rPr lang="in-ID"/>
              <a:t>Dengan dikeluarkannya Undang-Undang No. 8 Tahun 1997 tanggal 24 Maret 1997 tentang Dokumen Perusahaan, pemerintah berusaha untuk mengatur pengakuan atas mikrofilm dan media lainnya (alat penyimpan informasi yang bukan kertas dan mempunyai tingkat pengamanan yang dapat menjamin keaslian dokumen yang dialihkan atau ditransformasikan. Misalnya Compact Disk - Read Only Memory(CD - ROM), dan Write - Once - Read - Many (WORM), yang diatur dalam Pasal 12 Undang-Undangtersebut sebagai alat bukti yang sah. </a:t>
            </a:r>
            <a:endParaRPr lang="in-ID"/>
          </a:p>
        </p:txBody>
      </p:sp>
      <p:sp>
        <p:nvSpPr>
          <p:cNvPr id="1048704" name=""/>
          <p:cNvSpPr>
            <a:spLocks noGrp="1"/>
          </p:cNvSpPr>
          <p:nvPr>
            <p:ph idx="1"/>
          </p:nvPr>
        </p:nvSpPr>
        <p:spPr>
          <a:xfrm>
            <a:off x="1925451" y="3376034"/>
            <a:ext cx="6912768" cy="460648"/>
          </a:xfrm>
          <a:prstGeom prst="rect"/>
        </p:spPr>
        <p:txBody>
          <a:bodyPr anchor="ctr"/>
          <a:lstStyle>
            <a:lvl1pPr algn="l" defTabSz="914400" indent="0" marL="0">
              <a:buFont typeface="Arial" pitchFamily="34" charset="0"/>
              <a:buNone/>
              <a:defRPr sz="2000">
                <a:solidFill>
                  <a:schemeClr val="tx1">
                    <a:lumMod val="75000"/>
                    <a:lumOff val="25000"/>
                  </a:schemeClr>
                </a:solidFill>
              </a:defRPr>
            </a:lvl1pPr>
            <a:lvl2pPr algn="l" defTabSz="914400" eaLnBrk="1" hangingPunct="1" indent="-285750" latinLnBrk="1" marL="742950" rtl="0">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buFont typeface="Arial" pitchFamily="34" charset="0"/>
              <a:buChar char="•"/>
              <a:defRPr sz="2000" kern="1200">
                <a:solidFill>
                  <a:schemeClr val="tx1"/>
                </a:solidFill>
                <a:latin typeface="+mn-lt"/>
                <a:ea typeface="+mn-ea"/>
                <a:cs typeface="+mn-cs"/>
              </a:defRPr>
            </a:lvl9pPr>
          </a:lstStyle>
          <a:p>
            <a:r>
              <a:rPr lang="en-US"/>
              <a:t>f</a:t>
            </a:r>
            <a:r>
              <a:rPr lang="en-US"/>
              <a:t>.</a:t>
            </a:r>
            <a:r>
              <a:rPr lang="en-US"/>
              <a:t> </a:t>
            </a:r>
            <a:r>
              <a:rPr lang="en-US"/>
              <a:t>Undang-Undang No 15 Tahun 2003 tentang Pemberantasan Tindak Pidana Terorisme</a:t>
            </a:r>
            <a:endParaRPr lang="in-ID"/>
          </a:p>
        </p:txBody>
      </p:sp>
      <p:sp>
        <p:nvSpPr>
          <p:cNvPr id="1048705" name=""/>
          <p:cNvSpPr>
            <a:spLocks noGrp="1"/>
          </p:cNvSpPr>
          <p:nvPr>
            <p:ph idx="10"/>
          </p:nvPr>
        </p:nvSpPr>
        <p:spPr>
          <a:xfrm>
            <a:off x="1990055" y="3996249"/>
            <a:ext cx="6912768" cy="1552225"/>
          </a:xfrm>
          <a:prstGeom prst="rect"/>
        </p:spPr>
        <p:txBody>
          <a:bodyPr anchor="t" lIns="396000"/>
          <a:lstStyle>
            <a:lvl1pPr algn="l" defTabSz="914400" indent="0" marL="0">
              <a:buFont typeface="Arial" pitchFamily="34" charset="0"/>
              <a:buNone/>
              <a:defRPr sz="1400">
                <a:solidFill>
                  <a:schemeClr val="tx1">
                    <a:lumMod val="75000"/>
                    <a:lumOff val="25000"/>
                  </a:schemeClr>
                </a:solidFill>
              </a:defRPr>
            </a:lvl1pPr>
            <a:lvl2pPr algn="l" defTabSz="914400" eaLnBrk="1" hangingPunct="1" indent="-285750" latinLnBrk="1" marL="742950" rtl="0">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buFont typeface="Arial" pitchFamily="34" charset="0"/>
              <a:buChar char="•"/>
              <a:defRPr sz="2000" kern="1200">
                <a:solidFill>
                  <a:schemeClr val="tx1"/>
                </a:solidFill>
                <a:latin typeface="+mn-lt"/>
                <a:ea typeface="+mn-ea"/>
                <a:cs typeface="+mn-cs"/>
              </a:defRPr>
            </a:lvl9pPr>
          </a:lstStyle>
          <a:p>
            <a:r>
              <a:rPr lang="in-ID"/>
              <a:t>Selain Undang-Undang No. 25 Tahun 2003, Undang-Undang ini mengatur mengenai alat bukti elektronik sesuai dengan Pasal 27 huruf b yaitu alat bukti lain berupa informasi yang diucapkan, dikirimkan, diterima, atau disimpan secara elektronik dengan alat optik atau yang serupa dengan itu </a:t>
            </a:r>
            <a:endParaRPr lang="in-I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6" name=""/>
          <p:cNvSpPr>
            <a:spLocks noGrp="1"/>
          </p:cNvSpPr>
          <p:nvPr>
            <p:ph type="title" hasCustomPrompt="1"/>
          </p:nvPr>
        </p:nvSpPr>
        <p:spPr>
          <a:xfrm>
            <a:off x="1619671" y="485546"/>
            <a:ext cx="7524328" cy="884466"/>
          </a:xfrm>
        </p:spPr>
        <p:txBody>
          <a:bodyPr/>
          <a:p>
            <a:r>
              <a:rPr lang="in-ID"/>
              <a:t>Kitab Undang Undang Hukum Pidana</a:t>
            </a:r>
            <a:endParaRPr lang="in-ID"/>
          </a:p>
        </p:txBody>
      </p:sp>
      <p:sp>
        <p:nvSpPr>
          <p:cNvPr id="1048708" name=""/>
          <p:cNvSpPr>
            <a:spLocks noGrp="1"/>
          </p:cNvSpPr>
          <p:nvPr>
            <p:ph idx="10"/>
          </p:nvPr>
        </p:nvSpPr>
        <p:spPr>
          <a:xfrm>
            <a:off x="1979711" y="1701585"/>
            <a:ext cx="6912768" cy="2995737"/>
          </a:xfrm>
        </p:spPr>
        <p:txBody>
          <a:bodyPr/>
          <a:p>
            <a:r>
              <a:rPr lang="in-ID"/>
              <a:t>1. Pasal 362 KUHP yang dikenakan untuk kasus carding.</a:t>
            </a:r>
            <a:endParaRPr lang="in-ID"/>
          </a:p>
          <a:p>
            <a:r>
              <a:rPr lang="in-ID"/>
              <a:t>2. Pasal 378 KUHP dapat dikenakan untuk penipuan</a:t>
            </a:r>
            <a:endParaRPr lang="in-ID"/>
          </a:p>
          <a:p>
            <a:r>
              <a:rPr lang="in-ID"/>
              <a:t>3. Pasal 335 KUHP dapat dikenakan untuk kasus pengancaman dan pemerasan yang dilakukan melalui e-mail yang dikirimkan oleh pelaku untuk memaksa korban melakukan sesuatu sesuai dengan apa yang diinginkan.</a:t>
            </a:r>
            <a:endParaRPr lang="in-ID"/>
          </a:p>
          <a:p>
            <a:r>
              <a:rPr lang="in-ID"/>
              <a:t>4. Pasal 311 KUHP dapat dikenakan untuk kasus pencemaran nama baik dengan menggunakan media internet.</a:t>
            </a:r>
            <a:endParaRPr lang="in-ID"/>
          </a:p>
          <a:p>
            <a:r>
              <a:rPr lang="in-ID"/>
              <a:t>5. Pasal 303 KUHP dapat dikenakan untuk menjerat permainan judi yang dilakukan secara online di internet dengan penyelenggara dari Indonesia.</a:t>
            </a:r>
            <a:endParaRPr lang="in-ID"/>
          </a:p>
          <a:p>
            <a:endParaRPr lang="in-ID"/>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8" name="Content Placeholder 3"/>
          <p:cNvSpPr>
            <a:spLocks noGrp="1"/>
          </p:cNvSpPr>
          <p:nvPr>
            <p:ph idx="10"/>
          </p:nvPr>
        </p:nvSpPr>
        <p:spPr/>
        <p:txBody>
          <a:bodyPr/>
          <a:p>
            <a:pPr algn="ctr"/>
            <a:r>
              <a:rPr dirty="0" sz="4800" lang="id-ID" smtClean="0">
                <a:latin typeface="Consolas" panose="020B0609020204030204" pitchFamily="49" charset="0"/>
              </a:rPr>
              <a:t>TERIMA KASIH </a:t>
            </a:r>
            <a:r>
              <a:rPr dirty="0" sz="4800" lang="id-ID" smtClean="0">
                <a:latin typeface="Consolas" panose="020B0609020204030204" pitchFamily="49" charset="0"/>
                <a:sym typeface="Wingdings" panose="05000000000000000000" pitchFamily="2" charset="2"/>
              </a:rPr>
              <a:t></a:t>
            </a:r>
            <a:endParaRPr dirty="0" sz="4800" lang="id-ID">
              <a:latin typeface="Consolas" panose="020B0609020204030204" pitchFamily="49"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1" name="Content Placeholder 4"/>
          <p:cNvSpPr>
            <a:spLocks noGrp="1"/>
          </p:cNvSpPr>
          <p:nvPr>
            <p:ph idx="10"/>
          </p:nvPr>
        </p:nvSpPr>
        <p:spPr/>
        <p:txBody>
          <a:bodyPr/>
          <a:p>
            <a:pPr algn="just"/>
            <a:r>
              <a:rPr altLang="ko-KR" dirty="0" sz="2000" lang="id-ID" smtClean="0">
                <a:latin typeface="Arial" pitchFamily="34" charset="0"/>
                <a:cs typeface="Arial" pitchFamily="34" charset="0"/>
              </a:rPr>
              <a:t>Cyberlaw adalah hukum yang digunakan didunia maya (cyber space) yang umumnya diasosiasikan dengan internet. Cyberlaw merupakan aspek hukum yang ruang lingkupnya meliputi suatu aspek yang berhubungan dengan orang perorangan atau subyek hukum yang menggunakan dan memanfaatkan teknologi internet yang dimulai pada saat online dan memasuki dunia cyber atau dunia maya.</a:t>
            </a:r>
            <a:endParaRPr altLang="en-US" dirty="0" sz="2000" lang="ko-KR">
              <a:latin typeface="Arial" pitchFamily="34" charset="0"/>
              <a:cs typeface="Arial" pitchFamily="34" charset="0"/>
            </a:endParaRPr>
          </a:p>
        </p:txBody>
      </p:sp>
      <p:sp>
        <p:nvSpPr>
          <p:cNvPr id="1048582" name="Title 2"/>
          <p:cNvSpPr>
            <a:spLocks noGrp="1"/>
          </p:cNvSpPr>
          <p:nvPr>
            <p:ph type="title"/>
          </p:nvPr>
        </p:nvSpPr>
        <p:spPr/>
        <p:txBody>
          <a:bodyPr/>
          <a:p>
            <a:r>
              <a:rPr dirty="0" lang="id-ID" smtClean="0"/>
              <a:t>Definisi Cyberlaw</a:t>
            </a:r>
            <a:endParaRPr dirty="0" lang="en-US"/>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6" name="Title 1"/>
          <p:cNvSpPr>
            <a:spLocks noGrp="1"/>
          </p:cNvSpPr>
          <p:nvPr>
            <p:ph type="title"/>
          </p:nvPr>
        </p:nvSpPr>
        <p:spPr/>
        <p:txBody>
          <a:bodyPr/>
          <a:p>
            <a:r>
              <a:rPr dirty="0" lang="id-ID" smtClean="0"/>
              <a:t>Tujuan Cyberlaw</a:t>
            </a:r>
            <a:endParaRPr dirty="0" lang="id-ID"/>
          </a:p>
        </p:txBody>
      </p:sp>
      <p:sp>
        <p:nvSpPr>
          <p:cNvPr id="1048587" name="Content Placeholder 3"/>
          <p:cNvSpPr>
            <a:spLocks noGrp="1"/>
          </p:cNvSpPr>
          <p:nvPr>
            <p:ph idx="10"/>
          </p:nvPr>
        </p:nvSpPr>
        <p:spPr/>
        <p:txBody>
          <a:bodyPr/>
          <a:p>
            <a:pPr algn="just"/>
            <a:r>
              <a:rPr dirty="0" sz="2000" lang="id-ID" smtClean="0"/>
              <a:t>Cyberlaw sangat dibutuhkan, kaitannya dengan upaya pencegahan tindak pidana, ataupun penanganan        tindak pidana. Cyber law akan menjadi dasar hukum   kedalam proses penegakan hukum terhadap kejahatan-kejahatan dengan sarana elektronik dan komputer,     termasuk kejahatan pencurian uang dan kejahatan      terorisme.</a:t>
            </a:r>
            <a:endParaRPr dirty="0" sz="2000" lang="id-ID"/>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88" name="Title 2"/>
          <p:cNvSpPr>
            <a:spLocks noGrp="1"/>
          </p:cNvSpPr>
          <p:nvPr>
            <p:ph type="title"/>
          </p:nvPr>
        </p:nvSpPr>
        <p:spPr/>
        <p:txBody>
          <a:bodyPr/>
          <a:p>
            <a:r>
              <a:rPr dirty="0" sz="2800" lang="en-US"/>
              <a:t>Bentuk Regulasi Cyberclaw di Indonesia</a:t>
            </a:r>
            <a:endParaRPr altLang="en-US" dirty="0" sz="2800" lang="ko-KR"/>
          </a:p>
        </p:txBody>
      </p:sp>
      <p:sp>
        <p:nvSpPr>
          <p:cNvPr id="1048589" name="Content Placeholder 4"/>
          <p:cNvSpPr>
            <a:spLocks noGrp="1"/>
          </p:cNvSpPr>
          <p:nvPr>
            <p:ph idx="10"/>
          </p:nvPr>
        </p:nvSpPr>
        <p:spPr>
          <a:xfrm>
            <a:off x="1835696" y="1131590"/>
            <a:ext cx="6912768" cy="2995737"/>
          </a:xfrm>
        </p:spPr>
        <p:txBody>
          <a:bodyPr/>
          <a:p>
            <a:pPr algn="just"/>
            <a:r>
              <a:rPr dirty="0" lang="en-US"/>
              <a:t>Indonesia telah resmi mempunyai undang-undang untuk mengatur orang-orang yang tidak bertanggung jawab dalam dunia maya. Cyber Law-nya </a:t>
            </a:r>
            <a:r>
              <a:rPr dirty="0" lang="en-US" smtClean="0"/>
              <a:t>Indonesa </a:t>
            </a:r>
            <a:r>
              <a:rPr dirty="0" lang="en-US"/>
              <a:t>yaitu undang–undang tentang Informasi dan Transaksi Elektronik (UU ITE). </a:t>
            </a:r>
          </a:p>
          <a:p>
            <a:pPr algn="just"/>
            <a:endParaRPr dirty="0" lang="en-US"/>
          </a:p>
          <a:p>
            <a:pPr algn="just"/>
            <a:r>
              <a:rPr dirty="0" lang="en-US"/>
              <a:t>Secara garis besar UU ITE mengatur hal-hal sebagai berikut :</a:t>
            </a:r>
          </a:p>
          <a:p>
            <a:pPr algn="just" indent="-285750" marL="285750">
              <a:buFont typeface="Arial" panose="020B0604020202020204" pitchFamily="34" charset="0"/>
              <a:buChar char="•"/>
            </a:pPr>
            <a:r>
              <a:rPr dirty="0" lang="en-US"/>
              <a:t>Tanda tangan elektronik memiliki kekuatan hukum yang sama dengan tanda tangan konvensional (tinta basah dan bermaterai). Sesuai dengan </a:t>
            </a:r>
            <a:r>
              <a:rPr dirty="0" lang="en-US" smtClean="0"/>
              <a:t>e-ASE</a:t>
            </a:r>
            <a:r>
              <a:rPr dirty="0" lang="id-ID" smtClean="0"/>
              <a:t>A</a:t>
            </a:r>
            <a:r>
              <a:rPr dirty="0" lang="en-US" smtClean="0"/>
              <a:t>N </a:t>
            </a:r>
            <a:r>
              <a:rPr dirty="0" lang="en-US"/>
              <a:t>Framework Guidelines (pengakuan tanda tangan digital lintas batas).</a:t>
            </a:r>
          </a:p>
          <a:p>
            <a:pPr algn="just" indent="-285750" lvl="0" marL="285750">
              <a:buFont typeface="Arial" panose="020B0604020202020204" pitchFamily="34" charset="0"/>
              <a:buChar char="•"/>
            </a:pPr>
            <a:r>
              <a:rPr dirty="0" lang="en-US"/>
              <a:t>Alat bukti elektronik diakui seperti alat bukti lainnya yang diatur </a:t>
            </a:r>
            <a:r>
              <a:rPr dirty="0" lang="en-US" smtClean="0"/>
              <a:t>dalam</a:t>
            </a:r>
            <a:r>
              <a:rPr dirty="0" lang="id-ID" smtClean="0"/>
              <a:t> </a:t>
            </a:r>
            <a:r>
              <a:rPr dirty="0" lang="en-US" smtClean="0"/>
              <a:t>KUHP</a:t>
            </a:r>
            <a:r>
              <a:rPr dirty="0" lang="en-US"/>
              <a:t>. UU ITE berlaku untuk setiap orang yang melakukan perbuatan hukum, baik yang berada di wilayah Indonesia maupun di luar Indonesia yang memiliki akibat hukum di Indonesia.</a:t>
            </a:r>
          </a:p>
          <a:p>
            <a:pPr algn="just" indent="-285750" lvl="0" marL="285750">
              <a:buFont typeface="Arial" panose="020B0604020202020204" pitchFamily="34" charset="0"/>
              <a:buChar char="•"/>
            </a:pPr>
            <a:r>
              <a:rPr dirty="0" lang="en-US" smtClean="0"/>
              <a:t>Pengaturan </a:t>
            </a:r>
            <a:r>
              <a:rPr dirty="0" lang="en-US"/>
              <a:t>Nama domain dan Hak Kekayaan Intelektual.</a:t>
            </a:r>
          </a:p>
          <a:p>
            <a:pPr algn="just" indent="-285750" marL="285750">
              <a:buFont typeface="Arial" panose="020B0604020202020204" pitchFamily="34" charset="0"/>
              <a:buChar char="•"/>
            </a:pPr>
            <a:r>
              <a:rPr dirty="0" lang="en-US"/>
              <a:t>Perbuatan yang dilarang (cybercrime) dijelaskan pada Bab VII (pasal 27-37) </a:t>
            </a:r>
          </a:p>
          <a:p>
            <a:pPr algn="just"/>
            <a:endParaRPr dirty="0" lang="en-US"/>
          </a:p>
          <a:p>
            <a:pPr algn="just"/>
            <a:endParaRPr dirty="0" lang="en-US"/>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0" name="Title 1"/>
          <p:cNvSpPr>
            <a:spLocks noGrp="1"/>
          </p:cNvSpPr>
          <p:nvPr>
            <p:ph type="title"/>
          </p:nvPr>
        </p:nvSpPr>
        <p:spPr>
          <a:xfrm>
            <a:off x="1619672" y="-164554"/>
            <a:ext cx="7524328" cy="884466"/>
          </a:xfrm>
        </p:spPr>
        <p:txBody>
          <a:bodyPr/>
          <a:p>
            <a:r>
              <a:rPr dirty="0" lang="en-US"/>
              <a:t>Aspek </a:t>
            </a:r>
            <a:r>
              <a:rPr dirty="0" lang="id-ID" smtClean="0"/>
              <a:t>C</a:t>
            </a:r>
            <a:r>
              <a:rPr dirty="0" lang="en-US" smtClean="0"/>
              <a:t>yberclaw</a:t>
            </a:r>
            <a:endParaRPr dirty="0" lang="id-ID"/>
          </a:p>
        </p:txBody>
      </p:sp>
      <p:sp>
        <p:nvSpPr>
          <p:cNvPr id="1048591" name="Content Placeholder 3"/>
          <p:cNvSpPr>
            <a:spLocks noGrp="1"/>
          </p:cNvSpPr>
          <p:nvPr>
            <p:ph idx="10"/>
          </p:nvPr>
        </p:nvSpPr>
        <p:spPr>
          <a:xfrm>
            <a:off x="1925452" y="627534"/>
            <a:ext cx="6912768" cy="2995737"/>
          </a:xfrm>
        </p:spPr>
        <p:txBody>
          <a:bodyPr/>
          <a:p>
            <a:pPr indent="-285750" marL="285750">
              <a:buFont typeface="Arial" panose="020B0604020202020204" pitchFamily="34" charset="0"/>
              <a:buChar char="•"/>
            </a:pPr>
            <a:r>
              <a:rPr dirty="0" lang="en-US"/>
              <a:t>Aspek hak cipta</a:t>
            </a:r>
          </a:p>
          <a:p>
            <a:r>
              <a:rPr dirty="0" lang="en-US" smtClean="0"/>
              <a:t>Aspek </a:t>
            </a:r>
            <a:r>
              <a:rPr dirty="0" lang="en-US"/>
              <a:t>hak cipta yang sudah diatur dalam UU hak cipta, aplikasi internet seperti website dan email membutuhkan perlindungan hak cipta</a:t>
            </a:r>
            <a:r>
              <a:rPr dirty="0" lang="en-US" smtClean="0"/>
              <a:t>.</a:t>
            </a:r>
            <a:endParaRPr dirty="0" lang="id-ID" smtClean="0"/>
          </a:p>
          <a:p>
            <a:endParaRPr dirty="0" lang="en-US"/>
          </a:p>
          <a:p>
            <a:pPr indent="-285750" marL="285750">
              <a:buFont typeface="Arial" panose="020B0604020202020204" pitchFamily="34" charset="0"/>
              <a:buChar char="•"/>
            </a:pPr>
            <a:r>
              <a:rPr dirty="0" lang="en-US"/>
              <a:t>Aspek merek dagang</a:t>
            </a:r>
          </a:p>
          <a:p>
            <a:r>
              <a:rPr dirty="0" lang="en-US" smtClean="0"/>
              <a:t>Aspek </a:t>
            </a:r>
            <a:r>
              <a:rPr dirty="0" lang="en-US"/>
              <a:t>merek dagang ini meliputi identifikasi dan membedakan suatu sumber barang dan jasa, yang diatur dalam UU merek</a:t>
            </a:r>
            <a:r>
              <a:rPr dirty="0" lang="en-US" smtClean="0"/>
              <a:t>.</a:t>
            </a:r>
            <a:endParaRPr dirty="0" lang="id-ID" smtClean="0"/>
          </a:p>
          <a:p>
            <a:endParaRPr dirty="0" lang="en-US"/>
          </a:p>
          <a:p>
            <a:pPr indent="-285750" marL="285750">
              <a:buFont typeface="Arial" panose="020B0604020202020204" pitchFamily="34" charset="0"/>
              <a:buChar char="•"/>
            </a:pPr>
            <a:r>
              <a:rPr dirty="0" lang="en-US"/>
              <a:t>Aspek fitnah dan pencemaran nama baik</a:t>
            </a:r>
          </a:p>
          <a:p>
            <a:r>
              <a:rPr dirty="0" lang="en-US" smtClean="0"/>
              <a:t>Hal </a:t>
            </a:r>
            <a:r>
              <a:rPr dirty="0" lang="en-US"/>
              <a:t>ini meliputi gangguan atau pelanggaran terhadap reputasi seseorang, berupa pertanyaan yang salah, fitnah, pencemaran nama baik, mengejek dan penghinaan</a:t>
            </a:r>
            <a:r>
              <a:rPr dirty="0" lang="en-US" smtClean="0"/>
              <a:t>.</a:t>
            </a:r>
            <a:endParaRPr dirty="0" lang="id-ID" smtClean="0"/>
          </a:p>
          <a:p>
            <a:endParaRPr dirty="0" lang="en-US"/>
          </a:p>
          <a:p>
            <a:pPr indent="-285750" marL="285750">
              <a:buFont typeface="Arial" panose="020B0604020202020204" pitchFamily="34" charset="0"/>
              <a:buChar char="•"/>
            </a:pPr>
            <a:r>
              <a:rPr dirty="0" lang="en-US"/>
              <a:t>Aspek privasi</a:t>
            </a:r>
          </a:p>
          <a:p>
            <a:r>
              <a:rPr dirty="0" lang="en-US" smtClean="0"/>
              <a:t>Di </a:t>
            </a:r>
            <a:r>
              <a:rPr dirty="0" lang="en-US"/>
              <a:t>banyak Negara maju dimana computer dan internet sudah diakses oleh mayoritas warganya, privasi menjadi masalah tersendiri. Makin seseorang menggantungkan pekerjaannya kepada computer, makin tinggi pula privasi yang dibutuhkannya.</a:t>
            </a:r>
          </a:p>
          <a:p>
            <a:r>
              <a:rPr dirty="0" lang="en-US"/>
              <a:t>	</a:t>
            </a:r>
          </a:p>
          <a:p>
            <a:r>
              <a:rPr dirty="0" lang="id-ID" smtClean="0"/>
              <a:t>		</a:t>
            </a:r>
            <a:endParaRPr dirty="0" lang="id-ID"/>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2" name="Title 1"/>
          <p:cNvSpPr>
            <a:spLocks noGrp="1"/>
          </p:cNvSpPr>
          <p:nvPr>
            <p:ph type="title"/>
          </p:nvPr>
        </p:nvSpPr>
        <p:spPr/>
        <p:txBody>
          <a:bodyPr/>
          <a:p>
            <a:r>
              <a:rPr dirty="0" sz="3200" lang="en-US"/>
              <a:t>Permasalahan Penegakan Cyberclaw</a:t>
            </a:r>
            <a:endParaRPr dirty="0" sz="3200" lang="id-ID"/>
          </a:p>
        </p:txBody>
      </p:sp>
      <p:sp>
        <p:nvSpPr>
          <p:cNvPr id="1048593" name="Content Placeholder 3"/>
          <p:cNvSpPr>
            <a:spLocks noGrp="1"/>
          </p:cNvSpPr>
          <p:nvPr>
            <p:ph idx="10"/>
          </p:nvPr>
        </p:nvSpPr>
        <p:spPr/>
        <p:txBody>
          <a:bodyPr/>
          <a:p>
            <a:pPr algn="just"/>
            <a:r>
              <a:rPr dirty="0" lang="en-US"/>
              <a:t>Cyberlaw yang merupakan seperangkat aturan yang dibuat oleh suatu Negara tertentu dan peraturan yang dibuat itu hanya berlaku kepada masyarakat negara tersebut. Jadi setiap Negara mempunyai </a:t>
            </a:r>
            <a:r>
              <a:rPr dirty="0" i="1" lang="en-US"/>
              <a:t>Cyberlaw</a:t>
            </a:r>
            <a:r>
              <a:rPr dirty="0" lang="en-US"/>
              <a:t> tersendiri. Di Indonesia </a:t>
            </a:r>
            <a:r>
              <a:rPr dirty="0" lang="id-ID" smtClean="0"/>
              <a:t>  </a:t>
            </a:r>
            <a:r>
              <a:rPr dirty="0" lang="en-US" smtClean="0"/>
              <a:t>sendiri </a:t>
            </a:r>
            <a:r>
              <a:rPr dirty="0" lang="en-US"/>
              <a:t>belum bisa dikatakan maju. Hal ini disebabkan oleh belum meratanya pengguna internet di seluruh Indonesia. Berbeda dengan Amerika Serikat yang menggunakan internet untuk memfasilitasi seluruh aspek kehidupan mereka. </a:t>
            </a:r>
            <a:r>
              <a:rPr dirty="0" lang="id-ID" smtClean="0"/>
              <a:t> </a:t>
            </a:r>
            <a:r>
              <a:rPr dirty="0" lang="en-US" smtClean="0"/>
              <a:t>Jadi </a:t>
            </a:r>
            <a:r>
              <a:rPr dirty="0" lang="en-US"/>
              <a:t>permasalahannya di Indonesia walaupun belum dapat dikatakan maju, </a:t>
            </a:r>
            <a:r>
              <a:rPr dirty="0" lang="id-ID" smtClean="0"/>
              <a:t>   </a:t>
            </a:r>
            <a:r>
              <a:rPr dirty="0" lang="en-US" smtClean="0"/>
              <a:t>hukum </a:t>
            </a:r>
            <a:r>
              <a:rPr dirty="0" lang="en-US"/>
              <a:t>dan perundang undangannya tetap ada.</a:t>
            </a:r>
          </a:p>
          <a:p>
            <a:pPr algn="just"/>
            <a:endParaRPr dirty="0" lang="id-ID"/>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4" name="Title 1"/>
          <p:cNvSpPr>
            <a:spLocks noGrp="1"/>
          </p:cNvSpPr>
          <p:nvPr>
            <p:ph type="title"/>
          </p:nvPr>
        </p:nvSpPr>
        <p:spPr/>
        <p:txBody>
          <a:bodyPr/>
          <a:p>
            <a:r>
              <a:rPr dirty="0" sz="3200" lang="en-US"/>
              <a:t>Dampak positif penerapan cyberclaw</a:t>
            </a:r>
            <a:endParaRPr dirty="0" sz="3200" lang="id-ID"/>
          </a:p>
        </p:txBody>
      </p:sp>
      <p:sp>
        <p:nvSpPr>
          <p:cNvPr id="1048595" name="Content Placeholder 3"/>
          <p:cNvSpPr>
            <a:spLocks noGrp="1"/>
          </p:cNvSpPr>
          <p:nvPr>
            <p:ph idx="10"/>
          </p:nvPr>
        </p:nvSpPr>
        <p:spPr>
          <a:xfrm>
            <a:off x="1925452" y="1347614"/>
            <a:ext cx="6912768" cy="2995737"/>
          </a:xfrm>
        </p:spPr>
        <p:txBody>
          <a:bodyPr/>
          <a:p>
            <a:pPr indent="-285750" marL="285750">
              <a:buFont typeface="Arial" panose="020B0604020202020204" pitchFamily="34" charset="0"/>
              <a:buChar char="•"/>
            </a:pPr>
            <a:r>
              <a:rPr dirty="0" sz="1800" lang="en-US"/>
              <a:t>Berkurangnya tindak kejahatan di internet</a:t>
            </a:r>
          </a:p>
          <a:p>
            <a:pPr indent="-285750" marL="285750">
              <a:buFont typeface="Arial" panose="020B0604020202020204" pitchFamily="34" charset="0"/>
              <a:buChar char="•"/>
            </a:pPr>
            <a:r>
              <a:rPr dirty="0" sz="1800" lang="en-US"/>
              <a:t>Semakin tegasnya aturan Yang boleh di lakukan dan tidak boleh dilakukan</a:t>
            </a:r>
          </a:p>
          <a:p>
            <a:pPr indent="-285750" marL="285750">
              <a:buFont typeface="Arial" panose="020B0604020202020204" pitchFamily="34" charset="0"/>
              <a:buChar char="•"/>
            </a:pPr>
            <a:r>
              <a:rPr dirty="0" sz="1800" lang="en-US"/>
              <a:t>Dapat mendorong pertumbuhan ekonomi</a:t>
            </a:r>
          </a:p>
          <a:p>
            <a:pPr indent="-285750" marL="285750">
              <a:buFont typeface="Arial" panose="020B0604020202020204" pitchFamily="34" charset="0"/>
              <a:buChar char="•"/>
            </a:pPr>
            <a:r>
              <a:rPr dirty="0" sz="1800" lang="en-US"/>
              <a:t>Memberikan perlindungan hokum terhadap kegiatan </a:t>
            </a:r>
            <a:r>
              <a:rPr dirty="0" sz="1800" lang="id-ID" smtClean="0"/>
              <a:t>      </a:t>
            </a:r>
            <a:r>
              <a:rPr dirty="0" sz="1800" lang="en-US" smtClean="0"/>
              <a:t>ekonomi</a:t>
            </a:r>
            <a:endParaRPr dirty="0" sz="1800" lang="en-US"/>
          </a:p>
          <a:p>
            <a:pPr indent="-285750" marL="285750">
              <a:buFont typeface="Arial" panose="020B0604020202020204" pitchFamily="34" charset="0"/>
              <a:buChar char="•"/>
            </a:pPr>
            <a:r>
              <a:rPr dirty="0" sz="1800" lang="en-US"/>
              <a:t>Dapat mengantisipasi kemungkinan </a:t>
            </a:r>
            <a:r>
              <a:rPr dirty="0" sz="1800" lang="en-US" smtClean="0"/>
              <a:t>penyalahgunaan</a:t>
            </a:r>
            <a:r>
              <a:rPr dirty="0" sz="1800" lang="id-ID" smtClean="0"/>
              <a:t>       </a:t>
            </a:r>
            <a:r>
              <a:rPr dirty="0" sz="1800" lang="en-US" smtClean="0"/>
              <a:t> </a:t>
            </a:r>
            <a:r>
              <a:rPr dirty="0" sz="1800" lang="en-US"/>
              <a:t>internet yang merugikan</a:t>
            </a:r>
          </a:p>
          <a:p>
            <a:pPr indent="-285750" marL="285750">
              <a:buFont typeface="Arial" panose="020B0604020202020204" pitchFamily="34" charset="0"/>
              <a:buChar char="•"/>
            </a:pPr>
            <a:r>
              <a:rPr dirty="0" sz="1800" lang="en-US"/>
              <a:t>Memberikan perlindungan hukum terhadap transaksi dan sistem elektronik </a:t>
            </a:r>
            <a:endParaRPr dirty="0" sz="1800" lang="en-US"/>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6" name="Title 1"/>
          <p:cNvSpPr>
            <a:spLocks noGrp="1"/>
          </p:cNvSpPr>
          <p:nvPr>
            <p:ph type="title"/>
          </p:nvPr>
        </p:nvSpPr>
        <p:spPr/>
        <p:txBody>
          <a:bodyPr/>
          <a:p>
            <a:r>
              <a:rPr dirty="0" lang="id-ID" smtClean="0"/>
              <a:t/>
            </a:r>
            <a:br>
              <a:rPr dirty="0" lang="id-ID" smtClean="0"/>
            </a:br>
            <a:r>
              <a:rPr dirty="0" lang="en-US" smtClean="0"/>
              <a:t>Dampak </a:t>
            </a:r>
            <a:r>
              <a:rPr dirty="0" lang="id-ID" smtClean="0"/>
              <a:t>negatif </a:t>
            </a:r>
            <a:r>
              <a:rPr dirty="0" lang="en-US" smtClean="0"/>
              <a:t>penerapan </a:t>
            </a:r>
            <a:r>
              <a:rPr dirty="0" lang="en-US"/>
              <a:t>cyberclaw</a:t>
            </a:r>
            <a:endParaRPr dirty="0" lang="id-ID"/>
          </a:p>
        </p:txBody>
      </p:sp>
      <p:sp>
        <p:nvSpPr>
          <p:cNvPr id="1048597" name="Content Placeholder 3"/>
          <p:cNvSpPr>
            <a:spLocks noGrp="1"/>
          </p:cNvSpPr>
          <p:nvPr>
            <p:ph idx="10"/>
          </p:nvPr>
        </p:nvSpPr>
        <p:spPr/>
        <p:txBody>
          <a:bodyPr/>
          <a:p>
            <a:pPr indent="-285750" marL="285750">
              <a:buFont typeface="Arial" panose="020B0604020202020204" pitchFamily="34" charset="0"/>
              <a:buChar char="•"/>
            </a:pPr>
            <a:r>
              <a:rPr dirty="0" lang="en-US"/>
              <a:t>Penyadapan email, PIN (untuk Internet Banking)</a:t>
            </a:r>
          </a:p>
          <a:p>
            <a:pPr indent="-285750" marL="285750">
              <a:buFont typeface="Arial" panose="020B0604020202020204" pitchFamily="34" charset="0"/>
              <a:buChar char="•"/>
            </a:pPr>
            <a:r>
              <a:rPr dirty="0" lang="en-US"/>
              <a:t>Pelanggaran terhadap hak-hak privacy</a:t>
            </a:r>
          </a:p>
          <a:p>
            <a:pPr indent="-285750" marL="285750">
              <a:buFont typeface="Arial" panose="020B0604020202020204" pitchFamily="34" charset="0"/>
              <a:buChar char="•"/>
            </a:pPr>
            <a:r>
              <a:rPr dirty="0" lang="en-US"/>
              <a:t>Masalah nama domain seperti kasus mustika-ratu.com yang didaftarkan oleh bukan pemilik Mustika Ratu, atau kasus typosquatter “kilkbca.com” (perhatikan huruf “i” dan “l” bertukar tempat) yang menyaru sebagai “klikbca.com”</a:t>
            </a:r>
          </a:p>
          <a:p>
            <a:pPr indent="-285750" marL="285750">
              <a:buFont typeface="Arial" panose="020B0604020202020204" pitchFamily="34" charset="0"/>
              <a:buChar char="•"/>
            </a:pPr>
            <a:r>
              <a:rPr dirty="0" lang="en-US"/>
              <a:t>Penggunaan kartu kredit milik orang lain</a:t>
            </a:r>
          </a:p>
          <a:p>
            <a:pPr indent="-285750" marL="285750">
              <a:buFont typeface="Arial" panose="020B0604020202020204" pitchFamily="34" charset="0"/>
              <a:buChar char="•"/>
            </a:pPr>
            <a:r>
              <a:rPr dirty="0" lang="en-US"/>
              <a:t>Munculnya “pembajakan” lagu dalam format MP3, yang kemudian disertai dengan tempat tukar menukar lagu seperti Napster (Napster sendiri kemudian dituntut untuk ditutup dan membayar ganti rugi) oleh asosiasi musik</a:t>
            </a:r>
          </a:p>
          <a:p>
            <a:pPr indent="-285750" marL="285750">
              <a:buFont typeface="Arial" panose="020B0604020202020204" pitchFamily="34" charset="0"/>
              <a:buChar char="•"/>
            </a:pPr>
            <a:r>
              <a:rPr dirty="0" lang="en-US"/>
              <a:t>Adanya spamming email</a:t>
            </a:r>
          </a:p>
          <a:p>
            <a:pPr indent="-285750" marL="285750">
              <a:buFont typeface="Arial" panose="020B0604020202020204" pitchFamily="34" charset="0"/>
              <a:buChar char="•"/>
            </a:pPr>
            <a:r>
              <a:rPr dirty="0" lang="id-ID" smtClean="0"/>
              <a:t>Pornografi</a:t>
            </a:r>
            <a:endParaRPr dirty="0" lang="id-ID"/>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68" name=""/>
          <p:cNvSpPr>
            <a:spLocks noGrp="1"/>
          </p:cNvSpPr>
          <p:nvPr>
            <p:ph type="title" hasCustomPrompt="1"/>
          </p:nvPr>
        </p:nvSpPr>
        <p:spPr/>
        <p:txBody>
          <a:bodyPr/>
          <a:p>
            <a:r>
              <a:rPr lang="en-US"/>
              <a:t>Serangan </a:t>
            </a:r>
            <a:r>
              <a:rPr lang="en-US"/>
              <a:t>Cybercrime</a:t>
            </a:r>
            <a:endParaRPr lang="in-ID"/>
          </a:p>
        </p:txBody>
      </p:sp>
      <p:sp>
        <p:nvSpPr>
          <p:cNvPr id="1048669" name=""/>
          <p:cNvSpPr>
            <a:spLocks noGrp="1"/>
          </p:cNvSpPr>
          <p:nvPr>
            <p:ph idx="1"/>
          </p:nvPr>
        </p:nvSpPr>
        <p:spPr/>
        <p:txBody>
          <a:bodyPr/>
          <a:p>
            <a:r>
              <a:rPr lang="en-US"/>
              <a:t>1.</a:t>
            </a:r>
            <a:r>
              <a:rPr lang="en-US"/>
              <a:t> </a:t>
            </a:r>
            <a:r>
              <a:rPr lang="en-US"/>
              <a:t>Unauthorized</a:t>
            </a:r>
            <a:r>
              <a:rPr lang="in-ID"/>
              <a:t> Aces</a:t>
            </a:r>
            <a:endParaRPr lang="in-ID"/>
          </a:p>
        </p:txBody>
      </p:sp>
      <p:sp>
        <p:nvSpPr>
          <p:cNvPr id="1048670" name=""/>
          <p:cNvSpPr>
            <a:spLocks noGrp="1"/>
          </p:cNvSpPr>
          <p:nvPr>
            <p:ph idx="10"/>
          </p:nvPr>
        </p:nvSpPr>
        <p:spPr>
          <a:xfrm>
            <a:off x="1990056" y="1664245"/>
            <a:ext cx="6912768" cy="1338081"/>
          </a:xfrm>
        </p:spPr>
        <p:txBody>
          <a:bodyPr/>
          <a:p>
            <a:r>
              <a:rPr sz="1600" lang="in-ID"/>
              <a:t>Merupakan kejahatan yang terjadi ketika seseorang memasuki atau menyusup ke dalam suatu sistem jaringan komputer secara tidak sah, tanpa izin, atau tanpa sepengetahuan dari pemilik sistem jaringan komputer yang dimasukinya. Contoh dari tindak kriminal ini adalah Probing dan port.</a:t>
            </a:r>
            <a:endParaRPr sz="1600" lang="in-ID"/>
          </a:p>
        </p:txBody>
      </p:sp>
      <p:sp>
        <p:nvSpPr>
          <p:cNvPr id="1048671" name=""/>
          <p:cNvSpPr>
            <a:spLocks noGrp="1"/>
          </p:cNvSpPr>
          <p:nvPr>
            <p:ph idx="1"/>
          </p:nvPr>
        </p:nvSpPr>
        <p:spPr>
          <a:xfrm>
            <a:off x="1990055" y="3002325"/>
            <a:ext cx="6912768" cy="460648"/>
          </a:xfrm>
          <a:prstGeom prst="rect"/>
        </p:spPr>
        <p:txBody>
          <a:bodyPr anchor="ctr"/>
          <a:lstStyle>
            <a:lvl1pPr algn="l" defTabSz="914400" indent="0" marL="0">
              <a:buFont typeface="Arial" pitchFamily="34" charset="0"/>
              <a:buNone/>
              <a:defRPr sz="2000">
                <a:solidFill>
                  <a:schemeClr val="tx1">
                    <a:lumMod val="75000"/>
                    <a:lumOff val="25000"/>
                  </a:schemeClr>
                </a:solidFill>
              </a:defRPr>
            </a:lvl1pPr>
            <a:lvl2pPr algn="l" defTabSz="914400" eaLnBrk="1" hangingPunct="1" indent="-285750" latinLnBrk="1" marL="742950" rtl="0">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buFont typeface="Arial" pitchFamily="34" charset="0"/>
              <a:buChar char="•"/>
              <a:defRPr sz="2000" kern="1200">
                <a:solidFill>
                  <a:schemeClr val="tx1"/>
                </a:solidFill>
                <a:latin typeface="+mn-lt"/>
                <a:ea typeface="+mn-ea"/>
                <a:cs typeface="+mn-cs"/>
              </a:defRPr>
            </a:lvl9pPr>
          </a:lstStyle>
          <a:p>
            <a:r>
              <a:rPr lang="en-US"/>
              <a:t>2</a:t>
            </a:r>
            <a:r>
              <a:rPr lang="en-US"/>
              <a:t>.</a:t>
            </a:r>
            <a:r>
              <a:rPr lang="en-US"/>
              <a:t> </a:t>
            </a:r>
            <a:r>
              <a:rPr lang="en-US"/>
              <a:t>Illegal</a:t>
            </a:r>
            <a:r>
              <a:rPr lang="en-US"/>
              <a:t> Contents</a:t>
            </a:r>
            <a:r>
              <a:rPr lang="en-US"/>
              <a:t> </a:t>
            </a:r>
            <a:endParaRPr lang="in-ID"/>
          </a:p>
        </p:txBody>
      </p:sp>
      <p:sp>
        <p:nvSpPr>
          <p:cNvPr id="1048672" name=""/>
          <p:cNvSpPr>
            <a:spLocks noGrp="1"/>
          </p:cNvSpPr>
          <p:nvPr>
            <p:ph idx="10"/>
          </p:nvPr>
        </p:nvSpPr>
        <p:spPr>
          <a:xfrm>
            <a:off x="1925452" y="3462973"/>
            <a:ext cx="6912768" cy="1338081"/>
          </a:xfrm>
          <a:prstGeom prst="rect"/>
        </p:spPr>
        <p:txBody>
          <a:bodyPr anchor="t" lIns="396000"/>
          <a:lstStyle>
            <a:lvl1pPr algn="l" defTabSz="914400" indent="0" marL="0">
              <a:buFont typeface="Arial" pitchFamily="34" charset="0"/>
              <a:buNone/>
              <a:defRPr sz="1400">
                <a:solidFill>
                  <a:schemeClr val="tx1">
                    <a:lumMod val="75000"/>
                    <a:lumOff val="25000"/>
                  </a:schemeClr>
                </a:solidFill>
              </a:defRPr>
            </a:lvl1pPr>
            <a:lvl2pPr algn="l" defTabSz="914400" eaLnBrk="1" hangingPunct="1" indent="-285750" latinLnBrk="1" marL="742950" rtl="0">
              <a:buFont typeface="Arial" pitchFamily="34" charset="0"/>
              <a:buChar char="–"/>
              <a:defRPr sz="2800" kern="1200">
                <a:solidFill>
                  <a:schemeClr val="tx1"/>
                </a:solidFill>
                <a:latin typeface="+mn-lt"/>
                <a:ea typeface="+mn-ea"/>
                <a:cs typeface="+mn-cs"/>
              </a:defRPr>
            </a:lvl2pPr>
            <a:lvl3pPr algn="l" defTabSz="914400" eaLnBrk="1" hangingPunct="1" indent="-228600" latinLnBrk="1" marL="1143000" rtl="0">
              <a:buFont typeface="Arial" pitchFamily="34" charset="0"/>
              <a:buChar char="•"/>
              <a:defRPr sz="2400" kern="1200">
                <a:solidFill>
                  <a:schemeClr val="tx1"/>
                </a:solidFill>
                <a:latin typeface="+mn-lt"/>
                <a:ea typeface="+mn-ea"/>
                <a:cs typeface="+mn-cs"/>
              </a:defRPr>
            </a:lvl3pPr>
            <a:lvl4pPr algn="l" defTabSz="914400" eaLnBrk="1" hangingPunct="1" indent="-228600" latinLnBrk="1" marL="1600200" rtl="0">
              <a:buFont typeface="Arial" pitchFamily="34" charset="0"/>
              <a:buChar char="–"/>
              <a:defRPr sz="2000" kern="1200">
                <a:solidFill>
                  <a:schemeClr val="tx1"/>
                </a:solidFill>
                <a:latin typeface="+mn-lt"/>
                <a:ea typeface="+mn-ea"/>
                <a:cs typeface="+mn-cs"/>
              </a:defRPr>
            </a:lvl4pPr>
            <a:lvl5pPr algn="l" defTabSz="914400" eaLnBrk="1" hangingPunct="1" indent="-228600" latinLnBrk="1" marL="2057400" rtl="0">
              <a:buFont typeface="Arial" pitchFamily="34" charset="0"/>
              <a:buChar char="»"/>
              <a:defRPr sz="2000" kern="1200">
                <a:solidFill>
                  <a:schemeClr val="tx1"/>
                </a:solidFill>
                <a:latin typeface="+mn-lt"/>
                <a:ea typeface="+mn-ea"/>
                <a:cs typeface="+mn-cs"/>
              </a:defRPr>
            </a:lvl5pPr>
            <a:lvl6pPr algn="l" defTabSz="914400" eaLnBrk="1" hangingPunct="1" indent="-228600" latinLnBrk="1" marL="2514600" rtl="0">
              <a:buFont typeface="Arial" pitchFamily="34" charset="0"/>
              <a:buChar char="•"/>
              <a:defRPr sz="2000" kern="1200">
                <a:solidFill>
                  <a:schemeClr val="tx1"/>
                </a:solidFill>
                <a:latin typeface="+mn-lt"/>
                <a:ea typeface="+mn-ea"/>
                <a:cs typeface="+mn-cs"/>
              </a:defRPr>
            </a:lvl6pPr>
            <a:lvl7pPr algn="l" defTabSz="914400" eaLnBrk="1" hangingPunct="1" indent="-228600" latinLnBrk="1" marL="2971800" rtl="0">
              <a:buFont typeface="Arial" pitchFamily="34" charset="0"/>
              <a:buChar char="•"/>
              <a:defRPr sz="2000" kern="1200">
                <a:solidFill>
                  <a:schemeClr val="tx1"/>
                </a:solidFill>
                <a:latin typeface="+mn-lt"/>
                <a:ea typeface="+mn-ea"/>
                <a:cs typeface="+mn-cs"/>
              </a:defRPr>
            </a:lvl7pPr>
            <a:lvl8pPr algn="l" defTabSz="914400" eaLnBrk="1" hangingPunct="1" indent="-228600" latinLnBrk="1" marL="3429000" rtl="0">
              <a:buFont typeface="Arial" pitchFamily="34" charset="0"/>
              <a:buChar char="•"/>
              <a:defRPr sz="2000" kern="1200">
                <a:solidFill>
                  <a:schemeClr val="tx1"/>
                </a:solidFill>
                <a:latin typeface="+mn-lt"/>
                <a:ea typeface="+mn-ea"/>
                <a:cs typeface="+mn-cs"/>
              </a:defRPr>
            </a:lvl8pPr>
            <a:lvl9pPr algn="l" defTabSz="914400" eaLnBrk="1" hangingPunct="1" indent="-228600" latinLnBrk="1" marL="3886200" rtl="0">
              <a:buFont typeface="Arial" pitchFamily="34" charset="0"/>
              <a:buChar char="•"/>
              <a:defRPr sz="2000" kern="1200">
                <a:solidFill>
                  <a:schemeClr val="tx1"/>
                </a:solidFill>
                <a:latin typeface="+mn-lt"/>
                <a:ea typeface="+mn-ea"/>
                <a:cs typeface="+mn-cs"/>
              </a:defRPr>
            </a:lvl9pPr>
          </a:lstStyle>
          <a:p>
            <a:r>
              <a:rPr sz="1600" lang="in-ID"/>
              <a:t>Merupakan kejahatan yang dilakukan dengan cara memasukkan data atau informasi ke internet tentang suatu hal yang tidak benar, tidak etis, dan dapat dianggap sebagai melanggar hukum atau menggangu ketertiban pada masyarakat umum, contohnya adalah penyebaran pornografi atau berita yang tidak benar.</a:t>
            </a:r>
            <a:endParaRPr sz="1600" lang="in-ID"/>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Custom Design">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Microsoft Corporation</Company>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Registered User</dc:creator>
  <cp:lastModifiedBy>juni</cp:lastModifiedBy>
  <dcterms:created xsi:type="dcterms:W3CDTF">2014-04-01T02:27:38Z</dcterms:created>
  <dcterms:modified xsi:type="dcterms:W3CDTF">2019-07-23T04:52:12Z</dcterms:modified>
</cp:coreProperties>
</file>