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oppins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Poppins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8134A6-8A35-4776-8A32-854650AE99A9}">
  <a:tblStyle styleId="{D78134A6-8A35-4776-8A32-854650AE99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PoppinsLight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PoppinsLight-italic.fntdata"/><Relationship Id="rId23" Type="http://schemas.openxmlformats.org/officeDocument/2006/relationships/slide" Target="slides/slide18.xml"/><Relationship Id="rId45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Poppins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oppins-bold.fntdata"/><Relationship Id="rId14" Type="http://schemas.openxmlformats.org/officeDocument/2006/relationships/slide" Target="slides/slide9.xml"/><Relationship Id="rId36" Type="http://schemas.openxmlformats.org/officeDocument/2006/relationships/font" Target="fonts/Poppins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450b5608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450b560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02ce8ed5f_4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02ce8ed5f_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616577f25a_3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616577f25a_3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27999" l="21414" r="0" t="6581"/>
          <a:stretch/>
        </p:blipFill>
        <p:spPr>
          <a:xfrm>
            <a:off x="3517054" y="373046"/>
            <a:ext cx="5454774" cy="4540879"/>
          </a:xfrm>
          <a:custGeom>
            <a:rect b="b" l="l" r="r" t="t"/>
            <a:pathLst>
              <a:path extrusionOk="0" h="21461" w="21184">
                <a:moveTo>
                  <a:pt x="7229" y="22"/>
                </a:moveTo>
                <a:cubicBezTo>
                  <a:pt x="6726" y="-36"/>
                  <a:pt x="6218" y="17"/>
                  <a:pt x="5734" y="232"/>
                </a:cubicBezTo>
                <a:cubicBezTo>
                  <a:pt x="4515" y="761"/>
                  <a:pt x="3600" y="2045"/>
                  <a:pt x="3223" y="3533"/>
                </a:cubicBezTo>
                <a:cubicBezTo>
                  <a:pt x="2967" y="4516"/>
                  <a:pt x="2870" y="5607"/>
                  <a:pt x="2733" y="6624"/>
                </a:cubicBezTo>
                <a:cubicBezTo>
                  <a:pt x="2621" y="7508"/>
                  <a:pt x="2455" y="8381"/>
                  <a:pt x="2238" y="9235"/>
                </a:cubicBezTo>
                <a:cubicBezTo>
                  <a:pt x="1913" y="10556"/>
                  <a:pt x="1444" y="11933"/>
                  <a:pt x="1025" y="13211"/>
                </a:cubicBezTo>
                <a:cubicBezTo>
                  <a:pt x="775" y="13981"/>
                  <a:pt x="567" y="14824"/>
                  <a:pt x="563" y="15657"/>
                </a:cubicBezTo>
                <a:cubicBezTo>
                  <a:pt x="567" y="17357"/>
                  <a:pt x="1359" y="19017"/>
                  <a:pt x="2564" y="19877"/>
                </a:cubicBezTo>
                <a:cubicBezTo>
                  <a:pt x="3614" y="20646"/>
                  <a:pt x="5475" y="21126"/>
                  <a:pt x="6494" y="20087"/>
                </a:cubicBezTo>
                <a:cubicBezTo>
                  <a:pt x="6950" y="19632"/>
                  <a:pt x="7342" y="19021"/>
                  <a:pt x="7908" y="18767"/>
                </a:cubicBezTo>
                <a:cubicBezTo>
                  <a:pt x="8925" y="18328"/>
                  <a:pt x="10299" y="18705"/>
                  <a:pt x="11272" y="19187"/>
                </a:cubicBezTo>
                <a:cubicBezTo>
                  <a:pt x="12680" y="19904"/>
                  <a:pt x="14080" y="21348"/>
                  <a:pt x="15696" y="20855"/>
                </a:cubicBezTo>
                <a:cubicBezTo>
                  <a:pt x="16412" y="20609"/>
                  <a:pt x="16971" y="19947"/>
                  <a:pt x="17448" y="19280"/>
                </a:cubicBezTo>
                <a:cubicBezTo>
                  <a:pt x="17923" y="18603"/>
                  <a:pt x="18433" y="17809"/>
                  <a:pt x="18855" y="17080"/>
                </a:cubicBezTo>
                <a:cubicBezTo>
                  <a:pt x="19988" y="15025"/>
                  <a:pt x="21343" y="12771"/>
                  <a:pt x="21170" y="10174"/>
                </a:cubicBezTo>
                <a:cubicBezTo>
                  <a:pt x="21107" y="8787"/>
                  <a:pt x="20676" y="7404"/>
                  <a:pt x="19928" y="6350"/>
                </a:cubicBezTo>
                <a:cubicBezTo>
                  <a:pt x="19074" y="5158"/>
                  <a:pt x="17813" y="4529"/>
                  <a:pt x="16572" y="4174"/>
                </a:cubicBezTo>
                <a:cubicBezTo>
                  <a:pt x="15661" y="3894"/>
                  <a:pt x="14666" y="3837"/>
                  <a:pt x="13751" y="3577"/>
                </a:cubicBezTo>
                <a:cubicBezTo>
                  <a:pt x="13142" y="3422"/>
                  <a:pt x="12561" y="3132"/>
                  <a:pt x="12035" y="2726"/>
                </a:cubicBezTo>
                <a:cubicBezTo>
                  <a:pt x="10975" y="1928"/>
                  <a:pt x="9879" y="1004"/>
                  <a:pt x="8700" y="477"/>
                </a:cubicBezTo>
                <a:cubicBezTo>
                  <a:pt x="8232" y="249"/>
                  <a:pt x="7733" y="80"/>
                  <a:pt x="7229" y="22"/>
                </a:cubicBezTo>
                <a:close/>
                <a:moveTo>
                  <a:pt x="12031" y="584"/>
                </a:moveTo>
                <a:cubicBezTo>
                  <a:pt x="11733" y="540"/>
                  <a:pt x="11486" y="942"/>
                  <a:pt x="11618" y="1274"/>
                </a:cubicBezTo>
                <a:cubicBezTo>
                  <a:pt x="11720" y="1600"/>
                  <a:pt x="12081" y="1679"/>
                  <a:pt x="12281" y="1435"/>
                </a:cubicBezTo>
                <a:cubicBezTo>
                  <a:pt x="12440" y="1237"/>
                  <a:pt x="12440" y="920"/>
                  <a:pt x="12277" y="726"/>
                </a:cubicBezTo>
                <a:cubicBezTo>
                  <a:pt x="12211" y="648"/>
                  <a:pt x="12123" y="597"/>
                  <a:pt x="12031" y="584"/>
                </a:cubicBezTo>
                <a:close/>
                <a:moveTo>
                  <a:pt x="18188" y="2834"/>
                </a:moveTo>
                <a:cubicBezTo>
                  <a:pt x="17913" y="2760"/>
                  <a:pt x="17632" y="3088"/>
                  <a:pt x="17702" y="3426"/>
                </a:cubicBezTo>
                <a:cubicBezTo>
                  <a:pt x="17747" y="3696"/>
                  <a:pt x="17966" y="3867"/>
                  <a:pt x="18188" y="3812"/>
                </a:cubicBezTo>
                <a:cubicBezTo>
                  <a:pt x="18410" y="3757"/>
                  <a:pt x="18551" y="3495"/>
                  <a:pt x="18505" y="3225"/>
                </a:cubicBezTo>
                <a:cubicBezTo>
                  <a:pt x="18472" y="3029"/>
                  <a:pt x="18349" y="2874"/>
                  <a:pt x="18188" y="2834"/>
                </a:cubicBezTo>
                <a:close/>
                <a:moveTo>
                  <a:pt x="350" y="3201"/>
                </a:moveTo>
                <a:cubicBezTo>
                  <a:pt x="294" y="3212"/>
                  <a:pt x="238" y="3235"/>
                  <a:pt x="181" y="3279"/>
                </a:cubicBezTo>
                <a:cubicBezTo>
                  <a:pt x="-257" y="3674"/>
                  <a:pt x="182" y="4454"/>
                  <a:pt x="647" y="4105"/>
                </a:cubicBezTo>
                <a:cubicBezTo>
                  <a:pt x="1023" y="3754"/>
                  <a:pt x="735" y="3121"/>
                  <a:pt x="350" y="3201"/>
                </a:cubicBezTo>
                <a:close/>
                <a:moveTo>
                  <a:pt x="1370" y="5631"/>
                </a:moveTo>
                <a:cubicBezTo>
                  <a:pt x="863" y="5496"/>
                  <a:pt x="423" y="6103"/>
                  <a:pt x="575" y="6702"/>
                </a:cubicBezTo>
                <a:cubicBezTo>
                  <a:pt x="715" y="7262"/>
                  <a:pt x="1304" y="7480"/>
                  <a:pt x="1672" y="7098"/>
                </a:cubicBezTo>
                <a:cubicBezTo>
                  <a:pt x="2121" y="6657"/>
                  <a:pt x="1931" y="5771"/>
                  <a:pt x="1370" y="5631"/>
                </a:cubicBezTo>
                <a:close/>
                <a:moveTo>
                  <a:pt x="19401" y="18640"/>
                </a:moveTo>
                <a:cubicBezTo>
                  <a:pt x="19293" y="18664"/>
                  <a:pt x="19187" y="18720"/>
                  <a:pt x="19096" y="18816"/>
                </a:cubicBezTo>
                <a:cubicBezTo>
                  <a:pt x="18641" y="19251"/>
                  <a:pt x="18832" y="20149"/>
                  <a:pt x="19393" y="20283"/>
                </a:cubicBezTo>
                <a:cubicBezTo>
                  <a:pt x="19768" y="20374"/>
                  <a:pt x="20130" y="20078"/>
                  <a:pt x="20205" y="19623"/>
                </a:cubicBezTo>
                <a:cubicBezTo>
                  <a:pt x="20228" y="19486"/>
                  <a:pt x="20222" y="19345"/>
                  <a:pt x="20189" y="19212"/>
                </a:cubicBezTo>
                <a:cubicBezTo>
                  <a:pt x="20086" y="18795"/>
                  <a:pt x="19728" y="18567"/>
                  <a:pt x="19401" y="18640"/>
                </a:cubicBezTo>
                <a:close/>
                <a:moveTo>
                  <a:pt x="9162" y="19794"/>
                </a:moveTo>
                <a:cubicBezTo>
                  <a:pt x="9054" y="19818"/>
                  <a:pt x="8948" y="19874"/>
                  <a:pt x="8857" y="19970"/>
                </a:cubicBezTo>
                <a:cubicBezTo>
                  <a:pt x="8562" y="20263"/>
                  <a:pt x="8519" y="20795"/>
                  <a:pt x="8760" y="21153"/>
                </a:cubicBezTo>
                <a:cubicBezTo>
                  <a:pt x="9002" y="21512"/>
                  <a:pt x="9438" y="21564"/>
                  <a:pt x="9733" y="21271"/>
                </a:cubicBezTo>
                <a:cubicBezTo>
                  <a:pt x="9952" y="21053"/>
                  <a:pt x="10039" y="20694"/>
                  <a:pt x="9954" y="20366"/>
                </a:cubicBezTo>
                <a:cubicBezTo>
                  <a:pt x="9846" y="19950"/>
                  <a:pt x="9488" y="19721"/>
                  <a:pt x="9162" y="1979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9" name="Google Shape;159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66" name="Google Shape;166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7" name="Google Shape;167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8" name="Google Shape;16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6" name="Google Shape;176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7" name="Google Shape;177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84" name="Google Shape;18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{D78134A6-8A35-4776-8A32-854650AE99A9}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1042550" y="1121375"/>
            <a:ext cx="7795974" cy="371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D86D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1" name="Google Shape;211;p28"/>
          <p:cNvSpPr txBox="1"/>
          <p:nvPr>
            <p:ph idx="4294967295" type="subTitle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4294967295" type="ctrTitle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8" name="Google Shape;218;p29"/>
          <p:cNvSpPr txBox="1"/>
          <p:nvPr>
            <p:ph idx="4294967295" type="subTitle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9" name="Google Shape;219;p29"/>
          <p:cNvSpPr txBox="1"/>
          <p:nvPr>
            <p:ph idx="4294967295" type="ctrTitle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20" name="Google Shape;220;p29"/>
          <p:cNvSpPr txBox="1"/>
          <p:nvPr>
            <p:ph idx="4294967295" type="subTitle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1" name="Google Shape;221;p29"/>
          <p:cNvSpPr txBox="1"/>
          <p:nvPr>
            <p:ph idx="4294967295" type="ctrTitle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2" name="Google Shape;222;p29"/>
          <p:cNvSpPr txBox="1"/>
          <p:nvPr>
            <p:ph idx="4294967295" type="subTitle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1" name="Google Shape;23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4" name="Google Shape;23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6" name="Google Shape;23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9" name="Google Shape;23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40" name="Google Shape;240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1" name="Google Shape;24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1" name="Google Shape;251;p31"/>
          <p:cNvSpPr txBox="1"/>
          <p:nvPr>
            <p:ph idx="2" type="body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2" name="Google Shape;252;p31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31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31"/>
          <p:cNvSpPr txBox="1"/>
          <p:nvPr>
            <p:ph idx="3" type="body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D86D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A7D86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2" name="Google Shape;272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33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3" name="Google Shape;283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4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3575275" y="658023"/>
            <a:ext cx="5108760" cy="39772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5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35"/>
          <p:cNvSpPr txBox="1"/>
          <p:nvPr>
            <p:ph idx="4294967295" type="title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4" name="Google Shape;304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5" name="Google Shape;305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b="1" lang="en" sz="1200">
                <a:solidFill>
                  <a:srgbClr val="65617D"/>
                </a:solidFill>
              </a:rPr>
              <a:t>#65617d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Medium</a:t>
            </a:r>
            <a:r>
              <a:rPr lang="en" sz="1200"/>
              <a:t> gray </a:t>
            </a:r>
            <a:r>
              <a:rPr b="1" lang="en" sz="1200">
                <a:solidFill>
                  <a:srgbClr val="A7A4BC"/>
                </a:solidFill>
              </a:rPr>
              <a:t>#a7a4bc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b="1" lang="en" sz="1200">
                <a:solidFill>
                  <a:srgbClr val="D8D5EB"/>
                </a:solidFill>
              </a:rPr>
              <a:t>#d8d5eb</a:t>
            </a:r>
            <a:endParaRPr b="1" sz="1200">
              <a:solidFill>
                <a:srgbClr val="D8D5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b="1" lang="en" sz="1200">
                <a:solidFill>
                  <a:srgbClr val="A7D86D"/>
                </a:solidFill>
              </a:rPr>
              <a:t>#a7d86d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b="1" lang="en" sz="1200">
                <a:solidFill>
                  <a:srgbClr val="7CBE5F"/>
                </a:solidFill>
              </a:rPr>
              <a:t>#7cbe5f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b="1" lang="en" sz="1200">
                <a:solidFill>
                  <a:srgbClr val="52A551"/>
                </a:solidFill>
              </a:rPr>
              <a:t>#52a551</a:t>
            </a:r>
            <a:endParaRPr b="1" sz="1200">
              <a:solidFill>
                <a:srgbClr val="52A551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9"/>
          <p:cNvSpPr txBox="1"/>
          <p:nvPr>
            <p:ph idx="4294967295" type="title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8" name="Google Shape;3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5" name="Google Shape;345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2" name="Google Shape;352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5" name="Google Shape;355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60" name="Google Shape;360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4" name="Google Shape;364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70" name="Google Shape;370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1" name="Google Shape;391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4" name="Google Shape;394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8" name="Google Shape;398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2" name="Google Shape;402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1" name="Google Shape;411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4" name="Google Shape;414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7" name="Google Shape;417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20" name="Google Shape;420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3" name="Google Shape;423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8" name="Google Shape;428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1" name="Google Shape;431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6" name="Google Shape;436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9" name="Google Shape;439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5" name="Google Shape;445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8" name="Google Shape;448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4" name="Google Shape;454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60" name="Google Shape;460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8" name="Google Shape;468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1" name="Google Shape;471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4" name="Google Shape;474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8" name="Google Shape;478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1" name="Google Shape;481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7" name="Google Shape;487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2" name="Google Shape;492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5" name="Google Shape;495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9" name="Google Shape;499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2" name="Google Shape;502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8" name="Google Shape;508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1" name="Google Shape;511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6" name="Google Shape;516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20" name="Google Shape;520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3" name="Google Shape;523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7" name="Google Shape;527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3" name="Google Shape;533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6" name="Google Shape;536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3" name="Google Shape;543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6" name="Google Shape;546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2" name="Google Shape;552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6" name="Google Shape;556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3" name="Google Shape;563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8" name="Google Shape;568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3" name="Google Shape;573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9" name="Google Shape;579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3" name="Google Shape;583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7" name="Google Shape;587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3" name="Google Shape;593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9" name="Google Shape;599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2" name="Google Shape;602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10" name="Google Shape;610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6" name="Google Shape;616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6553538" y="2570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20" name="Google Shape;62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40"/>
          <p:cNvSpPr/>
          <p:nvPr/>
        </p:nvSpPr>
        <p:spPr>
          <a:xfrm>
            <a:off x="7438526" y="25502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7A4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4" name="Google Shape;624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40"/>
          <p:cNvSpPr/>
          <p:nvPr/>
        </p:nvSpPr>
        <p:spPr>
          <a:xfrm>
            <a:off x="6842198" y="36503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7A4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33" name="Google Shape;633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40" name="Google Shape;640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5" name="Google Shape;645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9" name="Google Shape;649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5" name="Google Shape;655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9" name="Google Shape;659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64" name="Google Shape;664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70" name="Google Shape;670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7" name="Google Shape;677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80" name="Google Shape;680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84" name="Google Shape;684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1" name="Google Shape;691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7" name="Google Shape;697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1" name="Google Shape;701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02" name="Google Shape;702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2" name="Google Shape;712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9" name="Google Shape;719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24" name="Google Shape;724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30" name="Google Shape;730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7" name="Google Shape;737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42" name="Google Shape;742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7" name="Google Shape;747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2" name="Google Shape;752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53" name="Google Shape;75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64" name="Google Shape;764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7" name="Google Shape;767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8" name="Google Shape;76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8" name="Google Shape;778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9" name="Google Shape;779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3" name="Google Shape;783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4" name="Google Shape;794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5" name="Google Shape;795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03" name="Google Shape;803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8" name="Google Shape;808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13" name="Google Shape;813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9" name="Google Shape;819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6" name="Google Shape;826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30" name="Google Shape;830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6" name="Google Shape;836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43" name="Google Shape;843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7" name="Google Shape;847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52" name="Google Shape;852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9" name="Google Shape;859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7" name="Google Shape;867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72" name="Google Shape;872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6" name="Google Shape;876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80" name="Google Shape;880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5" name="Google Shape;885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90" name="Google Shape;890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6" name="Google Shape;896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03" name="Google Shape;903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1" name="Google Shape;911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24" name="Google Shape;924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9" name="Google Shape;929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33" name="Google Shape;933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40" name="Google Shape;940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9" name="Google Shape;949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62" name="Google Shape;962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5" name="Google Shape;975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8" name="Google Shape;988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5" name="Google Shape;995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11" name="Google Shape;1011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7" name="Google Shape;1017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8" name="Google Shape;1018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1" name="Google Shape;1021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2" name="Google Shape;1022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6" name="Google Shape;1026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9" name="Google Shape;1029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0" name="Google Shape;1030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3" name="Google Shape;1033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34" name="Google Shape;1034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43" name="Google Shape;1043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8" name="Google Shape;1068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9" name="Google Shape;106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1" name="Google Shape;1071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75" name="Google Shape;1075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7" name="Google Shape;1077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8" name="Google Shape;1078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1084" name="Google Shape;1084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1085" name="Google Shape;1085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6" name="Google Shape;1086;p42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94" name="Google Shape;1094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95" name="Google Shape;1095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6" name="Google Shape;1096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7" name="Google Shape;1097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8" name="Google Shape;1098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9" name="Google Shape;1099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0" name="Google Shape;1100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1" name="Google Shape;1101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04" name="Google Shape;1104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06" name="Google Shape;1106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