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27"/>
  </p:notesMasterIdLst>
  <p:sldIdLst>
    <p:sldId id="261" r:id="rId4"/>
    <p:sldId id="326" r:id="rId5"/>
    <p:sldId id="328" r:id="rId6"/>
    <p:sldId id="351" r:id="rId7"/>
    <p:sldId id="353" r:id="rId8"/>
    <p:sldId id="354" r:id="rId9"/>
    <p:sldId id="355" r:id="rId10"/>
    <p:sldId id="356" r:id="rId11"/>
    <p:sldId id="352" r:id="rId12"/>
    <p:sldId id="357" r:id="rId13"/>
    <p:sldId id="360" r:id="rId14"/>
    <p:sldId id="358" r:id="rId15"/>
    <p:sldId id="361" r:id="rId16"/>
    <p:sldId id="362" r:id="rId17"/>
    <p:sldId id="364" r:id="rId18"/>
    <p:sldId id="366" r:id="rId19"/>
    <p:sldId id="367" r:id="rId20"/>
    <p:sldId id="368" r:id="rId21"/>
    <p:sldId id="369" r:id="rId22"/>
    <p:sldId id="372" r:id="rId23"/>
    <p:sldId id="370" r:id="rId24"/>
    <p:sldId id="363" r:id="rId25"/>
    <p:sldId id="350" r:id="rId26"/>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85000" autoAdjust="0"/>
  </p:normalViewPr>
  <p:slideViewPr>
    <p:cSldViewPr snapToGrid="0">
      <p:cViewPr varScale="1">
        <p:scale>
          <a:sx n="52" d="100"/>
          <a:sy n="52" d="100"/>
        </p:scale>
        <p:origin x="648" y="29"/>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2020/12/28</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0F6D12-D0E5-42E3-AE9E-4CBB24513023}" type="slidenum">
              <a:rPr kumimoji="1" lang="ja-JP" altLang="en-US" smtClean="0"/>
              <a:t>2</a:t>
            </a:fld>
            <a:endParaRPr kumimoji="1" lang="ja-JP" altLang="en-US"/>
          </a:p>
        </p:txBody>
      </p:sp>
    </p:spTree>
    <p:extLst>
      <p:ext uri="{BB962C8B-B14F-4D97-AF65-F5344CB8AC3E}">
        <p14:creationId xmlns:p14="http://schemas.microsoft.com/office/powerpoint/2010/main" val="532985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13</a:t>
            </a:fld>
            <a:endParaRPr kumimoji="1" lang="ja-JP" altLang="en-US"/>
          </a:p>
        </p:txBody>
      </p:sp>
    </p:spTree>
    <p:extLst>
      <p:ext uri="{BB962C8B-B14F-4D97-AF65-F5344CB8AC3E}">
        <p14:creationId xmlns:p14="http://schemas.microsoft.com/office/powerpoint/2010/main" val="17155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F6D12-D0E5-42E3-AE9E-4CBB24513023}" type="slidenum">
              <a:rPr kumimoji="1" lang="ja-JP" altLang="en-US" smtClean="0"/>
              <a:t>14</a:t>
            </a:fld>
            <a:endParaRPr kumimoji="1" lang="ja-JP" altLang="en-US"/>
          </a:p>
        </p:txBody>
      </p:sp>
    </p:spTree>
    <p:extLst>
      <p:ext uri="{BB962C8B-B14F-4D97-AF65-F5344CB8AC3E}">
        <p14:creationId xmlns:p14="http://schemas.microsoft.com/office/powerpoint/2010/main" val="234110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theme" Target="../theme/theme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8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0"/>
          </p:nvPr>
        </p:nvSpPr>
        <p:spPr/>
        <p:txBody>
          <a:bodyPr/>
          <a:lstStyle/>
          <a:p>
            <a:r>
              <a:rPr kumimoji="1" lang="en-US" altLang="ja-JP" dirty="0" err="1"/>
              <a:t>Perancangan</a:t>
            </a:r>
            <a:r>
              <a:rPr kumimoji="1" lang="en-US" altLang="ja-JP" dirty="0"/>
              <a:t> User Interface </a:t>
            </a:r>
          </a:p>
          <a:p>
            <a:r>
              <a:rPr kumimoji="1" lang="en-US" altLang="ja-JP" dirty="0"/>
              <a:t>Design dan User Experience Pada Website </a:t>
            </a:r>
            <a:r>
              <a:rPr kumimoji="1" lang="en-US" altLang="ja-JP" dirty="0" err="1"/>
              <a:t>Pariwisata</a:t>
            </a:r>
            <a:endParaRPr kumimoji="1" lang="ja-JP" altLang="en-US" dirty="0"/>
          </a:p>
        </p:txBody>
      </p:sp>
      <p:sp>
        <p:nvSpPr>
          <p:cNvPr id="8" name="サブタイトル 7"/>
          <p:cNvSpPr>
            <a:spLocks noGrp="1"/>
          </p:cNvSpPr>
          <p:nvPr>
            <p:ph type="subTitle" idx="1"/>
          </p:nvPr>
        </p:nvSpPr>
        <p:spPr/>
        <p:txBody>
          <a:bodyPr/>
          <a:lstStyle/>
          <a:p>
            <a:r>
              <a:rPr kumimoji="1" lang="en-US" altLang="ja-JP" dirty="0" err="1"/>
              <a:t>Matakuliah</a:t>
            </a:r>
            <a:r>
              <a:rPr kumimoji="1" lang="en-US" altLang="ja-JP" dirty="0"/>
              <a:t> Desain Interface</a:t>
            </a:r>
            <a:endParaRPr kumimoji="1" lang="ja-JP" altLang="en-US" dirty="0"/>
          </a:p>
        </p:txBody>
      </p:sp>
    </p:spTree>
    <p:extLst>
      <p:ext uri="{BB962C8B-B14F-4D97-AF65-F5344CB8AC3E}">
        <p14:creationId xmlns:p14="http://schemas.microsoft.com/office/powerpoint/2010/main" val="221739691"/>
      </p:ext>
    </p:extLst>
  </p:cSld>
  <p:clrMapOvr>
    <a:masterClrMapping/>
  </p:clrMapOvr>
  <mc:AlternateContent xmlns:mc="http://schemas.openxmlformats.org/markup-compatibility/2006" xmlns:p14="http://schemas.microsoft.com/office/powerpoint/2010/main">
    <mc:Choice Requires="p14">
      <p:transition spd="med" p14:dur="700" advTm="6754">
        <p:fade/>
      </p:transition>
    </mc:Choice>
    <mc:Fallback xmlns="">
      <p:transition spd="med" advTm="675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519AFA-D648-40BB-A629-036BC0B70B8B}"/>
              </a:ext>
            </a:extLst>
          </p:cNvPr>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5" name="Text Placeholder 4">
            <a:extLst>
              <a:ext uri="{FF2B5EF4-FFF2-40B4-BE49-F238E27FC236}">
                <a16:creationId xmlns:a16="http://schemas.microsoft.com/office/drawing/2014/main" id="{DBF243D1-E711-4F7C-9805-B6254211C64C}"/>
              </a:ext>
            </a:extLst>
          </p:cNvPr>
          <p:cNvSpPr>
            <a:spLocks noGrp="1"/>
          </p:cNvSpPr>
          <p:nvPr>
            <p:ph type="body" sz="quarter" idx="24"/>
          </p:nvPr>
        </p:nvSpPr>
        <p:spPr>
          <a:xfrm>
            <a:off x="671169" y="1076632"/>
            <a:ext cx="7996244" cy="8356156"/>
          </a:xfrm>
        </p:spPr>
        <p:txBody>
          <a:bodyPr/>
          <a:lstStyle/>
          <a:p>
            <a:pPr>
              <a:lnSpc>
                <a:spcPct val="150000"/>
              </a:lnSpc>
            </a:pPr>
            <a:r>
              <a:rPr lang="id-ID" dirty="0">
                <a:solidFill>
                  <a:schemeClr val="bg1"/>
                </a:solidFill>
              </a:rPr>
              <a:t>Pada flowchart dijelaskan bagaimana jalanya proses pada website ketika digunakan oleh user, alur prosesnya mulai ketika user membuka website lalu user memilih fitur yang dicari untuk mendapatkan informasi tentang kantor setelah user memilih fitur menunya user bisa langsung mendapatkan informasi yang diinginkan.</a:t>
            </a:r>
            <a:endParaRPr lang="en-US" dirty="0">
              <a:solidFill>
                <a:schemeClr val="bg1"/>
              </a:solidFill>
            </a:endParaRPr>
          </a:p>
        </p:txBody>
      </p:sp>
      <p:sp>
        <p:nvSpPr>
          <p:cNvPr id="9" name="Text Placeholder 4">
            <a:extLst>
              <a:ext uri="{FF2B5EF4-FFF2-40B4-BE49-F238E27FC236}">
                <a16:creationId xmlns:a16="http://schemas.microsoft.com/office/drawing/2014/main" id="{E9664948-E91F-44F1-9F2A-006ABFF087D0}"/>
              </a:ext>
            </a:extLst>
          </p:cNvPr>
          <p:cNvSpPr txBox="1">
            <a:spLocks/>
          </p:cNvSpPr>
          <p:nvPr/>
        </p:nvSpPr>
        <p:spPr>
          <a:xfrm>
            <a:off x="671169" y="1237634"/>
            <a:ext cx="7273296" cy="924233"/>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just"/>
            <a:r>
              <a:rPr lang="en-US" sz="3200" b="1" dirty="0" err="1">
                <a:solidFill>
                  <a:schemeClr val="bg1"/>
                </a:solidFill>
              </a:rPr>
              <a:t>Perancangan</a:t>
            </a:r>
            <a:r>
              <a:rPr lang="en-US" sz="3200" b="1" dirty="0">
                <a:solidFill>
                  <a:schemeClr val="bg1"/>
                </a:solidFill>
              </a:rPr>
              <a:t> </a:t>
            </a:r>
            <a:r>
              <a:rPr lang="en-US" sz="3200" b="1" dirty="0" err="1">
                <a:solidFill>
                  <a:schemeClr val="bg1"/>
                </a:solidFill>
              </a:rPr>
              <a:t>sistem</a:t>
            </a:r>
            <a:endParaRPr lang="en-US" sz="3200" b="1" dirty="0">
              <a:solidFill>
                <a:schemeClr val="bg1"/>
              </a:solidFill>
            </a:endParaRPr>
          </a:p>
        </p:txBody>
      </p:sp>
      <p:sp>
        <p:nvSpPr>
          <p:cNvPr id="10" name="Text Placeholder 4">
            <a:extLst>
              <a:ext uri="{FF2B5EF4-FFF2-40B4-BE49-F238E27FC236}">
                <a16:creationId xmlns:a16="http://schemas.microsoft.com/office/drawing/2014/main" id="{887C01FD-AC3D-4BB9-A8A6-B955AF7339F3}"/>
              </a:ext>
            </a:extLst>
          </p:cNvPr>
          <p:cNvSpPr txBox="1">
            <a:spLocks/>
          </p:cNvSpPr>
          <p:nvPr/>
        </p:nvSpPr>
        <p:spPr>
          <a:xfrm>
            <a:off x="10876883" y="313401"/>
            <a:ext cx="5536263" cy="924233"/>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ctr"/>
            <a:r>
              <a:rPr lang="en-US" sz="3200" b="1" dirty="0">
                <a:solidFill>
                  <a:schemeClr val="tx1"/>
                </a:solidFill>
              </a:rPr>
              <a:t>Flowchart proses</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0295375" y="1237634"/>
            <a:ext cx="6117771" cy="8468998"/>
          </a:xfrm>
          <a:prstGeom prst="rect">
            <a:avLst/>
          </a:prstGeom>
        </p:spPr>
      </p:pic>
    </p:spTree>
    <p:extLst>
      <p:ext uri="{BB962C8B-B14F-4D97-AF65-F5344CB8AC3E}">
        <p14:creationId xmlns:p14="http://schemas.microsoft.com/office/powerpoint/2010/main" val="100063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6459DFB-86F3-43FA-8567-2EA6E426AE90}" type="slidenum">
              <a:rPr lang="ja-JP" altLang="en-US" smtClean="0"/>
              <a:pPr/>
              <a:t>11</a:t>
            </a:fld>
            <a:endParaRPr lang="ja-JP" altLang="en-US" dirty="0"/>
          </a:p>
        </p:txBody>
      </p:sp>
      <p:sp>
        <p:nvSpPr>
          <p:cNvPr id="6" name="タイトル 7"/>
          <p:cNvSpPr>
            <a:spLocks noGrp="1"/>
          </p:cNvSpPr>
          <p:nvPr>
            <p:ph type="title"/>
          </p:nvPr>
        </p:nvSpPr>
        <p:spPr>
          <a:xfrm>
            <a:off x="3072630" y="246956"/>
            <a:ext cx="14349567" cy="1203151"/>
          </a:xfrm>
        </p:spPr>
        <p:txBody>
          <a:bodyPr/>
          <a:lstStyle/>
          <a:p>
            <a:r>
              <a:rPr lang="en-US" altLang="ja-JP" dirty="0" err="1"/>
              <a:t>Hasil</a:t>
            </a:r>
            <a:r>
              <a:rPr lang="en-US" altLang="ja-JP" dirty="0"/>
              <a:t> </a:t>
            </a:r>
            <a:r>
              <a:rPr lang="en-US" altLang="ja-JP" dirty="0" err="1"/>
              <a:t>dan</a:t>
            </a:r>
            <a:r>
              <a:rPr lang="en-US" altLang="ja-JP" dirty="0"/>
              <a:t> </a:t>
            </a:r>
            <a:r>
              <a:rPr lang="en-US" altLang="ja-JP" dirty="0" err="1"/>
              <a:t>pembahasan</a:t>
            </a:r>
            <a:endParaRPr kumimoji="1" lang="ja-JP" altLang="en-US" dirty="0"/>
          </a:p>
        </p:txBody>
      </p:sp>
      <p:sp>
        <p:nvSpPr>
          <p:cNvPr id="7" name="テキスト プレースホルダー 10"/>
          <p:cNvSpPr>
            <a:spLocks noGrp="1"/>
          </p:cNvSpPr>
          <p:nvPr>
            <p:ph type="body" sz="quarter" idx="4294967295"/>
          </p:nvPr>
        </p:nvSpPr>
        <p:spPr>
          <a:xfrm>
            <a:off x="1262322" y="3936846"/>
            <a:ext cx="8710264" cy="790352"/>
          </a:xfrm>
          <a:prstGeom prst="rect">
            <a:avLst/>
          </a:prstGeom>
        </p:spPr>
        <p:txBody>
          <a:bodyPr/>
          <a:lstStyle/>
          <a:p>
            <a:pPr marL="457200" indent="-457200">
              <a:buFont typeface="+mj-lt"/>
              <a:buAutoNum type="arabicPeriod"/>
            </a:pPr>
            <a:r>
              <a:rPr lang="en-US" altLang="ja-JP" dirty="0" err="1">
                <a:solidFill>
                  <a:schemeClr val="tx1">
                    <a:lumMod val="75000"/>
                    <a:lumOff val="25000"/>
                  </a:schemeClr>
                </a:solidFill>
                <a:latin typeface="Route 159 UltraLight" pitchFamily="50" charset="0"/>
                <a:ea typeface="+mj-ea"/>
                <a:cs typeface="+mj-cs"/>
              </a:rPr>
              <a:t>Pengumpulan</a:t>
            </a:r>
            <a:r>
              <a:rPr lang="en-US" altLang="ja-JP" dirty="0">
                <a:solidFill>
                  <a:schemeClr val="tx1">
                    <a:lumMod val="75000"/>
                    <a:lumOff val="25000"/>
                  </a:schemeClr>
                </a:solidFill>
                <a:latin typeface="Route 159 UltraLight" pitchFamily="50" charset="0"/>
                <a:ea typeface="+mj-ea"/>
                <a:cs typeface="+mj-cs"/>
              </a:rPr>
              <a:t> </a:t>
            </a:r>
            <a:r>
              <a:rPr lang="en-US" altLang="ja-JP" dirty="0" err="1">
                <a:solidFill>
                  <a:schemeClr val="tx1">
                    <a:lumMod val="75000"/>
                    <a:lumOff val="25000"/>
                  </a:schemeClr>
                </a:solidFill>
                <a:latin typeface="Route 159 UltraLight" pitchFamily="50" charset="0"/>
                <a:ea typeface="+mj-ea"/>
                <a:cs typeface="+mj-cs"/>
              </a:rPr>
              <a:t>Masalah</a:t>
            </a:r>
            <a:r>
              <a:rPr lang="en-US" altLang="ja-JP" dirty="0">
                <a:solidFill>
                  <a:schemeClr val="tx1">
                    <a:lumMod val="75000"/>
                    <a:lumOff val="25000"/>
                  </a:schemeClr>
                </a:solidFill>
                <a:latin typeface="Route 159 UltraLight" pitchFamily="50" charset="0"/>
                <a:ea typeface="+mj-ea"/>
                <a:cs typeface="+mj-cs"/>
              </a:rPr>
              <a:t> </a:t>
            </a:r>
            <a:r>
              <a:rPr lang="en-US" altLang="ja-JP" dirty="0" err="1">
                <a:solidFill>
                  <a:schemeClr val="tx1">
                    <a:lumMod val="75000"/>
                    <a:lumOff val="25000"/>
                  </a:schemeClr>
                </a:solidFill>
                <a:latin typeface="Route 159 UltraLight" pitchFamily="50" charset="0"/>
                <a:ea typeface="+mj-ea"/>
                <a:cs typeface="+mj-cs"/>
              </a:rPr>
              <a:t>Pada</a:t>
            </a:r>
            <a:r>
              <a:rPr lang="en-US" altLang="ja-JP" dirty="0">
                <a:solidFill>
                  <a:schemeClr val="tx1">
                    <a:lumMod val="75000"/>
                    <a:lumOff val="25000"/>
                  </a:schemeClr>
                </a:solidFill>
                <a:latin typeface="Route 159 UltraLight" pitchFamily="50" charset="0"/>
                <a:ea typeface="+mj-ea"/>
                <a:cs typeface="+mj-cs"/>
              </a:rPr>
              <a:t> User</a:t>
            </a:r>
            <a:endParaRPr lang="ja-JP" altLang="en-US" dirty="0">
              <a:solidFill>
                <a:schemeClr val="tx1">
                  <a:lumMod val="75000"/>
                  <a:lumOff val="25000"/>
                </a:schemeClr>
              </a:solidFill>
              <a:latin typeface="Route 159 UltraLight" pitchFamily="50" charset="0"/>
              <a:ea typeface="+mj-ea"/>
              <a:cs typeface="+mj-cs"/>
            </a:endParaRPr>
          </a:p>
        </p:txBody>
      </p:sp>
      <p:sp>
        <p:nvSpPr>
          <p:cNvPr id="10" name="タイトル 7"/>
          <p:cNvSpPr txBox="1">
            <a:spLocks/>
          </p:cNvSpPr>
          <p:nvPr/>
        </p:nvSpPr>
        <p:spPr>
          <a:xfrm>
            <a:off x="1262322" y="2542650"/>
            <a:ext cx="14349567" cy="1203151"/>
          </a:xfrm>
          <a:prstGeom prst="rect">
            <a:avLst/>
          </a:prstGeom>
        </p:spPr>
        <p:txBody>
          <a:bodyPr vert="horz" lIns="163275" tIns="81638" rIns="163275" bIns="81638" rtlCol="0" anchor="ctr">
            <a:noAutofit/>
          </a:bodyPr>
          <a:lst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a:lstStyle>
          <a:p>
            <a:pPr algn="just"/>
            <a:r>
              <a:rPr lang="en-US" altLang="ja-JP" sz="2400" dirty="0" err="1"/>
              <a:t>Berikut</a:t>
            </a:r>
            <a:r>
              <a:rPr lang="en-US" altLang="ja-JP" sz="2400" dirty="0"/>
              <a:t> </a:t>
            </a:r>
            <a:r>
              <a:rPr lang="en-US" altLang="ja-JP" sz="2400" dirty="0" err="1"/>
              <a:t>beberapa</a:t>
            </a:r>
            <a:r>
              <a:rPr lang="en-US" altLang="ja-JP" sz="2400" dirty="0"/>
              <a:t> </a:t>
            </a:r>
            <a:r>
              <a:rPr lang="en-US" altLang="ja-JP" sz="2400" dirty="0" err="1"/>
              <a:t>tahapan</a:t>
            </a:r>
            <a:r>
              <a:rPr lang="en-US" altLang="ja-JP" sz="2400" dirty="0"/>
              <a:t> </a:t>
            </a:r>
            <a:r>
              <a:rPr lang="en-US" altLang="ja-JP" sz="2400" dirty="0" err="1"/>
              <a:t>dalam</a:t>
            </a:r>
            <a:r>
              <a:rPr lang="en-US" altLang="ja-JP" sz="2400" dirty="0"/>
              <a:t> </a:t>
            </a:r>
            <a:r>
              <a:rPr lang="en-US" altLang="ja-JP" sz="2400" dirty="0" err="1"/>
              <a:t>Perancangan</a:t>
            </a:r>
            <a:r>
              <a:rPr lang="en-US" altLang="ja-JP" sz="2400" dirty="0"/>
              <a:t> User Interface Design </a:t>
            </a:r>
            <a:r>
              <a:rPr lang="en-US" altLang="ja-JP" sz="2400" dirty="0" err="1"/>
              <a:t>dan</a:t>
            </a:r>
            <a:r>
              <a:rPr lang="en-US" altLang="ja-JP" sz="2400" dirty="0"/>
              <a:t> User Experience </a:t>
            </a:r>
            <a:r>
              <a:rPr lang="en-US" altLang="ja-JP" sz="2400" dirty="0" err="1"/>
              <a:t>Pada</a:t>
            </a:r>
            <a:r>
              <a:rPr lang="en-US" altLang="ja-JP" sz="2400" dirty="0"/>
              <a:t> Website </a:t>
            </a:r>
            <a:r>
              <a:rPr lang="en-US" altLang="ja-JP" sz="2400" dirty="0" err="1"/>
              <a:t>Pariwisata</a:t>
            </a:r>
            <a:r>
              <a:rPr lang="en-US" altLang="ja-JP" sz="2400" dirty="0"/>
              <a:t> :</a:t>
            </a:r>
            <a:endParaRPr lang="ja-JP" altLang="en-US" sz="2400" dirty="0"/>
          </a:p>
        </p:txBody>
      </p:sp>
      <p:sp>
        <p:nvSpPr>
          <p:cNvPr id="11" name="テキスト プレースホルダー 10"/>
          <p:cNvSpPr>
            <a:spLocks noGrp="1"/>
          </p:cNvSpPr>
          <p:nvPr>
            <p:ph type="body" sz="quarter" idx="4294967295"/>
          </p:nvPr>
        </p:nvSpPr>
        <p:spPr>
          <a:xfrm>
            <a:off x="1262322" y="4838344"/>
            <a:ext cx="8710264" cy="790352"/>
          </a:xfrm>
          <a:prstGeom prst="rect">
            <a:avLst/>
          </a:prstGeom>
        </p:spPr>
        <p:txBody>
          <a:bodyPr/>
          <a:lstStyle/>
          <a:p>
            <a:r>
              <a:rPr lang="it-IT" altLang="ja-JP" dirty="0">
                <a:solidFill>
                  <a:schemeClr val="tx1">
                    <a:lumMod val="75000"/>
                    <a:lumOff val="25000"/>
                  </a:schemeClr>
                </a:solidFill>
                <a:latin typeface="Route 159 UltraLight" pitchFamily="50" charset="0"/>
                <a:ea typeface="+mj-ea"/>
                <a:cs typeface="+mj-cs"/>
              </a:rPr>
              <a:t>2.  Membuat Wirefrime sebagai solusi</a:t>
            </a:r>
            <a:endParaRPr lang="ja-JP" altLang="en-US" dirty="0">
              <a:solidFill>
                <a:schemeClr val="tx1">
                  <a:lumMod val="75000"/>
                  <a:lumOff val="25000"/>
                </a:schemeClr>
              </a:solidFill>
              <a:latin typeface="Route 159 UltraLight" pitchFamily="50" charset="0"/>
              <a:ea typeface="+mj-ea"/>
              <a:cs typeface="+mj-cs"/>
            </a:endParaRPr>
          </a:p>
        </p:txBody>
      </p:sp>
      <p:sp>
        <p:nvSpPr>
          <p:cNvPr id="12" name="テキスト プレースホルダー 10"/>
          <p:cNvSpPr>
            <a:spLocks noGrp="1"/>
          </p:cNvSpPr>
          <p:nvPr>
            <p:ph type="body" sz="quarter" idx="4294967295"/>
          </p:nvPr>
        </p:nvSpPr>
        <p:spPr>
          <a:xfrm>
            <a:off x="1262322" y="5813558"/>
            <a:ext cx="8710264" cy="790352"/>
          </a:xfrm>
          <a:prstGeom prst="rect">
            <a:avLst/>
          </a:prstGeom>
        </p:spPr>
        <p:txBody>
          <a:bodyPr/>
          <a:lstStyle/>
          <a:p>
            <a:r>
              <a:rPr lang="en-US" altLang="ja-JP" dirty="0">
                <a:solidFill>
                  <a:schemeClr val="tx1">
                    <a:lumMod val="75000"/>
                    <a:lumOff val="25000"/>
                  </a:schemeClr>
                </a:solidFill>
                <a:latin typeface="Route 159 UltraLight" pitchFamily="50" charset="0"/>
                <a:ea typeface="+mj-ea"/>
                <a:cs typeface="+mj-cs"/>
              </a:rPr>
              <a:t>3.  </a:t>
            </a:r>
            <a:r>
              <a:rPr lang="en-US" altLang="ja-JP" dirty="0" err="1">
                <a:solidFill>
                  <a:schemeClr val="tx1">
                    <a:lumMod val="75000"/>
                    <a:lumOff val="25000"/>
                  </a:schemeClr>
                </a:solidFill>
                <a:latin typeface="Route 159 UltraLight" pitchFamily="50" charset="0"/>
                <a:ea typeface="+mj-ea"/>
                <a:cs typeface="+mj-cs"/>
              </a:rPr>
              <a:t>Membuat</a:t>
            </a:r>
            <a:r>
              <a:rPr lang="en-US" altLang="ja-JP" dirty="0">
                <a:solidFill>
                  <a:schemeClr val="tx1">
                    <a:lumMod val="75000"/>
                    <a:lumOff val="25000"/>
                  </a:schemeClr>
                </a:solidFill>
                <a:latin typeface="Route 159 UltraLight" pitchFamily="50" charset="0"/>
                <a:ea typeface="+mj-ea"/>
                <a:cs typeface="+mj-cs"/>
              </a:rPr>
              <a:t> </a:t>
            </a:r>
            <a:r>
              <a:rPr lang="en-US" altLang="ja-JP" dirty="0" err="1">
                <a:solidFill>
                  <a:schemeClr val="tx1">
                    <a:lumMod val="75000"/>
                    <a:lumOff val="25000"/>
                  </a:schemeClr>
                </a:solidFill>
                <a:latin typeface="Route 159 UltraLight" pitchFamily="50" charset="0"/>
                <a:ea typeface="+mj-ea"/>
                <a:cs typeface="+mj-cs"/>
              </a:rPr>
              <a:t>Tampilan</a:t>
            </a:r>
            <a:r>
              <a:rPr lang="en-US" altLang="ja-JP" dirty="0">
                <a:solidFill>
                  <a:schemeClr val="tx1">
                    <a:lumMod val="75000"/>
                    <a:lumOff val="25000"/>
                  </a:schemeClr>
                </a:solidFill>
                <a:latin typeface="Route 159 UltraLight" pitchFamily="50" charset="0"/>
                <a:ea typeface="+mj-ea"/>
                <a:cs typeface="+mj-cs"/>
              </a:rPr>
              <a:t> </a:t>
            </a:r>
            <a:r>
              <a:rPr lang="en-US" altLang="ja-JP" dirty="0" err="1">
                <a:solidFill>
                  <a:schemeClr val="tx1">
                    <a:lumMod val="75000"/>
                    <a:lumOff val="25000"/>
                  </a:schemeClr>
                </a:solidFill>
                <a:latin typeface="Route 159 UltraLight" pitchFamily="50" charset="0"/>
                <a:ea typeface="+mj-ea"/>
                <a:cs typeface="+mj-cs"/>
              </a:rPr>
              <a:t>Hight</a:t>
            </a:r>
            <a:r>
              <a:rPr lang="en-US" altLang="ja-JP" dirty="0">
                <a:solidFill>
                  <a:schemeClr val="tx1">
                    <a:lumMod val="75000"/>
                    <a:lumOff val="25000"/>
                  </a:schemeClr>
                </a:solidFill>
                <a:latin typeface="Route 159 UltraLight" pitchFamily="50" charset="0"/>
                <a:ea typeface="+mj-ea"/>
                <a:cs typeface="+mj-cs"/>
              </a:rPr>
              <a:t> Fidelity</a:t>
            </a:r>
            <a:endParaRPr lang="ja-JP" altLang="en-US" dirty="0">
              <a:solidFill>
                <a:schemeClr val="tx1">
                  <a:lumMod val="75000"/>
                  <a:lumOff val="25000"/>
                </a:schemeClr>
              </a:solidFill>
              <a:latin typeface="Route 159 UltraLight" pitchFamily="50" charset="0"/>
              <a:ea typeface="+mj-ea"/>
              <a:cs typeface="+mj-cs"/>
            </a:endParaRPr>
          </a:p>
        </p:txBody>
      </p:sp>
      <p:sp>
        <p:nvSpPr>
          <p:cNvPr id="9" name="テキスト プレースホルダー 10">
            <a:extLst>
              <a:ext uri="{FF2B5EF4-FFF2-40B4-BE49-F238E27FC236}">
                <a16:creationId xmlns:a16="http://schemas.microsoft.com/office/drawing/2014/main" id="{115CB81B-D711-48C9-AAFA-3901D647BB43}"/>
              </a:ext>
            </a:extLst>
          </p:cNvPr>
          <p:cNvSpPr txBox="1">
            <a:spLocks/>
          </p:cNvSpPr>
          <p:nvPr/>
        </p:nvSpPr>
        <p:spPr>
          <a:xfrm>
            <a:off x="1262322" y="6788772"/>
            <a:ext cx="8710264" cy="790352"/>
          </a:xfrm>
          <a:prstGeom prst="rect">
            <a:avLst/>
          </a:prstGeom>
        </p:spPr>
        <p:txBody>
          <a:bodyPr vert="horz" lIns="163275" tIns="81638" rIns="163275" bIns="81638" rtlCol="0">
            <a:normAutofit/>
          </a:bodyPr>
          <a:lst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dirty="0">
                <a:solidFill>
                  <a:schemeClr val="tx1">
                    <a:lumMod val="75000"/>
                    <a:lumOff val="25000"/>
                  </a:schemeClr>
                </a:solidFill>
                <a:latin typeface="Route 159 UltraLight" pitchFamily="50" charset="0"/>
                <a:ea typeface="+mj-ea"/>
                <a:cs typeface="+mj-cs"/>
              </a:rPr>
              <a:t>4.  </a:t>
            </a:r>
            <a:r>
              <a:rPr lang="en-US" altLang="ja-JP" dirty="0" err="1">
                <a:solidFill>
                  <a:schemeClr val="tx1">
                    <a:lumMod val="75000"/>
                    <a:lumOff val="25000"/>
                  </a:schemeClr>
                </a:solidFill>
                <a:latin typeface="Route 159 UltraLight" pitchFamily="50" charset="0"/>
                <a:ea typeface="+mj-ea"/>
                <a:cs typeface="+mj-cs"/>
              </a:rPr>
              <a:t>Membuat</a:t>
            </a:r>
            <a:r>
              <a:rPr lang="en-US" altLang="ja-JP" dirty="0">
                <a:solidFill>
                  <a:schemeClr val="tx1">
                    <a:lumMod val="75000"/>
                    <a:lumOff val="25000"/>
                  </a:schemeClr>
                </a:solidFill>
                <a:latin typeface="Route 159 UltraLight" pitchFamily="50" charset="0"/>
                <a:ea typeface="+mj-ea"/>
                <a:cs typeface="+mj-cs"/>
              </a:rPr>
              <a:t> Prototype</a:t>
            </a:r>
            <a:endParaRPr lang="ja-JP" altLang="en-US" dirty="0">
              <a:solidFill>
                <a:schemeClr val="tx1">
                  <a:lumMod val="75000"/>
                  <a:lumOff val="25000"/>
                </a:schemeClr>
              </a:solidFill>
              <a:latin typeface="Route 159 UltraLight" pitchFamily="50" charset="0"/>
              <a:ea typeface="+mj-ea"/>
              <a:cs typeface="+mj-cs"/>
            </a:endParaRPr>
          </a:p>
        </p:txBody>
      </p:sp>
    </p:spTree>
    <p:extLst>
      <p:ext uri="{BB962C8B-B14F-4D97-AF65-F5344CB8AC3E}">
        <p14:creationId xmlns:p14="http://schemas.microsoft.com/office/powerpoint/2010/main" val="120502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3" dur="500"/>
                                        <p:tgtEl>
                                          <p:spTgt spid="11">
                                            <p:txEl>
                                              <p:pRg st="0" end="0"/>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6" dur="500"/>
                                        <p:tgtEl>
                                          <p:spTgt spid="12">
                                            <p:txEl>
                                              <p:pRg st="0" end="0"/>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9"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p:bldP spid="11" grpId="0" build="p"/>
      <p:bldP spid="12" grpId="0" build="p"/>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err="1"/>
              <a:t>Hasil</a:t>
            </a:r>
            <a:r>
              <a:rPr lang="en-US" altLang="ja-JP" dirty="0"/>
              <a:t> </a:t>
            </a:r>
            <a:r>
              <a:rPr lang="en-US" altLang="ja-JP" dirty="0" err="1"/>
              <a:t>dan</a:t>
            </a:r>
            <a:r>
              <a:rPr lang="en-US" altLang="ja-JP" dirty="0"/>
              <a:t> </a:t>
            </a:r>
            <a:r>
              <a:rPr lang="en-US" altLang="ja-JP" dirty="0" err="1"/>
              <a:t>pembahasan</a:t>
            </a:r>
            <a:endParaRPr kumimoji="1" lang="ja-JP" altLang="en-US" dirty="0"/>
          </a:p>
        </p:txBody>
      </p:sp>
      <p:sp>
        <p:nvSpPr>
          <p:cNvPr id="11" name="テキスト プレースホルダー 10"/>
          <p:cNvSpPr>
            <a:spLocks noGrp="1"/>
          </p:cNvSpPr>
          <p:nvPr>
            <p:ph type="body" sz="quarter" idx="15"/>
          </p:nvPr>
        </p:nvSpPr>
        <p:spPr>
          <a:xfrm>
            <a:off x="2023050" y="3745801"/>
            <a:ext cx="8710264" cy="790352"/>
          </a:xfrm>
        </p:spPr>
        <p:txBody>
          <a:bodyPr/>
          <a:lstStyle/>
          <a:p>
            <a:r>
              <a:rPr lang="en-US" altLang="ja-JP" dirty="0" err="1"/>
              <a:t>Pengumpulan</a:t>
            </a:r>
            <a:r>
              <a:rPr lang="en-US" altLang="ja-JP" dirty="0"/>
              <a:t> </a:t>
            </a:r>
            <a:r>
              <a:rPr lang="en-US" altLang="ja-JP" dirty="0" err="1"/>
              <a:t>Masalah</a:t>
            </a:r>
            <a:r>
              <a:rPr lang="en-US" altLang="ja-JP" dirty="0"/>
              <a:t> </a:t>
            </a:r>
            <a:r>
              <a:rPr lang="en-US" altLang="ja-JP" dirty="0" err="1"/>
              <a:t>Pada</a:t>
            </a:r>
            <a:r>
              <a:rPr lang="en-US" altLang="ja-JP" dirty="0"/>
              <a:t> User</a:t>
            </a:r>
            <a:endParaRPr lang="ja-JP" altLang="en-US" dirty="0"/>
          </a:p>
        </p:txBody>
      </p:sp>
      <p:sp>
        <p:nvSpPr>
          <p:cNvPr id="10" name="テキスト プレースホルダー 9"/>
          <p:cNvSpPr>
            <a:spLocks noGrp="1"/>
          </p:cNvSpPr>
          <p:nvPr>
            <p:ph type="body" sz="quarter" idx="14"/>
          </p:nvPr>
        </p:nvSpPr>
        <p:spPr>
          <a:xfrm>
            <a:off x="2709065" y="4451977"/>
            <a:ext cx="13938025" cy="4662525"/>
          </a:xfrm>
        </p:spPr>
        <p:txBody>
          <a:bodyPr>
            <a:noAutofit/>
          </a:bodyPr>
          <a:lstStyle/>
          <a:p>
            <a:pPr>
              <a:lnSpc>
                <a:spcPct val="150000"/>
              </a:lnSpc>
            </a:pPr>
            <a:r>
              <a:rPr lang="en-US" dirty="0" err="1"/>
              <a:t>Sebelum</a:t>
            </a:r>
            <a:r>
              <a:rPr lang="en-US" dirty="0"/>
              <a:t> </a:t>
            </a:r>
            <a:r>
              <a:rPr lang="en-US" dirty="0" err="1"/>
              <a:t>melakukan</a:t>
            </a:r>
            <a:r>
              <a:rPr lang="en-US" dirty="0"/>
              <a:t> </a:t>
            </a:r>
            <a:r>
              <a:rPr lang="en-US" dirty="0" err="1"/>
              <a:t>perancanga</a:t>
            </a:r>
            <a:r>
              <a:rPr lang="en-US" dirty="0"/>
              <a:t> </a:t>
            </a:r>
            <a:r>
              <a:rPr lang="en-US" dirty="0" err="1"/>
              <a:t>penulis</a:t>
            </a:r>
            <a:r>
              <a:rPr lang="en-US" dirty="0"/>
              <a:t> </a:t>
            </a:r>
            <a:r>
              <a:rPr lang="en-US" dirty="0" err="1"/>
              <a:t>akan</a:t>
            </a:r>
            <a:r>
              <a:rPr lang="en-US" dirty="0"/>
              <a:t> </a:t>
            </a:r>
            <a:r>
              <a:rPr lang="en-US" dirty="0" err="1"/>
              <a:t>melakukan</a:t>
            </a:r>
            <a:r>
              <a:rPr lang="en-US" dirty="0"/>
              <a:t> </a:t>
            </a:r>
            <a:r>
              <a:rPr lang="en-US" dirty="0" err="1"/>
              <a:t>Studi</a:t>
            </a:r>
            <a:r>
              <a:rPr lang="en-US" dirty="0"/>
              <a:t> literature, </a:t>
            </a:r>
            <a:r>
              <a:rPr lang="en-US" dirty="0" err="1"/>
              <a:t>studi</a:t>
            </a:r>
            <a:r>
              <a:rPr lang="en-US" dirty="0"/>
              <a:t> </a:t>
            </a:r>
            <a:r>
              <a:rPr lang="en-US" dirty="0" err="1"/>
              <a:t>literatur</a:t>
            </a:r>
            <a:r>
              <a:rPr lang="en-US" dirty="0"/>
              <a:t> </a:t>
            </a:r>
            <a:r>
              <a:rPr lang="en-US" dirty="0" err="1"/>
              <a:t>dilakukan</a:t>
            </a:r>
            <a:r>
              <a:rPr lang="en-US" dirty="0"/>
              <a:t> </a:t>
            </a:r>
            <a:r>
              <a:rPr lang="en-US" dirty="0" err="1"/>
              <a:t>untuk</a:t>
            </a:r>
            <a:r>
              <a:rPr lang="en-US" dirty="0"/>
              <a:t> </a:t>
            </a:r>
            <a:r>
              <a:rPr lang="en-US" dirty="0" err="1"/>
              <a:t>memperdalam</a:t>
            </a:r>
            <a:r>
              <a:rPr lang="en-US" dirty="0"/>
              <a:t> </a:t>
            </a:r>
            <a:r>
              <a:rPr lang="en-US" dirty="0" err="1"/>
              <a:t>teori</a:t>
            </a:r>
            <a:r>
              <a:rPr lang="en-US" dirty="0"/>
              <a:t> </a:t>
            </a:r>
            <a:r>
              <a:rPr lang="en-US" dirty="0" err="1"/>
              <a:t>permasalahan</a:t>
            </a:r>
            <a:r>
              <a:rPr lang="en-US" dirty="0"/>
              <a:t> yang </a:t>
            </a:r>
            <a:r>
              <a:rPr lang="en-US" dirty="0" err="1"/>
              <a:t>akan</a:t>
            </a:r>
            <a:r>
              <a:rPr lang="en-US" dirty="0"/>
              <a:t> di </a:t>
            </a:r>
            <a:r>
              <a:rPr lang="en-US" dirty="0" err="1"/>
              <a:t>angkat</a:t>
            </a:r>
            <a:r>
              <a:rPr lang="en-US" dirty="0"/>
              <a:t>, yang </a:t>
            </a:r>
            <a:r>
              <a:rPr lang="en-US" dirty="0" err="1"/>
              <a:t>bersumber</a:t>
            </a:r>
            <a:r>
              <a:rPr lang="en-US" dirty="0"/>
              <a:t> </a:t>
            </a:r>
            <a:r>
              <a:rPr lang="en-US" dirty="0" err="1"/>
              <a:t>dari</a:t>
            </a:r>
            <a:r>
              <a:rPr lang="en-US" dirty="0"/>
              <a:t> </a:t>
            </a:r>
            <a:r>
              <a:rPr lang="en-US" dirty="0" err="1"/>
              <a:t>jurnal</a:t>
            </a:r>
            <a:r>
              <a:rPr lang="en-US" dirty="0"/>
              <a:t> </a:t>
            </a:r>
            <a:r>
              <a:rPr lang="en-US" dirty="0" err="1"/>
              <a:t>dan</a:t>
            </a:r>
            <a:r>
              <a:rPr lang="en-US" dirty="0"/>
              <a:t> internet.</a:t>
            </a:r>
          </a:p>
          <a:p>
            <a:pPr>
              <a:lnSpc>
                <a:spcPct val="150000"/>
              </a:lnSpc>
            </a:pPr>
            <a:r>
              <a:rPr lang="en-US" dirty="0" err="1"/>
              <a:t>Sebelum</a:t>
            </a:r>
            <a:r>
              <a:rPr lang="en-US" dirty="0"/>
              <a:t> </a:t>
            </a:r>
            <a:r>
              <a:rPr lang="en-US" dirty="0" err="1"/>
              <a:t>melakukan</a:t>
            </a:r>
            <a:r>
              <a:rPr lang="en-US" dirty="0"/>
              <a:t> </a:t>
            </a:r>
            <a:r>
              <a:rPr lang="en-US" dirty="0" err="1"/>
              <a:t>perancangan</a:t>
            </a:r>
            <a:r>
              <a:rPr lang="en-US" dirty="0"/>
              <a:t> user interface </a:t>
            </a:r>
            <a:r>
              <a:rPr lang="en-US" dirty="0" err="1"/>
              <a:t>penulis</a:t>
            </a:r>
            <a:r>
              <a:rPr lang="en-US" dirty="0"/>
              <a:t> </a:t>
            </a:r>
            <a:r>
              <a:rPr lang="en-US" dirty="0" err="1"/>
              <a:t>akan</a:t>
            </a:r>
            <a:r>
              <a:rPr lang="en-US" dirty="0"/>
              <a:t> </a:t>
            </a:r>
            <a:r>
              <a:rPr lang="en-US" dirty="0" err="1"/>
              <a:t>mencari</a:t>
            </a:r>
            <a:r>
              <a:rPr lang="en-US" dirty="0"/>
              <a:t> tau </a:t>
            </a:r>
            <a:r>
              <a:rPr lang="en-US" dirty="0" err="1"/>
              <a:t>apa</a:t>
            </a:r>
            <a:r>
              <a:rPr lang="en-US" dirty="0"/>
              <a:t> </a:t>
            </a:r>
            <a:r>
              <a:rPr lang="en-US" dirty="0" err="1"/>
              <a:t>saja</a:t>
            </a:r>
            <a:r>
              <a:rPr lang="en-US" dirty="0"/>
              <a:t> </a:t>
            </a:r>
            <a:r>
              <a:rPr lang="en-US" dirty="0" err="1"/>
              <a:t>masalah</a:t>
            </a:r>
            <a:r>
              <a:rPr lang="en-US" dirty="0"/>
              <a:t> </a:t>
            </a:r>
            <a:r>
              <a:rPr lang="en-US" dirty="0" err="1"/>
              <a:t>dan</a:t>
            </a:r>
            <a:r>
              <a:rPr lang="en-US" dirty="0"/>
              <a:t> </a:t>
            </a:r>
            <a:r>
              <a:rPr lang="en-US" dirty="0" err="1"/>
              <a:t>kebutuhan</a:t>
            </a:r>
            <a:r>
              <a:rPr lang="en-US" dirty="0"/>
              <a:t> yang </a:t>
            </a:r>
            <a:r>
              <a:rPr lang="en-US" dirty="0" err="1"/>
              <a:t>diperlukan</a:t>
            </a:r>
            <a:r>
              <a:rPr lang="en-US" dirty="0"/>
              <a:t> </a:t>
            </a:r>
            <a:r>
              <a:rPr lang="en-US" dirty="0" err="1"/>
              <a:t>oleh</a:t>
            </a:r>
            <a:r>
              <a:rPr lang="en-US" dirty="0"/>
              <a:t> user </a:t>
            </a:r>
            <a:r>
              <a:rPr lang="en-US" dirty="0" err="1"/>
              <a:t>dengan</a:t>
            </a:r>
            <a:r>
              <a:rPr lang="en-US" dirty="0"/>
              <a:t> </a:t>
            </a:r>
            <a:r>
              <a:rPr lang="en-US" dirty="0" err="1"/>
              <a:t>cara</a:t>
            </a:r>
            <a:r>
              <a:rPr lang="en-US" dirty="0"/>
              <a:t> </a:t>
            </a:r>
            <a:r>
              <a:rPr lang="en-US" dirty="0" err="1"/>
              <a:t>melakukan</a:t>
            </a:r>
            <a:r>
              <a:rPr lang="en-US" dirty="0"/>
              <a:t> research, research </a:t>
            </a:r>
            <a:r>
              <a:rPr lang="en-US" dirty="0" err="1"/>
              <a:t>dilakukan</a:t>
            </a:r>
            <a:r>
              <a:rPr lang="en-US" dirty="0"/>
              <a:t> </a:t>
            </a:r>
            <a:r>
              <a:rPr lang="en-US" dirty="0" err="1"/>
              <a:t>juga</a:t>
            </a:r>
            <a:r>
              <a:rPr lang="en-US" dirty="0"/>
              <a:t> </a:t>
            </a:r>
            <a:r>
              <a:rPr lang="en-US" dirty="0" err="1"/>
              <a:t>untuk</a:t>
            </a:r>
            <a:r>
              <a:rPr lang="en-US" dirty="0"/>
              <a:t> </a:t>
            </a:r>
            <a:r>
              <a:rPr lang="en-US" dirty="0" err="1"/>
              <a:t>mengetahui</a:t>
            </a:r>
            <a:r>
              <a:rPr lang="en-US" dirty="0"/>
              <a:t> </a:t>
            </a:r>
            <a:r>
              <a:rPr lang="en-US" dirty="0" err="1"/>
              <a:t>apasaja</a:t>
            </a:r>
            <a:r>
              <a:rPr lang="en-US" dirty="0"/>
              <a:t> </a:t>
            </a:r>
            <a:r>
              <a:rPr lang="en-US" dirty="0" err="1"/>
              <a:t>kebiasaan</a:t>
            </a:r>
            <a:r>
              <a:rPr lang="en-US" dirty="0"/>
              <a:t> user </a:t>
            </a:r>
            <a:r>
              <a:rPr lang="en-US" dirty="0" err="1"/>
              <a:t>ketika</a:t>
            </a:r>
            <a:r>
              <a:rPr lang="en-US" dirty="0"/>
              <a:t> </a:t>
            </a:r>
            <a:r>
              <a:rPr lang="en-US" dirty="0" err="1"/>
              <a:t>membuka</a:t>
            </a:r>
            <a:r>
              <a:rPr lang="en-US" dirty="0"/>
              <a:t> website </a:t>
            </a:r>
            <a:r>
              <a:rPr lang="en-US" dirty="0" err="1"/>
              <a:t>dan</a:t>
            </a:r>
            <a:r>
              <a:rPr lang="en-US" dirty="0"/>
              <a:t> </a:t>
            </a:r>
            <a:r>
              <a:rPr lang="en-US" dirty="0" err="1"/>
              <a:t>mencari</a:t>
            </a:r>
            <a:r>
              <a:rPr lang="en-US" dirty="0"/>
              <a:t> tau </a:t>
            </a:r>
            <a:r>
              <a:rPr lang="en-US" dirty="0" err="1"/>
              <a:t>fitur</a:t>
            </a:r>
            <a:r>
              <a:rPr lang="en-US" dirty="0"/>
              <a:t> </a:t>
            </a:r>
            <a:r>
              <a:rPr lang="en-US" dirty="0" err="1"/>
              <a:t>apa</a:t>
            </a:r>
            <a:r>
              <a:rPr lang="en-US" dirty="0"/>
              <a:t> </a:t>
            </a:r>
            <a:r>
              <a:rPr lang="en-US" dirty="0" err="1"/>
              <a:t>saja</a:t>
            </a:r>
            <a:r>
              <a:rPr lang="en-US" dirty="0"/>
              <a:t> yang </a:t>
            </a:r>
            <a:r>
              <a:rPr lang="en-US" dirty="0" err="1"/>
              <a:t>dibutuhkan</a:t>
            </a:r>
            <a:r>
              <a:rPr lang="en-US" dirty="0"/>
              <a:t> </a:t>
            </a:r>
            <a:r>
              <a:rPr lang="en-US" dirty="0" err="1"/>
              <a:t>oleh</a:t>
            </a:r>
            <a:r>
              <a:rPr lang="en-US" dirty="0"/>
              <a:t> user </a:t>
            </a:r>
            <a:r>
              <a:rPr lang="en-US" dirty="0" err="1"/>
              <a:t>dan</a:t>
            </a:r>
            <a:r>
              <a:rPr lang="en-US" dirty="0"/>
              <a:t> </a:t>
            </a:r>
            <a:r>
              <a:rPr lang="en-US" dirty="0" err="1"/>
              <a:t>masalah</a:t>
            </a:r>
            <a:r>
              <a:rPr lang="en-US" dirty="0"/>
              <a:t> </a:t>
            </a:r>
            <a:r>
              <a:rPr lang="en-US" dirty="0" err="1"/>
              <a:t>apa</a:t>
            </a:r>
            <a:r>
              <a:rPr lang="en-US" dirty="0"/>
              <a:t> yang </a:t>
            </a:r>
            <a:r>
              <a:rPr lang="en-US" dirty="0" err="1"/>
              <a:t>sering</a:t>
            </a:r>
            <a:r>
              <a:rPr lang="en-US" dirty="0"/>
              <a:t> </a:t>
            </a:r>
            <a:r>
              <a:rPr lang="en-US" dirty="0" err="1"/>
              <a:t>terjadi</a:t>
            </a:r>
            <a:r>
              <a:rPr lang="en-US" dirty="0"/>
              <a:t> </a:t>
            </a:r>
            <a:r>
              <a:rPr lang="en-US" dirty="0" err="1"/>
              <a:t>pada</a:t>
            </a:r>
            <a:r>
              <a:rPr lang="en-US" dirty="0"/>
              <a:t> user </a:t>
            </a:r>
            <a:r>
              <a:rPr lang="en-US" dirty="0" err="1"/>
              <a:t>ketika</a:t>
            </a:r>
            <a:r>
              <a:rPr lang="en-US" dirty="0"/>
              <a:t> </a:t>
            </a:r>
            <a:r>
              <a:rPr lang="en-US" dirty="0" err="1"/>
              <a:t>sedang</a:t>
            </a:r>
            <a:r>
              <a:rPr lang="en-US" dirty="0"/>
              <a:t> </a:t>
            </a:r>
            <a:r>
              <a:rPr lang="en-US" dirty="0" err="1"/>
              <a:t>menggunakan</a:t>
            </a:r>
            <a:r>
              <a:rPr lang="en-US" dirty="0"/>
              <a:t> website. Research </a:t>
            </a:r>
            <a:r>
              <a:rPr lang="en-US" dirty="0" err="1"/>
              <a:t>dilakukan</a:t>
            </a:r>
            <a:r>
              <a:rPr lang="en-US" dirty="0"/>
              <a:t> </a:t>
            </a:r>
            <a:r>
              <a:rPr lang="en-US" dirty="0" err="1"/>
              <a:t>dengan</a:t>
            </a:r>
            <a:r>
              <a:rPr lang="en-US" dirty="0"/>
              <a:t> </a:t>
            </a:r>
            <a:r>
              <a:rPr lang="en-US" dirty="0" err="1"/>
              <a:t>cara</a:t>
            </a:r>
            <a:r>
              <a:rPr lang="en-US" dirty="0"/>
              <a:t> </a:t>
            </a:r>
            <a:r>
              <a:rPr lang="en-US" dirty="0" err="1"/>
              <a:t>mewawancarai</a:t>
            </a:r>
            <a:r>
              <a:rPr lang="en-US" dirty="0"/>
              <a:t> user </a:t>
            </a:r>
            <a:r>
              <a:rPr lang="en-US" dirty="0" err="1"/>
              <a:t>secara</a:t>
            </a:r>
            <a:r>
              <a:rPr lang="en-US" dirty="0"/>
              <a:t> </a:t>
            </a:r>
            <a:r>
              <a:rPr lang="en-US" dirty="0" err="1"/>
              <a:t>langsung</a:t>
            </a:r>
            <a:r>
              <a:rPr lang="en-US" dirty="0"/>
              <a:t>, agar </a:t>
            </a:r>
            <a:r>
              <a:rPr lang="en-US" dirty="0" err="1"/>
              <a:t>penulis</a:t>
            </a:r>
            <a:r>
              <a:rPr lang="en-US" dirty="0"/>
              <a:t> </a:t>
            </a:r>
            <a:r>
              <a:rPr lang="en-US" dirty="0" err="1"/>
              <a:t>mendapatkan</a:t>
            </a:r>
            <a:r>
              <a:rPr lang="en-US" dirty="0"/>
              <a:t> </a:t>
            </a:r>
            <a:r>
              <a:rPr lang="en-US" dirty="0" err="1"/>
              <a:t>jawaban</a:t>
            </a:r>
            <a:r>
              <a:rPr lang="en-US" dirty="0"/>
              <a:t> yang </a:t>
            </a:r>
            <a:r>
              <a:rPr lang="en-US" dirty="0" err="1"/>
              <a:t>lebih</a:t>
            </a:r>
            <a:r>
              <a:rPr lang="en-US" dirty="0"/>
              <a:t> </a:t>
            </a:r>
            <a:r>
              <a:rPr lang="en-US" dirty="0" err="1"/>
              <a:t>banyak</a:t>
            </a:r>
            <a:r>
              <a:rPr lang="en-US" dirty="0"/>
              <a:t> </a:t>
            </a:r>
            <a:r>
              <a:rPr lang="en-US" dirty="0" err="1"/>
              <a:t>penulis</a:t>
            </a:r>
            <a:r>
              <a:rPr lang="en-US" dirty="0"/>
              <a:t> </a:t>
            </a:r>
            <a:r>
              <a:rPr lang="en-US" dirty="0" err="1"/>
              <a:t>memanfaatkan</a:t>
            </a:r>
            <a:r>
              <a:rPr lang="en-US" dirty="0"/>
              <a:t> software online Google form </a:t>
            </a:r>
            <a:r>
              <a:rPr lang="en-US" dirty="0" err="1"/>
              <a:t>dengan</a:t>
            </a:r>
            <a:r>
              <a:rPr lang="en-US" dirty="0"/>
              <a:t> </a:t>
            </a:r>
            <a:r>
              <a:rPr lang="en-US" dirty="0" err="1"/>
              <a:t>menggunakan</a:t>
            </a:r>
            <a:r>
              <a:rPr lang="en-US" dirty="0"/>
              <a:t> software Google form </a:t>
            </a:r>
            <a:r>
              <a:rPr lang="en-US" dirty="0" err="1"/>
              <a:t>penulis</a:t>
            </a:r>
            <a:r>
              <a:rPr lang="en-US" dirty="0"/>
              <a:t> </a:t>
            </a:r>
            <a:r>
              <a:rPr lang="en-US" dirty="0" err="1"/>
              <a:t>bisa</a:t>
            </a:r>
            <a:r>
              <a:rPr lang="en-US" dirty="0"/>
              <a:t> </a:t>
            </a:r>
            <a:r>
              <a:rPr lang="en-US" dirty="0" err="1"/>
              <a:t>mendapatkan</a:t>
            </a:r>
            <a:r>
              <a:rPr lang="en-US" dirty="0"/>
              <a:t> </a:t>
            </a:r>
            <a:r>
              <a:rPr lang="en-US" dirty="0" err="1"/>
              <a:t>jawaban</a:t>
            </a:r>
            <a:r>
              <a:rPr lang="en-US" dirty="0"/>
              <a:t> yang </a:t>
            </a:r>
            <a:r>
              <a:rPr lang="en-US" dirty="0" err="1"/>
              <a:t>lebih</a:t>
            </a:r>
            <a:r>
              <a:rPr lang="en-US" dirty="0"/>
              <a:t> </a:t>
            </a:r>
            <a:r>
              <a:rPr lang="en-US" dirty="0" err="1"/>
              <a:t>banyak</a:t>
            </a:r>
            <a:r>
              <a:rPr lang="en-US" dirty="0"/>
              <a:t>.</a:t>
            </a:r>
          </a:p>
        </p:txBody>
      </p:sp>
      <p:sp>
        <p:nvSpPr>
          <p:cNvPr id="5" name="Text Placeholder 9">
            <a:extLst>
              <a:ext uri="{FF2B5EF4-FFF2-40B4-BE49-F238E27FC236}">
                <a16:creationId xmlns:a16="http://schemas.microsoft.com/office/drawing/2014/main" id="{EA44691C-ADE6-488A-B09D-0FFA06DE10A5}"/>
              </a:ext>
            </a:extLst>
          </p:cNvPr>
          <p:cNvSpPr>
            <a:spLocks noGrp="1"/>
          </p:cNvSpPr>
          <p:nvPr>
            <p:ph type="body" sz="quarter" idx="4294967295"/>
          </p:nvPr>
        </p:nvSpPr>
        <p:spPr>
          <a:xfrm>
            <a:off x="17235351" y="9351781"/>
            <a:ext cx="891042" cy="935219"/>
          </a:xfrm>
          <a:prstGeom prst="rect">
            <a:avLst/>
          </a:prstGeom>
        </p:spPr>
        <p:txBody>
          <a:bodyPr>
            <a:normAutofit/>
          </a:bodyPr>
          <a:lstStyle/>
          <a:p>
            <a:pPr algn="ctr"/>
            <a:r>
              <a:rPr lang="en-US" sz="2800" dirty="0">
                <a:solidFill>
                  <a:schemeClr val="bg1"/>
                </a:solidFill>
              </a:rPr>
              <a:t>12</a:t>
            </a:r>
          </a:p>
        </p:txBody>
      </p:sp>
    </p:spTree>
    <p:extLst>
      <p:ext uri="{BB962C8B-B14F-4D97-AF65-F5344CB8AC3E}">
        <p14:creationId xmlns:p14="http://schemas.microsoft.com/office/powerpoint/2010/main" val="2155929113"/>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519AFA-D648-40BB-A629-036BC0B70B8B}"/>
              </a:ext>
            </a:extLst>
          </p:cNvPr>
          <p:cNvSpPr>
            <a:spLocks noGrp="1"/>
          </p:cNvSpPr>
          <p:nvPr>
            <p:ph type="sldNum" sz="quarter" idx="11"/>
          </p:nvPr>
        </p:nvSpPr>
        <p:spPr/>
        <p:txBody>
          <a:bodyPr/>
          <a:lstStyle/>
          <a:p>
            <a:fld id="{E6459DFB-86F3-43FA-8567-2EA6E426AE90}" type="slidenum">
              <a:rPr lang="ja-JP" altLang="en-US" smtClean="0"/>
              <a:pPr/>
              <a:t>13</a:t>
            </a:fld>
            <a:endParaRPr lang="ja-JP" altLang="en-US"/>
          </a:p>
        </p:txBody>
      </p:sp>
      <p:sp>
        <p:nvSpPr>
          <p:cNvPr id="5" name="Text Placeholder 4">
            <a:extLst>
              <a:ext uri="{FF2B5EF4-FFF2-40B4-BE49-F238E27FC236}">
                <a16:creationId xmlns:a16="http://schemas.microsoft.com/office/drawing/2014/main" id="{DBF243D1-E711-4F7C-9805-B6254211C64C}"/>
              </a:ext>
            </a:extLst>
          </p:cNvPr>
          <p:cNvSpPr>
            <a:spLocks noGrp="1"/>
          </p:cNvSpPr>
          <p:nvPr>
            <p:ph type="body" sz="quarter" idx="24"/>
          </p:nvPr>
        </p:nvSpPr>
        <p:spPr>
          <a:xfrm>
            <a:off x="671169" y="1237634"/>
            <a:ext cx="7996244" cy="8742842"/>
          </a:xfrm>
        </p:spPr>
        <p:txBody>
          <a:bodyPr/>
          <a:lstStyle/>
          <a:p>
            <a:pPr>
              <a:lnSpc>
                <a:spcPct val="150000"/>
              </a:lnSpc>
            </a:pPr>
            <a:r>
              <a:rPr lang="en-US" dirty="0" err="1">
                <a:solidFill>
                  <a:schemeClr val="bg1"/>
                </a:solidFill>
              </a:rPr>
              <a:t>Sebelum</a:t>
            </a:r>
            <a:r>
              <a:rPr lang="en-US" dirty="0">
                <a:solidFill>
                  <a:schemeClr val="bg1"/>
                </a:solidFill>
              </a:rPr>
              <a:t> </a:t>
            </a:r>
            <a:r>
              <a:rPr lang="en-US" dirty="0" err="1">
                <a:solidFill>
                  <a:schemeClr val="bg1"/>
                </a:solidFill>
              </a:rPr>
              <a:t>melakukan</a:t>
            </a:r>
            <a:r>
              <a:rPr lang="en-US" dirty="0">
                <a:solidFill>
                  <a:schemeClr val="bg1"/>
                </a:solidFill>
              </a:rPr>
              <a:t> </a:t>
            </a:r>
            <a:r>
              <a:rPr lang="en-US" dirty="0" err="1">
                <a:solidFill>
                  <a:schemeClr val="bg1"/>
                </a:solidFill>
              </a:rPr>
              <a:t>perancanga</a:t>
            </a:r>
            <a:r>
              <a:rPr lang="en-US" dirty="0">
                <a:solidFill>
                  <a:schemeClr val="bg1"/>
                </a:solidFill>
              </a:rPr>
              <a:t> </a:t>
            </a:r>
            <a:r>
              <a:rPr lang="en-US" dirty="0" err="1">
                <a:solidFill>
                  <a:schemeClr val="bg1"/>
                </a:solidFill>
              </a:rPr>
              <a:t>penulis</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melakukan</a:t>
            </a:r>
            <a:r>
              <a:rPr lang="en-US" dirty="0">
                <a:solidFill>
                  <a:schemeClr val="bg1"/>
                </a:solidFill>
              </a:rPr>
              <a:t> </a:t>
            </a:r>
            <a:r>
              <a:rPr lang="en-US" dirty="0" err="1">
                <a:solidFill>
                  <a:schemeClr val="bg1"/>
                </a:solidFill>
              </a:rPr>
              <a:t>Studi</a:t>
            </a:r>
            <a:r>
              <a:rPr lang="en-US" dirty="0">
                <a:solidFill>
                  <a:schemeClr val="bg1"/>
                </a:solidFill>
              </a:rPr>
              <a:t> literature, </a:t>
            </a:r>
            <a:r>
              <a:rPr lang="en-US" dirty="0" err="1">
                <a:solidFill>
                  <a:schemeClr val="bg1"/>
                </a:solidFill>
              </a:rPr>
              <a:t>studi</a:t>
            </a:r>
            <a:r>
              <a:rPr lang="en-US" dirty="0">
                <a:solidFill>
                  <a:schemeClr val="bg1"/>
                </a:solidFill>
              </a:rPr>
              <a:t> </a:t>
            </a:r>
            <a:r>
              <a:rPr lang="en-US" dirty="0" err="1">
                <a:solidFill>
                  <a:schemeClr val="bg1"/>
                </a:solidFill>
              </a:rPr>
              <a:t>literatur</a:t>
            </a:r>
            <a:r>
              <a:rPr lang="en-US" dirty="0">
                <a:solidFill>
                  <a:schemeClr val="bg1"/>
                </a:solidFill>
              </a:rPr>
              <a:t> </a:t>
            </a:r>
            <a:r>
              <a:rPr lang="en-US" dirty="0" err="1">
                <a:solidFill>
                  <a:schemeClr val="bg1"/>
                </a:solidFill>
              </a:rPr>
              <a:t>dilakukan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memperdalam</a:t>
            </a:r>
            <a:r>
              <a:rPr lang="en-US" dirty="0">
                <a:solidFill>
                  <a:schemeClr val="bg1"/>
                </a:solidFill>
              </a:rPr>
              <a:t> </a:t>
            </a:r>
            <a:r>
              <a:rPr lang="en-US" dirty="0" err="1">
                <a:solidFill>
                  <a:schemeClr val="bg1"/>
                </a:solidFill>
              </a:rPr>
              <a:t>teori</a:t>
            </a:r>
            <a:r>
              <a:rPr lang="en-US" dirty="0">
                <a:solidFill>
                  <a:schemeClr val="bg1"/>
                </a:solidFill>
              </a:rPr>
              <a:t> </a:t>
            </a:r>
            <a:r>
              <a:rPr lang="en-US" dirty="0" err="1">
                <a:solidFill>
                  <a:schemeClr val="bg1"/>
                </a:solidFill>
              </a:rPr>
              <a:t>permasalahan</a:t>
            </a:r>
            <a:r>
              <a:rPr lang="en-US" dirty="0">
                <a:solidFill>
                  <a:schemeClr val="bg1"/>
                </a:solidFill>
              </a:rPr>
              <a:t> yang </a:t>
            </a:r>
            <a:r>
              <a:rPr lang="en-US" dirty="0" err="1">
                <a:solidFill>
                  <a:schemeClr val="bg1"/>
                </a:solidFill>
              </a:rPr>
              <a:t>akan</a:t>
            </a:r>
            <a:r>
              <a:rPr lang="en-US" dirty="0">
                <a:solidFill>
                  <a:schemeClr val="bg1"/>
                </a:solidFill>
              </a:rPr>
              <a:t> di </a:t>
            </a:r>
            <a:r>
              <a:rPr lang="en-US" dirty="0" err="1">
                <a:solidFill>
                  <a:schemeClr val="bg1"/>
                </a:solidFill>
              </a:rPr>
              <a:t>angkat</a:t>
            </a:r>
            <a:r>
              <a:rPr lang="en-US" dirty="0">
                <a:solidFill>
                  <a:schemeClr val="bg1"/>
                </a:solidFill>
              </a:rPr>
              <a:t>, yang </a:t>
            </a:r>
            <a:r>
              <a:rPr lang="en-US" dirty="0" err="1">
                <a:solidFill>
                  <a:schemeClr val="bg1"/>
                </a:solidFill>
              </a:rPr>
              <a:t>bersumber</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jurnal</a:t>
            </a:r>
            <a:r>
              <a:rPr lang="en-US" dirty="0">
                <a:solidFill>
                  <a:schemeClr val="bg1"/>
                </a:solidFill>
              </a:rPr>
              <a:t> </a:t>
            </a:r>
            <a:r>
              <a:rPr lang="en-US" dirty="0" err="1">
                <a:solidFill>
                  <a:schemeClr val="bg1"/>
                </a:solidFill>
              </a:rPr>
              <a:t>dan</a:t>
            </a:r>
            <a:r>
              <a:rPr lang="en-US" dirty="0">
                <a:solidFill>
                  <a:schemeClr val="bg1"/>
                </a:solidFill>
              </a:rPr>
              <a:t> internet.</a:t>
            </a:r>
          </a:p>
          <a:p>
            <a:pPr>
              <a:lnSpc>
                <a:spcPct val="150000"/>
              </a:lnSpc>
            </a:pPr>
            <a:r>
              <a:rPr lang="en-US" dirty="0" err="1">
                <a:solidFill>
                  <a:schemeClr val="bg1"/>
                </a:solidFill>
              </a:rPr>
              <a:t>Sebelum</a:t>
            </a:r>
            <a:r>
              <a:rPr lang="en-US" dirty="0">
                <a:solidFill>
                  <a:schemeClr val="bg1"/>
                </a:solidFill>
              </a:rPr>
              <a:t> </a:t>
            </a:r>
            <a:r>
              <a:rPr lang="en-US" dirty="0" err="1">
                <a:solidFill>
                  <a:schemeClr val="bg1"/>
                </a:solidFill>
              </a:rPr>
              <a:t>melakukan</a:t>
            </a:r>
            <a:r>
              <a:rPr lang="en-US" dirty="0">
                <a:solidFill>
                  <a:schemeClr val="bg1"/>
                </a:solidFill>
              </a:rPr>
              <a:t> </a:t>
            </a:r>
            <a:r>
              <a:rPr lang="en-US" dirty="0" err="1">
                <a:solidFill>
                  <a:schemeClr val="bg1"/>
                </a:solidFill>
              </a:rPr>
              <a:t>perancangan</a:t>
            </a:r>
            <a:r>
              <a:rPr lang="en-US" dirty="0">
                <a:solidFill>
                  <a:schemeClr val="bg1"/>
                </a:solidFill>
              </a:rPr>
              <a:t> user interface </a:t>
            </a:r>
            <a:r>
              <a:rPr lang="en-US" dirty="0" err="1">
                <a:solidFill>
                  <a:schemeClr val="bg1"/>
                </a:solidFill>
              </a:rPr>
              <a:t>penulis</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mencari</a:t>
            </a:r>
            <a:r>
              <a:rPr lang="en-US" dirty="0">
                <a:solidFill>
                  <a:schemeClr val="bg1"/>
                </a:solidFill>
              </a:rPr>
              <a:t> tau </a:t>
            </a:r>
            <a:r>
              <a:rPr lang="en-US" dirty="0" err="1">
                <a:solidFill>
                  <a:schemeClr val="bg1"/>
                </a:solidFill>
              </a:rPr>
              <a:t>apa</a:t>
            </a:r>
            <a:r>
              <a:rPr lang="en-US" dirty="0">
                <a:solidFill>
                  <a:schemeClr val="bg1"/>
                </a:solidFill>
              </a:rPr>
              <a:t> </a:t>
            </a:r>
            <a:r>
              <a:rPr lang="en-US" dirty="0" err="1">
                <a:solidFill>
                  <a:schemeClr val="bg1"/>
                </a:solidFill>
              </a:rPr>
              <a:t>saja</a:t>
            </a:r>
            <a:r>
              <a:rPr lang="en-US" dirty="0">
                <a:solidFill>
                  <a:schemeClr val="bg1"/>
                </a:solidFill>
              </a:rPr>
              <a:t> </a:t>
            </a:r>
            <a:r>
              <a:rPr lang="en-US" dirty="0" err="1">
                <a:solidFill>
                  <a:schemeClr val="bg1"/>
                </a:solidFill>
              </a:rPr>
              <a:t>masalah</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kebutuhan</a:t>
            </a:r>
            <a:r>
              <a:rPr lang="en-US" dirty="0">
                <a:solidFill>
                  <a:schemeClr val="bg1"/>
                </a:solidFill>
              </a:rPr>
              <a:t> yang </a:t>
            </a:r>
            <a:r>
              <a:rPr lang="en-US" dirty="0" err="1">
                <a:solidFill>
                  <a:schemeClr val="bg1"/>
                </a:solidFill>
              </a:rPr>
              <a:t>diperlukan</a:t>
            </a:r>
            <a:r>
              <a:rPr lang="en-US" dirty="0">
                <a:solidFill>
                  <a:schemeClr val="bg1"/>
                </a:solidFill>
              </a:rPr>
              <a:t> </a:t>
            </a:r>
            <a:r>
              <a:rPr lang="en-US" dirty="0" err="1">
                <a:solidFill>
                  <a:schemeClr val="bg1"/>
                </a:solidFill>
              </a:rPr>
              <a:t>oleh</a:t>
            </a:r>
            <a:r>
              <a:rPr lang="en-US" dirty="0">
                <a:solidFill>
                  <a:schemeClr val="bg1"/>
                </a:solidFill>
              </a:rPr>
              <a:t> user </a:t>
            </a:r>
            <a:r>
              <a:rPr lang="en-US" dirty="0" err="1">
                <a:solidFill>
                  <a:schemeClr val="bg1"/>
                </a:solidFill>
              </a:rPr>
              <a:t>dengan</a:t>
            </a:r>
            <a:r>
              <a:rPr lang="en-US" dirty="0">
                <a:solidFill>
                  <a:schemeClr val="bg1"/>
                </a:solidFill>
              </a:rPr>
              <a:t> </a:t>
            </a:r>
            <a:r>
              <a:rPr lang="en-US" dirty="0" err="1">
                <a:solidFill>
                  <a:schemeClr val="bg1"/>
                </a:solidFill>
              </a:rPr>
              <a:t>cara</a:t>
            </a:r>
            <a:r>
              <a:rPr lang="en-US" dirty="0">
                <a:solidFill>
                  <a:schemeClr val="bg1"/>
                </a:solidFill>
              </a:rPr>
              <a:t> </a:t>
            </a:r>
            <a:r>
              <a:rPr lang="en-US" dirty="0" err="1">
                <a:solidFill>
                  <a:schemeClr val="bg1"/>
                </a:solidFill>
              </a:rPr>
              <a:t>melakukan</a:t>
            </a:r>
            <a:r>
              <a:rPr lang="en-US" dirty="0">
                <a:solidFill>
                  <a:schemeClr val="bg1"/>
                </a:solidFill>
              </a:rPr>
              <a:t> research, research </a:t>
            </a:r>
            <a:r>
              <a:rPr lang="en-US" dirty="0" err="1">
                <a:solidFill>
                  <a:schemeClr val="bg1"/>
                </a:solidFill>
              </a:rPr>
              <a:t>dilakukan</a:t>
            </a:r>
            <a:r>
              <a:rPr lang="en-US" dirty="0">
                <a:solidFill>
                  <a:schemeClr val="bg1"/>
                </a:solidFill>
              </a:rPr>
              <a:t> </a:t>
            </a:r>
            <a:r>
              <a:rPr lang="en-US" dirty="0" err="1">
                <a:solidFill>
                  <a:schemeClr val="bg1"/>
                </a:solidFill>
              </a:rPr>
              <a:t>juga</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mengetahui</a:t>
            </a:r>
            <a:r>
              <a:rPr lang="en-US" dirty="0">
                <a:solidFill>
                  <a:schemeClr val="bg1"/>
                </a:solidFill>
              </a:rPr>
              <a:t> </a:t>
            </a:r>
            <a:r>
              <a:rPr lang="en-US" dirty="0" err="1">
                <a:solidFill>
                  <a:schemeClr val="bg1"/>
                </a:solidFill>
              </a:rPr>
              <a:t>apasaja</a:t>
            </a:r>
            <a:r>
              <a:rPr lang="en-US" dirty="0">
                <a:solidFill>
                  <a:schemeClr val="bg1"/>
                </a:solidFill>
              </a:rPr>
              <a:t> </a:t>
            </a:r>
            <a:r>
              <a:rPr lang="en-US" dirty="0" err="1">
                <a:solidFill>
                  <a:schemeClr val="bg1"/>
                </a:solidFill>
              </a:rPr>
              <a:t>kebiasaan</a:t>
            </a:r>
            <a:r>
              <a:rPr lang="en-US" dirty="0">
                <a:solidFill>
                  <a:schemeClr val="bg1"/>
                </a:solidFill>
              </a:rPr>
              <a:t> user </a:t>
            </a:r>
            <a:r>
              <a:rPr lang="en-US" dirty="0" err="1">
                <a:solidFill>
                  <a:schemeClr val="bg1"/>
                </a:solidFill>
              </a:rPr>
              <a:t>ketika</a:t>
            </a:r>
            <a:r>
              <a:rPr lang="en-US" dirty="0">
                <a:solidFill>
                  <a:schemeClr val="bg1"/>
                </a:solidFill>
              </a:rPr>
              <a:t> </a:t>
            </a:r>
            <a:r>
              <a:rPr lang="en-US" dirty="0" err="1">
                <a:solidFill>
                  <a:schemeClr val="bg1"/>
                </a:solidFill>
              </a:rPr>
              <a:t>membuka</a:t>
            </a:r>
            <a:r>
              <a:rPr lang="en-US" dirty="0">
                <a:solidFill>
                  <a:schemeClr val="bg1"/>
                </a:solidFill>
              </a:rPr>
              <a:t> website </a:t>
            </a:r>
            <a:r>
              <a:rPr lang="en-US" dirty="0" err="1">
                <a:solidFill>
                  <a:schemeClr val="bg1"/>
                </a:solidFill>
              </a:rPr>
              <a:t>dan</a:t>
            </a:r>
            <a:r>
              <a:rPr lang="en-US" dirty="0">
                <a:solidFill>
                  <a:schemeClr val="bg1"/>
                </a:solidFill>
              </a:rPr>
              <a:t> </a:t>
            </a:r>
            <a:r>
              <a:rPr lang="en-US" dirty="0" err="1">
                <a:solidFill>
                  <a:schemeClr val="bg1"/>
                </a:solidFill>
              </a:rPr>
              <a:t>mencari</a:t>
            </a:r>
            <a:r>
              <a:rPr lang="en-US" dirty="0">
                <a:solidFill>
                  <a:schemeClr val="bg1"/>
                </a:solidFill>
              </a:rPr>
              <a:t> tau </a:t>
            </a:r>
            <a:r>
              <a:rPr lang="en-US" dirty="0" err="1">
                <a:solidFill>
                  <a:schemeClr val="bg1"/>
                </a:solidFill>
              </a:rPr>
              <a:t>fitur</a:t>
            </a:r>
            <a:r>
              <a:rPr lang="en-US" dirty="0">
                <a:solidFill>
                  <a:schemeClr val="bg1"/>
                </a:solidFill>
              </a:rPr>
              <a:t> </a:t>
            </a:r>
            <a:r>
              <a:rPr lang="en-US" dirty="0" err="1">
                <a:solidFill>
                  <a:schemeClr val="bg1"/>
                </a:solidFill>
              </a:rPr>
              <a:t>apa</a:t>
            </a:r>
            <a:r>
              <a:rPr lang="en-US" dirty="0">
                <a:solidFill>
                  <a:schemeClr val="bg1"/>
                </a:solidFill>
              </a:rPr>
              <a:t> </a:t>
            </a:r>
            <a:r>
              <a:rPr lang="en-US" dirty="0" err="1">
                <a:solidFill>
                  <a:schemeClr val="bg1"/>
                </a:solidFill>
              </a:rPr>
              <a:t>saja</a:t>
            </a:r>
            <a:r>
              <a:rPr lang="en-US" dirty="0">
                <a:solidFill>
                  <a:schemeClr val="bg1"/>
                </a:solidFill>
              </a:rPr>
              <a:t> yang </a:t>
            </a:r>
            <a:r>
              <a:rPr lang="en-US" dirty="0" err="1">
                <a:solidFill>
                  <a:schemeClr val="bg1"/>
                </a:solidFill>
              </a:rPr>
              <a:t>dibutuhkan</a:t>
            </a:r>
            <a:r>
              <a:rPr lang="en-US" dirty="0">
                <a:solidFill>
                  <a:schemeClr val="bg1"/>
                </a:solidFill>
              </a:rPr>
              <a:t> </a:t>
            </a:r>
            <a:r>
              <a:rPr lang="en-US" dirty="0" err="1">
                <a:solidFill>
                  <a:schemeClr val="bg1"/>
                </a:solidFill>
              </a:rPr>
              <a:t>oleh</a:t>
            </a:r>
            <a:r>
              <a:rPr lang="en-US" dirty="0">
                <a:solidFill>
                  <a:schemeClr val="bg1"/>
                </a:solidFill>
              </a:rPr>
              <a:t> user </a:t>
            </a:r>
            <a:r>
              <a:rPr lang="en-US" dirty="0" err="1">
                <a:solidFill>
                  <a:schemeClr val="bg1"/>
                </a:solidFill>
              </a:rPr>
              <a:t>dan</a:t>
            </a:r>
            <a:r>
              <a:rPr lang="en-US" dirty="0">
                <a:solidFill>
                  <a:schemeClr val="bg1"/>
                </a:solidFill>
              </a:rPr>
              <a:t> </a:t>
            </a:r>
            <a:r>
              <a:rPr lang="en-US" dirty="0" err="1">
                <a:solidFill>
                  <a:schemeClr val="bg1"/>
                </a:solidFill>
              </a:rPr>
              <a:t>masalah</a:t>
            </a:r>
            <a:r>
              <a:rPr lang="en-US" dirty="0">
                <a:solidFill>
                  <a:schemeClr val="bg1"/>
                </a:solidFill>
              </a:rPr>
              <a:t> </a:t>
            </a:r>
            <a:r>
              <a:rPr lang="en-US" dirty="0" err="1">
                <a:solidFill>
                  <a:schemeClr val="bg1"/>
                </a:solidFill>
              </a:rPr>
              <a:t>apa</a:t>
            </a:r>
            <a:r>
              <a:rPr lang="en-US" dirty="0">
                <a:solidFill>
                  <a:schemeClr val="bg1"/>
                </a:solidFill>
              </a:rPr>
              <a:t> yang </a:t>
            </a:r>
            <a:r>
              <a:rPr lang="en-US" dirty="0" err="1">
                <a:solidFill>
                  <a:schemeClr val="bg1"/>
                </a:solidFill>
              </a:rPr>
              <a:t>sering</a:t>
            </a:r>
            <a:r>
              <a:rPr lang="en-US" dirty="0">
                <a:solidFill>
                  <a:schemeClr val="bg1"/>
                </a:solidFill>
              </a:rPr>
              <a:t> </a:t>
            </a:r>
            <a:r>
              <a:rPr lang="en-US" dirty="0" err="1">
                <a:solidFill>
                  <a:schemeClr val="bg1"/>
                </a:solidFill>
              </a:rPr>
              <a:t>terjadi</a:t>
            </a:r>
            <a:r>
              <a:rPr lang="en-US" dirty="0">
                <a:solidFill>
                  <a:schemeClr val="bg1"/>
                </a:solidFill>
              </a:rPr>
              <a:t> </a:t>
            </a:r>
            <a:r>
              <a:rPr lang="en-US" dirty="0" err="1">
                <a:solidFill>
                  <a:schemeClr val="bg1"/>
                </a:solidFill>
              </a:rPr>
              <a:t>pada</a:t>
            </a:r>
            <a:r>
              <a:rPr lang="en-US" dirty="0">
                <a:solidFill>
                  <a:schemeClr val="bg1"/>
                </a:solidFill>
              </a:rPr>
              <a:t> user </a:t>
            </a:r>
            <a:r>
              <a:rPr lang="en-US" dirty="0" err="1">
                <a:solidFill>
                  <a:schemeClr val="bg1"/>
                </a:solidFill>
              </a:rPr>
              <a:t>ketika</a:t>
            </a:r>
            <a:r>
              <a:rPr lang="en-US" dirty="0">
                <a:solidFill>
                  <a:schemeClr val="bg1"/>
                </a:solidFill>
              </a:rPr>
              <a:t> </a:t>
            </a:r>
            <a:r>
              <a:rPr lang="en-US" dirty="0" err="1">
                <a:solidFill>
                  <a:schemeClr val="bg1"/>
                </a:solidFill>
              </a:rPr>
              <a:t>sedang</a:t>
            </a:r>
            <a:r>
              <a:rPr lang="en-US" dirty="0">
                <a:solidFill>
                  <a:schemeClr val="bg1"/>
                </a:solidFill>
              </a:rPr>
              <a:t> </a:t>
            </a:r>
            <a:r>
              <a:rPr lang="en-US" dirty="0" err="1">
                <a:solidFill>
                  <a:schemeClr val="bg1"/>
                </a:solidFill>
              </a:rPr>
              <a:t>menggunakan</a:t>
            </a:r>
            <a:r>
              <a:rPr lang="en-US" dirty="0">
                <a:solidFill>
                  <a:schemeClr val="bg1"/>
                </a:solidFill>
              </a:rPr>
              <a:t> website. Research </a:t>
            </a:r>
            <a:r>
              <a:rPr lang="en-US" dirty="0" err="1">
                <a:solidFill>
                  <a:schemeClr val="bg1"/>
                </a:solidFill>
              </a:rPr>
              <a:t>dilakukan</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cara</a:t>
            </a:r>
            <a:r>
              <a:rPr lang="en-US" dirty="0">
                <a:solidFill>
                  <a:schemeClr val="bg1"/>
                </a:solidFill>
              </a:rPr>
              <a:t> </a:t>
            </a:r>
            <a:r>
              <a:rPr lang="en-US" dirty="0" err="1">
                <a:solidFill>
                  <a:schemeClr val="bg1"/>
                </a:solidFill>
              </a:rPr>
              <a:t>mewawancarai</a:t>
            </a:r>
            <a:r>
              <a:rPr lang="en-US" dirty="0">
                <a:solidFill>
                  <a:schemeClr val="bg1"/>
                </a:solidFill>
              </a:rPr>
              <a:t> user </a:t>
            </a:r>
            <a:r>
              <a:rPr lang="en-US" dirty="0" err="1">
                <a:solidFill>
                  <a:schemeClr val="bg1"/>
                </a:solidFill>
              </a:rPr>
              <a:t>secara</a:t>
            </a:r>
            <a:r>
              <a:rPr lang="en-US" dirty="0">
                <a:solidFill>
                  <a:schemeClr val="bg1"/>
                </a:solidFill>
              </a:rPr>
              <a:t> </a:t>
            </a:r>
            <a:r>
              <a:rPr lang="en-US" dirty="0" err="1">
                <a:solidFill>
                  <a:schemeClr val="bg1"/>
                </a:solidFill>
              </a:rPr>
              <a:t>langsung</a:t>
            </a:r>
            <a:r>
              <a:rPr lang="en-US" dirty="0">
                <a:solidFill>
                  <a:schemeClr val="bg1"/>
                </a:solidFill>
              </a:rPr>
              <a:t>, agar </a:t>
            </a:r>
            <a:r>
              <a:rPr lang="en-US" dirty="0" err="1">
                <a:solidFill>
                  <a:schemeClr val="bg1"/>
                </a:solidFill>
              </a:rPr>
              <a:t>penulis</a:t>
            </a:r>
            <a:r>
              <a:rPr lang="en-US" dirty="0">
                <a:solidFill>
                  <a:schemeClr val="bg1"/>
                </a:solidFill>
              </a:rPr>
              <a:t> </a:t>
            </a:r>
            <a:r>
              <a:rPr lang="en-US" dirty="0" err="1">
                <a:solidFill>
                  <a:schemeClr val="bg1"/>
                </a:solidFill>
              </a:rPr>
              <a:t>mendapatkan</a:t>
            </a:r>
            <a:r>
              <a:rPr lang="en-US" dirty="0">
                <a:solidFill>
                  <a:schemeClr val="bg1"/>
                </a:solidFill>
              </a:rPr>
              <a:t> </a:t>
            </a:r>
            <a:r>
              <a:rPr lang="en-US" dirty="0" err="1">
                <a:solidFill>
                  <a:schemeClr val="bg1"/>
                </a:solidFill>
              </a:rPr>
              <a:t>jawaban</a:t>
            </a:r>
            <a:r>
              <a:rPr lang="en-US" dirty="0">
                <a:solidFill>
                  <a:schemeClr val="bg1"/>
                </a:solidFill>
              </a:rPr>
              <a:t> yang </a:t>
            </a:r>
            <a:r>
              <a:rPr lang="en-US" dirty="0" err="1">
                <a:solidFill>
                  <a:schemeClr val="bg1"/>
                </a:solidFill>
              </a:rPr>
              <a:t>lebih</a:t>
            </a:r>
            <a:r>
              <a:rPr lang="en-US" dirty="0">
                <a:solidFill>
                  <a:schemeClr val="bg1"/>
                </a:solidFill>
              </a:rPr>
              <a:t> </a:t>
            </a:r>
            <a:r>
              <a:rPr lang="en-US" dirty="0" err="1">
                <a:solidFill>
                  <a:schemeClr val="bg1"/>
                </a:solidFill>
              </a:rPr>
              <a:t>banyak</a:t>
            </a:r>
            <a:r>
              <a:rPr lang="en-US" dirty="0">
                <a:solidFill>
                  <a:schemeClr val="bg1"/>
                </a:solidFill>
              </a:rPr>
              <a:t> </a:t>
            </a:r>
            <a:r>
              <a:rPr lang="en-US" dirty="0" err="1">
                <a:solidFill>
                  <a:schemeClr val="bg1"/>
                </a:solidFill>
              </a:rPr>
              <a:t>penulis</a:t>
            </a:r>
            <a:r>
              <a:rPr lang="en-US" dirty="0">
                <a:solidFill>
                  <a:schemeClr val="bg1"/>
                </a:solidFill>
              </a:rPr>
              <a:t> </a:t>
            </a:r>
            <a:r>
              <a:rPr lang="en-US" dirty="0" err="1">
                <a:solidFill>
                  <a:schemeClr val="bg1"/>
                </a:solidFill>
              </a:rPr>
              <a:t>memanfaatkan</a:t>
            </a:r>
            <a:r>
              <a:rPr lang="en-US" dirty="0">
                <a:solidFill>
                  <a:schemeClr val="bg1"/>
                </a:solidFill>
              </a:rPr>
              <a:t> software online Google form </a:t>
            </a:r>
            <a:r>
              <a:rPr lang="en-US" dirty="0" err="1">
                <a:solidFill>
                  <a:schemeClr val="bg1"/>
                </a:solidFill>
              </a:rPr>
              <a:t>dengan</a:t>
            </a:r>
            <a:r>
              <a:rPr lang="en-US" dirty="0">
                <a:solidFill>
                  <a:schemeClr val="bg1"/>
                </a:solidFill>
              </a:rPr>
              <a:t> </a:t>
            </a:r>
            <a:r>
              <a:rPr lang="en-US" dirty="0" err="1">
                <a:solidFill>
                  <a:schemeClr val="bg1"/>
                </a:solidFill>
              </a:rPr>
              <a:t>menggunakan</a:t>
            </a:r>
            <a:r>
              <a:rPr lang="en-US" dirty="0">
                <a:solidFill>
                  <a:schemeClr val="bg1"/>
                </a:solidFill>
              </a:rPr>
              <a:t> software Google form </a:t>
            </a:r>
            <a:r>
              <a:rPr lang="en-US" dirty="0" err="1">
                <a:solidFill>
                  <a:schemeClr val="bg1"/>
                </a:solidFill>
              </a:rPr>
              <a:t>penulis</a:t>
            </a:r>
            <a:r>
              <a:rPr lang="en-US" dirty="0">
                <a:solidFill>
                  <a:schemeClr val="bg1"/>
                </a:solidFill>
              </a:rPr>
              <a:t> </a:t>
            </a:r>
            <a:r>
              <a:rPr lang="en-US" dirty="0" err="1">
                <a:solidFill>
                  <a:schemeClr val="bg1"/>
                </a:solidFill>
              </a:rPr>
              <a:t>bisa</a:t>
            </a:r>
            <a:r>
              <a:rPr lang="en-US" dirty="0">
                <a:solidFill>
                  <a:schemeClr val="bg1"/>
                </a:solidFill>
              </a:rPr>
              <a:t> </a:t>
            </a:r>
            <a:r>
              <a:rPr lang="en-US" dirty="0" err="1">
                <a:solidFill>
                  <a:schemeClr val="bg1"/>
                </a:solidFill>
              </a:rPr>
              <a:t>mendapatkan</a:t>
            </a:r>
            <a:r>
              <a:rPr lang="en-US" dirty="0">
                <a:solidFill>
                  <a:schemeClr val="bg1"/>
                </a:solidFill>
              </a:rPr>
              <a:t> </a:t>
            </a:r>
            <a:r>
              <a:rPr lang="en-US" dirty="0" err="1">
                <a:solidFill>
                  <a:schemeClr val="bg1"/>
                </a:solidFill>
              </a:rPr>
              <a:t>jawaban</a:t>
            </a:r>
            <a:r>
              <a:rPr lang="en-US" dirty="0">
                <a:solidFill>
                  <a:schemeClr val="bg1"/>
                </a:solidFill>
              </a:rPr>
              <a:t> yang </a:t>
            </a:r>
            <a:r>
              <a:rPr lang="en-US" dirty="0" err="1">
                <a:solidFill>
                  <a:schemeClr val="bg1"/>
                </a:solidFill>
              </a:rPr>
              <a:t>lebih</a:t>
            </a:r>
            <a:r>
              <a:rPr lang="en-US" dirty="0">
                <a:solidFill>
                  <a:schemeClr val="bg1"/>
                </a:solidFill>
              </a:rPr>
              <a:t> </a:t>
            </a:r>
            <a:r>
              <a:rPr lang="en-US" dirty="0" err="1">
                <a:solidFill>
                  <a:schemeClr val="bg1"/>
                </a:solidFill>
              </a:rPr>
              <a:t>banyak</a:t>
            </a:r>
            <a:r>
              <a:rPr lang="en-US" dirty="0">
                <a:solidFill>
                  <a:schemeClr val="bg1"/>
                </a:solidFill>
              </a:rPr>
              <a:t>.</a:t>
            </a:r>
          </a:p>
        </p:txBody>
      </p:sp>
      <p:sp>
        <p:nvSpPr>
          <p:cNvPr id="9" name="Text Placeholder 4">
            <a:extLst>
              <a:ext uri="{FF2B5EF4-FFF2-40B4-BE49-F238E27FC236}">
                <a16:creationId xmlns:a16="http://schemas.microsoft.com/office/drawing/2014/main" id="{E9664948-E91F-44F1-9F2A-006ABFF087D0}"/>
              </a:ext>
            </a:extLst>
          </p:cNvPr>
          <p:cNvSpPr txBox="1">
            <a:spLocks/>
          </p:cNvSpPr>
          <p:nvPr/>
        </p:nvSpPr>
        <p:spPr>
          <a:xfrm>
            <a:off x="888479" y="418921"/>
            <a:ext cx="7273296" cy="924233"/>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it-IT" altLang="ja-JP" sz="3200" dirty="0">
                <a:solidFill>
                  <a:schemeClr val="bg1"/>
                </a:solidFill>
              </a:rPr>
              <a:t>Membuat Wirefrime sebagai solusi</a:t>
            </a:r>
            <a:endParaRPr lang="ja-JP" altLang="en-US" sz="3200" dirty="0">
              <a:solidFill>
                <a:schemeClr val="bg1"/>
              </a:solidFill>
            </a:endParaRPr>
          </a:p>
        </p:txBody>
      </p:sp>
      <p:sp>
        <p:nvSpPr>
          <p:cNvPr id="10" name="Text Placeholder 4">
            <a:extLst>
              <a:ext uri="{FF2B5EF4-FFF2-40B4-BE49-F238E27FC236}">
                <a16:creationId xmlns:a16="http://schemas.microsoft.com/office/drawing/2014/main" id="{887C01FD-AC3D-4BB9-A8A6-B955AF7339F3}"/>
              </a:ext>
            </a:extLst>
          </p:cNvPr>
          <p:cNvSpPr txBox="1">
            <a:spLocks/>
          </p:cNvSpPr>
          <p:nvPr/>
        </p:nvSpPr>
        <p:spPr>
          <a:xfrm>
            <a:off x="10876883" y="313401"/>
            <a:ext cx="5536263" cy="924233"/>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ctr"/>
            <a:r>
              <a:rPr lang="en-US" sz="3200" b="1" dirty="0">
                <a:solidFill>
                  <a:schemeClr val="tx1"/>
                </a:solidFill>
              </a:rPr>
              <a:t>Wireframe</a:t>
            </a:r>
          </a:p>
        </p:txBody>
      </p:sp>
      <p:pic>
        <p:nvPicPr>
          <p:cNvPr id="8" name="Picture 7"/>
          <p:cNvPicPr/>
          <p:nvPr/>
        </p:nvPicPr>
        <p:blipFill>
          <a:blip r:embed="rId3"/>
          <a:stretch>
            <a:fillRect/>
          </a:stretch>
        </p:blipFill>
        <p:spPr>
          <a:xfrm>
            <a:off x="9579429" y="1237634"/>
            <a:ext cx="8251371" cy="7797509"/>
          </a:xfrm>
          <a:prstGeom prst="rect">
            <a:avLst/>
          </a:prstGeom>
        </p:spPr>
      </p:pic>
    </p:spTree>
    <p:extLst>
      <p:ext uri="{BB962C8B-B14F-4D97-AF65-F5344CB8AC3E}">
        <p14:creationId xmlns:p14="http://schemas.microsoft.com/office/powerpoint/2010/main" val="1681985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519AFA-D648-40BB-A629-036BC0B70B8B}"/>
              </a:ext>
            </a:extLst>
          </p:cNvPr>
          <p:cNvSpPr>
            <a:spLocks noGrp="1"/>
          </p:cNvSpPr>
          <p:nvPr>
            <p:ph type="sldNum" sz="quarter" idx="11"/>
          </p:nvPr>
        </p:nvSpPr>
        <p:spPr/>
        <p:txBody>
          <a:bodyPr/>
          <a:lstStyle/>
          <a:p>
            <a:fld id="{E6459DFB-86F3-43FA-8567-2EA6E426AE90}" type="slidenum">
              <a:rPr lang="ja-JP" altLang="en-US" smtClean="0"/>
              <a:pPr/>
              <a:t>14</a:t>
            </a:fld>
            <a:endParaRPr lang="ja-JP" altLang="en-US"/>
          </a:p>
        </p:txBody>
      </p:sp>
      <p:sp>
        <p:nvSpPr>
          <p:cNvPr id="5" name="Text Placeholder 4">
            <a:extLst>
              <a:ext uri="{FF2B5EF4-FFF2-40B4-BE49-F238E27FC236}">
                <a16:creationId xmlns:a16="http://schemas.microsoft.com/office/drawing/2014/main" id="{DBF243D1-E711-4F7C-9805-B6254211C64C}"/>
              </a:ext>
            </a:extLst>
          </p:cNvPr>
          <p:cNvSpPr>
            <a:spLocks noGrp="1"/>
          </p:cNvSpPr>
          <p:nvPr>
            <p:ph type="body" sz="quarter" idx="24"/>
          </p:nvPr>
        </p:nvSpPr>
        <p:spPr>
          <a:xfrm>
            <a:off x="671169" y="1237634"/>
            <a:ext cx="7996244" cy="8742842"/>
          </a:xfrm>
        </p:spPr>
        <p:txBody>
          <a:bodyPr/>
          <a:lstStyle/>
          <a:p>
            <a:pPr>
              <a:lnSpc>
                <a:spcPct val="150000"/>
              </a:lnSpc>
            </a:pPr>
            <a:r>
              <a:rPr lang="en-US" dirty="0" err="1">
                <a:solidFill>
                  <a:schemeClr val="bg1"/>
                </a:solidFill>
              </a:rPr>
              <a:t>Setelah</a:t>
            </a:r>
            <a:r>
              <a:rPr lang="en-US" dirty="0">
                <a:solidFill>
                  <a:schemeClr val="bg1"/>
                </a:solidFill>
              </a:rPr>
              <a:t> proses wireframe </a:t>
            </a:r>
            <a:r>
              <a:rPr lang="en-US" dirty="0" err="1">
                <a:solidFill>
                  <a:schemeClr val="bg1"/>
                </a:solidFill>
              </a:rPr>
              <a:t>sudah</a:t>
            </a:r>
            <a:r>
              <a:rPr lang="en-US" dirty="0">
                <a:solidFill>
                  <a:schemeClr val="bg1"/>
                </a:solidFill>
              </a:rPr>
              <a:t> </a:t>
            </a:r>
            <a:r>
              <a:rPr lang="en-US" dirty="0" err="1">
                <a:solidFill>
                  <a:schemeClr val="bg1"/>
                </a:solidFill>
              </a:rPr>
              <a:t>dianggap</a:t>
            </a:r>
            <a:r>
              <a:rPr lang="en-US" dirty="0">
                <a:solidFill>
                  <a:schemeClr val="bg1"/>
                </a:solidFill>
              </a:rPr>
              <a:t> </a:t>
            </a:r>
            <a:r>
              <a:rPr lang="en-US" dirty="0" err="1">
                <a:solidFill>
                  <a:schemeClr val="bg1"/>
                </a:solidFill>
              </a:rPr>
              <a:t>cukup</a:t>
            </a:r>
            <a:r>
              <a:rPr lang="en-US" dirty="0">
                <a:solidFill>
                  <a:schemeClr val="bg1"/>
                </a:solidFill>
              </a:rPr>
              <a:t> </a:t>
            </a:r>
            <a:r>
              <a:rPr lang="en-US" dirty="0" err="1">
                <a:solidFill>
                  <a:schemeClr val="bg1"/>
                </a:solidFill>
              </a:rPr>
              <a:t>baik</a:t>
            </a:r>
            <a:r>
              <a:rPr lang="en-US" dirty="0">
                <a:solidFill>
                  <a:schemeClr val="bg1"/>
                </a:solidFill>
              </a:rPr>
              <a:t>, </a:t>
            </a:r>
            <a:r>
              <a:rPr lang="en-US" dirty="0" err="1">
                <a:solidFill>
                  <a:schemeClr val="bg1"/>
                </a:solidFill>
              </a:rPr>
              <a:t>lanjut</a:t>
            </a:r>
            <a:r>
              <a:rPr lang="en-US" dirty="0">
                <a:solidFill>
                  <a:schemeClr val="bg1"/>
                </a:solidFill>
              </a:rPr>
              <a:t> </a:t>
            </a:r>
            <a:r>
              <a:rPr lang="en-US" dirty="0" err="1">
                <a:solidFill>
                  <a:schemeClr val="bg1"/>
                </a:solidFill>
              </a:rPr>
              <a:t>ketahap</a:t>
            </a:r>
            <a:r>
              <a:rPr lang="en-US" dirty="0">
                <a:solidFill>
                  <a:schemeClr val="bg1"/>
                </a:solidFill>
              </a:rPr>
              <a:t> </a:t>
            </a:r>
            <a:r>
              <a:rPr lang="en-US" dirty="0" err="1">
                <a:solidFill>
                  <a:schemeClr val="bg1"/>
                </a:solidFill>
              </a:rPr>
              <a:t>berikutnya</a:t>
            </a:r>
            <a:r>
              <a:rPr lang="en-US" dirty="0">
                <a:solidFill>
                  <a:schemeClr val="bg1"/>
                </a:solidFill>
              </a:rPr>
              <a:t> </a:t>
            </a:r>
            <a:r>
              <a:rPr lang="en-US" dirty="0" err="1">
                <a:solidFill>
                  <a:schemeClr val="bg1"/>
                </a:solidFill>
              </a:rPr>
              <a:t>yaitu</a:t>
            </a:r>
            <a:r>
              <a:rPr lang="en-US" dirty="0">
                <a:solidFill>
                  <a:schemeClr val="bg1"/>
                </a:solidFill>
              </a:rPr>
              <a:t> </a:t>
            </a:r>
            <a:r>
              <a:rPr lang="en-US" dirty="0" err="1">
                <a:solidFill>
                  <a:schemeClr val="bg1"/>
                </a:solidFill>
              </a:rPr>
              <a:t>membuat</a:t>
            </a:r>
            <a:r>
              <a:rPr lang="en-US" dirty="0">
                <a:solidFill>
                  <a:schemeClr val="bg1"/>
                </a:solidFill>
              </a:rPr>
              <a:t> </a:t>
            </a:r>
            <a:r>
              <a:rPr lang="en-US" dirty="0" err="1">
                <a:solidFill>
                  <a:schemeClr val="bg1"/>
                </a:solidFill>
              </a:rPr>
              <a:t>tampilan</a:t>
            </a:r>
            <a:r>
              <a:rPr lang="en-US" dirty="0">
                <a:solidFill>
                  <a:schemeClr val="bg1"/>
                </a:solidFill>
              </a:rPr>
              <a:t> </a:t>
            </a:r>
            <a:r>
              <a:rPr lang="en-US" dirty="0" err="1">
                <a:solidFill>
                  <a:schemeClr val="bg1"/>
                </a:solidFill>
              </a:rPr>
              <a:t>hight</a:t>
            </a:r>
            <a:r>
              <a:rPr lang="en-US" dirty="0">
                <a:solidFill>
                  <a:schemeClr val="bg1"/>
                </a:solidFill>
              </a:rPr>
              <a:t> fidelity </a:t>
            </a:r>
            <a:r>
              <a:rPr lang="en-US" dirty="0" err="1">
                <a:solidFill>
                  <a:schemeClr val="bg1"/>
                </a:solidFill>
              </a:rPr>
              <a:t>tahapan</a:t>
            </a:r>
            <a:r>
              <a:rPr lang="en-US" dirty="0">
                <a:solidFill>
                  <a:schemeClr val="bg1"/>
                </a:solidFill>
              </a:rPr>
              <a:t> </a:t>
            </a:r>
            <a:r>
              <a:rPr lang="en-US" dirty="0" err="1">
                <a:solidFill>
                  <a:schemeClr val="bg1"/>
                </a:solidFill>
              </a:rPr>
              <a:t>ini</a:t>
            </a:r>
            <a:r>
              <a:rPr lang="en-US" dirty="0">
                <a:solidFill>
                  <a:schemeClr val="bg1"/>
                </a:solidFill>
              </a:rPr>
              <a:t> </a:t>
            </a:r>
            <a:r>
              <a:rPr lang="en-US" dirty="0" err="1">
                <a:solidFill>
                  <a:schemeClr val="bg1"/>
                </a:solidFill>
              </a:rPr>
              <a:t>dilakukan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memberikan</a:t>
            </a:r>
            <a:r>
              <a:rPr lang="en-US" dirty="0">
                <a:solidFill>
                  <a:schemeClr val="bg1"/>
                </a:solidFill>
              </a:rPr>
              <a:t> </a:t>
            </a:r>
            <a:r>
              <a:rPr lang="en-US" dirty="0" err="1">
                <a:solidFill>
                  <a:schemeClr val="bg1"/>
                </a:solidFill>
              </a:rPr>
              <a:t>gambaran</a:t>
            </a:r>
            <a:r>
              <a:rPr lang="en-US" dirty="0">
                <a:solidFill>
                  <a:schemeClr val="bg1"/>
                </a:solidFill>
              </a:rPr>
              <a:t> </a:t>
            </a:r>
            <a:r>
              <a:rPr lang="en-US" dirty="0" err="1">
                <a:solidFill>
                  <a:schemeClr val="bg1"/>
                </a:solidFill>
              </a:rPr>
              <a:t>designe</a:t>
            </a:r>
            <a:r>
              <a:rPr lang="en-US" dirty="0">
                <a:solidFill>
                  <a:schemeClr val="bg1"/>
                </a:solidFill>
              </a:rPr>
              <a:t> yang </a:t>
            </a:r>
            <a:r>
              <a:rPr lang="en-US" dirty="0" err="1">
                <a:solidFill>
                  <a:schemeClr val="bg1"/>
                </a:solidFill>
              </a:rPr>
              <a:t>lebih</a:t>
            </a:r>
            <a:r>
              <a:rPr lang="en-US" dirty="0">
                <a:solidFill>
                  <a:schemeClr val="bg1"/>
                </a:solidFill>
              </a:rPr>
              <a:t> </a:t>
            </a:r>
            <a:r>
              <a:rPr lang="en-US" dirty="0" err="1">
                <a:solidFill>
                  <a:schemeClr val="bg1"/>
                </a:solidFill>
              </a:rPr>
              <a:t>jelas</a:t>
            </a:r>
            <a:r>
              <a:rPr lang="en-US" dirty="0">
                <a:solidFill>
                  <a:schemeClr val="bg1"/>
                </a:solidFill>
              </a:rPr>
              <a:t> </a:t>
            </a:r>
            <a:r>
              <a:rPr lang="en-US" dirty="0" err="1">
                <a:solidFill>
                  <a:schemeClr val="bg1"/>
                </a:solidFill>
              </a:rPr>
              <a:t>dimana</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designe</a:t>
            </a:r>
            <a:r>
              <a:rPr lang="en-US" dirty="0">
                <a:solidFill>
                  <a:schemeClr val="bg1"/>
                </a:solidFill>
              </a:rPr>
              <a:t> </a:t>
            </a:r>
            <a:r>
              <a:rPr lang="en-US" dirty="0" err="1">
                <a:solidFill>
                  <a:schemeClr val="bg1"/>
                </a:solidFill>
              </a:rPr>
              <a:t>hight</a:t>
            </a:r>
            <a:r>
              <a:rPr lang="en-US" dirty="0">
                <a:solidFill>
                  <a:schemeClr val="bg1"/>
                </a:solidFill>
              </a:rPr>
              <a:t> fidelity </a:t>
            </a:r>
            <a:r>
              <a:rPr lang="en-US" dirty="0" err="1">
                <a:solidFill>
                  <a:schemeClr val="bg1"/>
                </a:solidFill>
              </a:rPr>
              <a:t>ini</a:t>
            </a:r>
            <a:r>
              <a:rPr lang="en-US" dirty="0">
                <a:solidFill>
                  <a:schemeClr val="bg1"/>
                </a:solidFill>
              </a:rPr>
              <a:t> </a:t>
            </a:r>
            <a:r>
              <a:rPr lang="en-US" dirty="0" err="1">
                <a:solidFill>
                  <a:schemeClr val="bg1"/>
                </a:solidFill>
              </a:rPr>
              <a:t>mulai</a:t>
            </a:r>
            <a:r>
              <a:rPr lang="en-US" dirty="0">
                <a:solidFill>
                  <a:schemeClr val="bg1"/>
                </a:solidFill>
              </a:rPr>
              <a:t> </a:t>
            </a:r>
            <a:r>
              <a:rPr lang="en-US" dirty="0" err="1">
                <a:solidFill>
                  <a:schemeClr val="bg1"/>
                </a:solidFill>
              </a:rPr>
              <a:t>diberikan</a:t>
            </a:r>
            <a:r>
              <a:rPr lang="en-US" dirty="0">
                <a:solidFill>
                  <a:schemeClr val="bg1"/>
                </a:solidFill>
              </a:rPr>
              <a:t> </a:t>
            </a:r>
            <a:r>
              <a:rPr lang="en-US" dirty="0" err="1">
                <a:solidFill>
                  <a:schemeClr val="bg1"/>
                </a:solidFill>
              </a:rPr>
              <a:t>warna</a:t>
            </a:r>
            <a:r>
              <a:rPr lang="en-US" dirty="0">
                <a:solidFill>
                  <a:schemeClr val="bg1"/>
                </a:solidFill>
              </a:rPr>
              <a:t>, </a:t>
            </a:r>
            <a:r>
              <a:rPr lang="en-US" dirty="0" err="1">
                <a:solidFill>
                  <a:schemeClr val="bg1"/>
                </a:solidFill>
              </a:rPr>
              <a:t>gambar</a:t>
            </a:r>
            <a:r>
              <a:rPr lang="en-US" dirty="0">
                <a:solidFill>
                  <a:schemeClr val="bg1"/>
                </a:solidFill>
              </a:rPr>
              <a:t>, menu, icon, </a:t>
            </a:r>
            <a:r>
              <a:rPr lang="en-US" dirty="0" err="1">
                <a:solidFill>
                  <a:schemeClr val="bg1"/>
                </a:solidFill>
              </a:rPr>
              <a:t>dan</a:t>
            </a:r>
            <a:r>
              <a:rPr lang="en-US" dirty="0">
                <a:solidFill>
                  <a:schemeClr val="bg1"/>
                </a:solidFill>
              </a:rPr>
              <a:t> </a:t>
            </a:r>
            <a:r>
              <a:rPr lang="en-US" dirty="0" err="1">
                <a:solidFill>
                  <a:schemeClr val="bg1"/>
                </a:solidFill>
              </a:rPr>
              <a:t>teks</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tahap</a:t>
            </a:r>
            <a:r>
              <a:rPr lang="en-US" dirty="0">
                <a:solidFill>
                  <a:schemeClr val="bg1"/>
                </a:solidFill>
              </a:rPr>
              <a:t> </a:t>
            </a:r>
            <a:r>
              <a:rPr lang="en-US" dirty="0" err="1">
                <a:solidFill>
                  <a:schemeClr val="bg1"/>
                </a:solidFill>
              </a:rPr>
              <a:t>ini</a:t>
            </a:r>
            <a:r>
              <a:rPr lang="en-US" dirty="0">
                <a:solidFill>
                  <a:schemeClr val="bg1"/>
                </a:solidFill>
              </a:rPr>
              <a:t> </a:t>
            </a:r>
            <a:r>
              <a:rPr lang="en-US" dirty="0" err="1">
                <a:solidFill>
                  <a:schemeClr val="bg1"/>
                </a:solidFill>
              </a:rPr>
              <a:t>juga</a:t>
            </a:r>
            <a:r>
              <a:rPr lang="en-US" dirty="0">
                <a:solidFill>
                  <a:schemeClr val="bg1"/>
                </a:solidFill>
              </a:rPr>
              <a:t> </a:t>
            </a:r>
            <a:r>
              <a:rPr lang="en-US" dirty="0" err="1">
                <a:solidFill>
                  <a:schemeClr val="bg1"/>
                </a:solidFill>
              </a:rPr>
              <a:t>berfungsi</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mempertegas</a:t>
            </a:r>
            <a:r>
              <a:rPr lang="en-US" dirty="0">
                <a:solidFill>
                  <a:schemeClr val="bg1"/>
                </a:solidFill>
              </a:rPr>
              <a:t> </a:t>
            </a:r>
            <a:r>
              <a:rPr lang="en-US" dirty="0" err="1">
                <a:solidFill>
                  <a:schemeClr val="bg1"/>
                </a:solidFill>
              </a:rPr>
              <a:t>tampilan</a:t>
            </a:r>
            <a:r>
              <a:rPr lang="en-US" dirty="0">
                <a:solidFill>
                  <a:schemeClr val="bg1"/>
                </a:solidFill>
              </a:rPr>
              <a:t> </a:t>
            </a:r>
            <a:r>
              <a:rPr lang="en-US" dirty="0" err="1">
                <a:solidFill>
                  <a:schemeClr val="bg1"/>
                </a:solidFill>
              </a:rPr>
              <a:t>pada</a:t>
            </a:r>
            <a:r>
              <a:rPr lang="en-US" dirty="0">
                <a:solidFill>
                  <a:schemeClr val="bg1"/>
                </a:solidFill>
              </a:rPr>
              <a:t> website agar </a:t>
            </a:r>
            <a:r>
              <a:rPr lang="en-US" dirty="0" err="1">
                <a:solidFill>
                  <a:schemeClr val="bg1"/>
                </a:solidFill>
              </a:rPr>
              <a:t>ketika</a:t>
            </a:r>
            <a:r>
              <a:rPr lang="en-US" dirty="0">
                <a:solidFill>
                  <a:schemeClr val="bg1"/>
                </a:solidFill>
              </a:rPr>
              <a:t> </a:t>
            </a:r>
            <a:r>
              <a:rPr lang="en-US" dirty="0" err="1">
                <a:solidFill>
                  <a:schemeClr val="bg1"/>
                </a:solidFill>
              </a:rPr>
              <a:t>diberikan</a:t>
            </a:r>
            <a:r>
              <a:rPr lang="en-US" dirty="0">
                <a:solidFill>
                  <a:schemeClr val="bg1"/>
                </a:solidFill>
              </a:rPr>
              <a:t> </a:t>
            </a:r>
            <a:r>
              <a:rPr lang="en-US" dirty="0" err="1">
                <a:solidFill>
                  <a:schemeClr val="bg1"/>
                </a:solidFill>
              </a:rPr>
              <a:t>kepada</a:t>
            </a:r>
            <a:r>
              <a:rPr lang="en-US" dirty="0">
                <a:solidFill>
                  <a:schemeClr val="bg1"/>
                </a:solidFill>
              </a:rPr>
              <a:t> user, user </a:t>
            </a:r>
            <a:r>
              <a:rPr lang="en-US" dirty="0" err="1">
                <a:solidFill>
                  <a:schemeClr val="bg1"/>
                </a:solidFill>
              </a:rPr>
              <a:t>memahami</a:t>
            </a:r>
            <a:r>
              <a:rPr lang="en-US" dirty="0">
                <a:solidFill>
                  <a:schemeClr val="bg1"/>
                </a:solidFill>
              </a:rPr>
              <a:t> </a:t>
            </a:r>
            <a:r>
              <a:rPr lang="en-US" dirty="0" err="1">
                <a:solidFill>
                  <a:schemeClr val="bg1"/>
                </a:solidFill>
              </a:rPr>
              <a:t>tampilan</a:t>
            </a:r>
            <a:r>
              <a:rPr lang="en-US" dirty="0">
                <a:solidFill>
                  <a:schemeClr val="bg1"/>
                </a:solidFill>
              </a:rPr>
              <a:t> yang </a:t>
            </a:r>
            <a:r>
              <a:rPr lang="en-US" dirty="0" err="1">
                <a:solidFill>
                  <a:schemeClr val="bg1"/>
                </a:solidFill>
              </a:rPr>
              <a:t>sudah</a:t>
            </a:r>
            <a:r>
              <a:rPr lang="en-US" dirty="0">
                <a:solidFill>
                  <a:schemeClr val="bg1"/>
                </a:solidFill>
              </a:rPr>
              <a:t> </a:t>
            </a:r>
            <a:r>
              <a:rPr lang="en-US" dirty="0" err="1">
                <a:solidFill>
                  <a:schemeClr val="bg1"/>
                </a:solidFill>
              </a:rPr>
              <a:t>dibuat</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membuat</a:t>
            </a:r>
            <a:r>
              <a:rPr lang="en-US" dirty="0">
                <a:solidFill>
                  <a:schemeClr val="bg1"/>
                </a:solidFill>
              </a:rPr>
              <a:t> </a:t>
            </a:r>
            <a:r>
              <a:rPr lang="en-US" dirty="0" err="1">
                <a:solidFill>
                  <a:schemeClr val="bg1"/>
                </a:solidFill>
              </a:rPr>
              <a:t>designe</a:t>
            </a:r>
            <a:r>
              <a:rPr lang="en-US" dirty="0">
                <a:solidFill>
                  <a:schemeClr val="bg1"/>
                </a:solidFill>
              </a:rPr>
              <a:t> </a:t>
            </a:r>
            <a:r>
              <a:rPr lang="en-US" dirty="0" err="1">
                <a:solidFill>
                  <a:schemeClr val="bg1"/>
                </a:solidFill>
              </a:rPr>
              <a:t>hight</a:t>
            </a:r>
            <a:r>
              <a:rPr lang="en-US" dirty="0">
                <a:solidFill>
                  <a:schemeClr val="bg1"/>
                </a:solidFill>
              </a:rPr>
              <a:t> fidelity </a:t>
            </a:r>
            <a:r>
              <a:rPr lang="en-US" dirty="0" err="1">
                <a:solidFill>
                  <a:schemeClr val="bg1"/>
                </a:solidFill>
              </a:rPr>
              <a:t>bisa</a:t>
            </a:r>
            <a:r>
              <a:rPr lang="en-US" dirty="0">
                <a:solidFill>
                  <a:schemeClr val="bg1"/>
                </a:solidFill>
              </a:rPr>
              <a:t> </a:t>
            </a:r>
            <a:r>
              <a:rPr lang="en-US" dirty="0" err="1">
                <a:solidFill>
                  <a:schemeClr val="bg1"/>
                </a:solidFill>
              </a:rPr>
              <a:t>menggunakan</a:t>
            </a:r>
            <a:r>
              <a:rPr lang="en-US" dirty="0">
                <a:solidFill>
                  <a:schemeClr val="bg1"/>
                </a:solidFill>
              </a:rPr>
              <a:t> software </a:t>
            </a:r>
            <a:r>
              <a:rPr lang="en-US" dirty="0" err="1">
                <a:solidFill>
                  <a:schemeClr val="bg1"/>
                </a:solidFill>
              </a:rPr>
              <a:t>figma</a:t>
            </a:r>
            <a:r>
              <a:rPr lang="en-US" dirty="0">
                <a:solidFill>
                  <a:schemeClr val="bg1"/>
                </a:solidFill>
              </a:rPr>
              <a:t>, adobe </a:t>
            </a:r>
            <a:r>
              <a:rPr lang="en-US" dirty="0" err="1">
                <a:solidFill>
                  <a:schemeClr val="bg1"/>
                </a:solidFill>
              </a:rPr>
              <a:t>xd</a:t>
            </a:r>
            <a:r>
              <a:rPr lang="en-US" dirty="0">
                <a:solidFill>
                  <a:schemeClr val="bg1"/>
                </a:solidFill>
              </a:rPr>
              <a:t>, </a:t>
            </a:r>
            <a:r>
              <a:rPr lang="en-US" dirty="0" err="1">
                <a:solidFill>
                  <a:schemeClr val="bg1"/>
                </a:solidFill>
              </a:rPr>
              <a:t>atau</a:t>
            </a:r>
            <a:r>
              <a:rPr lang="en-US" dirty="0">
                <a:solidFill>
                  <a:schemeClr val="bg1"/>
                </a:solidFill>
              </a:rPr>
              <a:t> sketch</a:t>
            </a:r>
          </a:p>
        </p:txBody>
      </p:sp>
      <p:sp>
        <p:nvSpPr>
          <p:cNvPr id="9" name="Text Placeholder 4">
            <a:extLst>
              <a:ext uri="{FF2B5EF4-FFF2-40B4-BE49-F238E27FC236}">
                <a16:creationId xmlns:a16="http://schemas.microsoft.com/office/drawing/2014/main" id="{E9664948-E91F-44F1-9F2A-006ABFF087D0}"/>
              </a:ext>
            </a:extLst>
          </p:cNvPr>
          <p:cNvSpPr txBox="1">
            <a:spLocks/>
          </p:cNvSpPr>
          <p:nvPr/>
        </p:nvSpPr>
        <p:spPr>
          <a:xfrm>
            <a:off x="888479" y="418921"/>
            <a:ext cx="7273296" cy="924233"/>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r>
              <a:rPr lang="en-US" altLang="ja-JP" sz="3200" dirty="0" err="1">
                <a:solidFill>
                  <a:schemeClr val="bg1"/>
                </a:solidFill>
              </a:rPr>
              <a:t>Membuat</a:t>
            </a:r>
            <a:r>
              <a:rPr lang="en-US" altLang="ja-JP" sz="3200" dirty="0">
                <a:solidFill>
                  <a:schemeClr val="bg1"/>
                </a:solidFill>
              </a:rPr>
              <a:t> </a:t>
            </a:r>
            <a:r>
              <a:rPr lang="en-US" altLang="ja-JP" sz="3200" dirty="0" err="1">
                <a:solidFill>
                  <a:schemeClr val="bg1"/>
                </a:solidFill>
              </a:rPr>
              <a:t>Tampilan</a:t>
            </a:r>
            <a:r>
              <a:rPr lang="en-US" altLang="ja-JP" sz="3200" dirty="0">
                <a:solidFill>
                  <a:schemeClr val="bg1"/>
                </a:solidFill>
              </a:rPr>
              <a:t> </a:t>
            </a:r>
            <a:r>
              <a:rPr lang="en-US" altLang="ja-JP" sz="3200" dirty="0" err="1">
                <a:solidFill>
                  <a:schemeClr val="bg1"/>
                </a:solidFill>
              </a:rPr>
              <a:t>Hight</a:t>
            </a:r>
            <a:r>
              <a:rPr lang="en-US" altLang="ja-JP" sz="3200" dirty="0">
                <a:solidFill>
                  <a:schemeClr val="bg1"/>
                </a:solidFill>
              </a:rPr>
              <a:t> Fidelity</a:t>
            </a:r>
            <a:endParaRPr lang="ja-JP" altLang="en-US" sz="3200" dirty="0">
              <a:solidFill>
                <a:schemeClr val="bg1"/>
              </a:solidFill>
            </a:endParaRPr>
          </a:p>
        </p:txBody>
      </p:sp>
      <p:sp>
        <p:nvSpPr>
          <p:cNvPr id="10" name="Text Placeholder 4">
            <a:extLst>
              <a:ext uri="{FF2B5EF4-FFF2-40B4-BE49-F238E27FC236}">
                <a16:creationId xmlns:a16="http://schemas.microsoft.com/office/drawing/2014/main" id="{887C01FD-AC3D-4BB9-A8A6-B955AF7339F3}"/>
              </a:ext>
            </a:extLst>
          </p:cNvPr>
          <p:cNvSpPr txBox="1">
            <a:spLocks/>
          </p:cNvSpPr>
          <p:nvPr/>
        </p:nvSpPr>
        <p:spPr>
          <a:xfrm>
            <a:off x="10876883" y="313401"/>
            <a:ext cx="5536263" cy="924233"/>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ctr"/>
            <a:r>
              <a:rPr lang="en-US" sz="3200" b="1" dirty="0" err="1">
                <a:solidFill>
                  <a:schemeClr val="tx1"/>
                </a:solidFill>
              </a:rPr>
              <a:t>Hight</a:t>
            </a:r>
            <a:r>
              <a:rPr lang="en-US" sz="3200" b="1" dirty="0">
                <a:solidFill>
                  <a:schemeClr val="tx1"/>
                </a:solidFill>
              </a:rPr>
              <a:t> Fidelity</a:t>
            </a: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9209314" y="1507625"/>
            <a:ext cx="9006900" cy="7440432"/>
          </a:xfrm>
          <a:prstGeom prst="rect">
            <a:avLst/>
          </a:prstGeom>
        </p:spPr>
      </p:pic>
    </p:spTree>
    <p:extLst>
      <p:ext uri="{BB962C8B-B14F-4D97-AF65-F5344CB8AC3E}">
        <p14:creationId xmlns:p14="http://schemas.microsoft.com/office/powerpoint/2010/main" val="35267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F80640BD-23BF-4321-872C-80624FBF8601}"/>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31697" r="31697"/>
          <a:stretch>
            <a:fillRect/>
          </a:stretch>
        </p:blipFill>
        <p:spPr/>
      </p:pic>
      <p:pic>
        <p:nvPicPr>
          <p:cNvPr id="8" name="Picture Placeholder 7">
            <a:extLst>
              <a:ext uri="{FF2B5EF4-FFF2-40B4-BE49-F238E27FC236}">
                <a16:creationId xmlns:a16="http://schemas.microsoft.com/office/drawing/2014/main" id="{0C0EDD96-20FF-41CE-BE8C-C9B38DFAE1A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416" b="8416"/>
          <a:stretch>
            <a:fillRect/>
          </a:stretch>
        </p:blipFill>
        <p:spPr/>
      </p:pic>
      <p:pic>
        <p:nvPicPr>
          <p:cNvPr id="10" name="Picture Placeholder 9">
            <a:extLst>
              <a:ext uri="{FF2B5EF4-FFF2-40B4-BE49-F238E27FC236}">
                <a16:creationId xmlns:a16="http://schemas.microsoft.com/office/drawing/2014/main" id="{AE7771BB-CDEF-42F4-B156-7173CF89556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5150" r="25150"/>
          <a:stretch>
            <a:fillRect/>
          </a:stretch>
        </p:blipFill>
        <p:spPr/>
      </p:pic>
      <p:sp>
        <p:nvSpPr>
          <p:cNvPr id="5" name="Title 4">
            <a:extLst>
              <a:ext uri="{FF2B5EF4-FFF2-40B4-BE49-F238E27FC236}">
                <a16:creationId xmlns:a16="http://schemas.microsoft.com/office/drawing/2014/main" id="{2BC4C6A2-E5DE-4F53-A06D-39D1DDDFE5B4}"/>
              </a:ext>
            </a:extLst>
          </p:cNvPr>
          <p:cNvSpPr>
            <a:spLocks noGrp="1"/>
          </p:cNvSpPr>
          <p:nvPr>
            <p:ph type="title"/>
          </p:nvPr>
        </p:nvSpPr>
        <p:spPr/>
        <p:txBody>
          <a:bodyPr/>
          <a:lstStyle/>
          <a:p>
            <a:r>
              <a:rPr lang="en-US" dirty="0" err="1"/>
              <a:t>Tampilan</a:t>
            </a:r>
            <a:r>
              <a:rPr lang="en-US" dirty="0"/>
              <a:t> UI</a:t>
            </a:r>
          </a:p>
        </p:txBody>
      </p:sp>
    </p:spTree>
    <p:extLst>
      <p:ext uri="{BB962C8B-B14F-4D97-AF65-F5344CB8AC3E}">
        <p14:creationId xmlns:p14="http://schemas.microsoft.com/office/powerpoint/2010/main" val="316632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4E9942-9B55-4FCA-BAF5-C2BB7FC85431}"/>
              </a:ext>
            </a:extLst>
          </p:cNvPr>
          <p:cNvSpPr>
            <a:spLocks noGrp="1"/>
          </p:cNvSpPr>
          <p:nvPr>
            <p:ph type="sldNum" sz="quarter" idx="11"/>
          </p:nvPr>
        </p:nvSpPr>
        <p:spPr/>
        <p:txBody>
          <a:bodyPr/>
          <a:lstStyle/>
          <a:p>
            <a:fld id="{E6459DFB-86F3-43FA-8567-2EA6E426AE90}" type="slidenum">
              <a:rPr lang="ja-JP" altLang="en-US" smtClean="0"/>
              <a:pPr/>
              <a:t>16</a:t>
            </a:fld>
            <a:endParaRPr lang="ja-JP" altLang="en-US"/>
          </a:p>
        </p:txBody>
      </p:sp>
      <p:pic>
        <p:nvPicPr>
          <p:cNvPr id="9" name="Picture Placeholder 8">
            <a:extLst>
              <a:ext uri="{FF2B5EF4-FFF2-40B4-BE49-F238E27FC236}">
                <a16:creationId xmlns:a16="http://schemas.microsoft.com/office/drawing/2014/main" id="{5C72CAC0-536A-4B82-9B12-FF601B248506}"/>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5189" b="15189"/>
          <a:stretch>
            <a:fillRect/>
          </a:stretch>
        </p:blipFill>
        <p:spPr/>
      </p:pic>
      <p:pic>
        <p:nvPicPr>
          <p:cNvPr id="11" name="Picture Placeholder 10">
            <a:extLst>
              <a:ext uri="{FF2B5EF4-FFF2-40B4-BE49-F238E27FC236}">
                <a16:creationId xmlns:a16="http://schemas.microsoft.com/office/drawing/2014/main" id="{80E6D3C7-1C5F-4A7E-9865-ED6A7ED6F7F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745" b="2745"/>
          <a:stretch>
            <a:fillRect/>
          </a:stretch>
        </p:blipFill>
        <p:spPr/>
      </p:pic>
      <p:sp>
        <p:nvSpPr>
          <p:cNvPr id="6" name="Title 5">
            <a:extLst>
              <a:ext uri="{FF2B5EF4-FFF2-40B4-BE49-F238E27FC236}">
                <a16:creationId xmlns:a16="http://schemas.microsoft.com/office/drawing/2014/main" id="{1EB0B3CA-D628-4D6C-BCCF-83D4D7EB7B74}"/>
              </a:ext>
            </a:extLst>
          </p:cNvPr>
          <p:cNvSpPr>
            <a:spLocks noGrp="1"/>
          </p:cNvSpPr>
          <p:nvPr>
            <p:ph type="title"/>
          </p:nvPr>
        </p:nvSpPr>
        <p:spPr/>
        <p:txBody>
          <a:bodyPr/>
          <a:lstStyle/>
          <a:p>
            <a:r>
              <a:rPr lang="en-US" dirty="0"/>
              <a:t>Halaman Home</a:t>
            </a:r>
          </a:p>
        </p:txBody>
      </p:sp>
      <p:sp>
        <p:nvSpPr>
          <p:cNvPr id="7" name="Text Placeholder 6">
            <a:extLst>
              <a:ext uri="{FF2B5EF4-FFF2-40B4-BE49-F238E27FC236}">
                <a16:creationId xmlns:a16="http://schemas.microsoft.com/office/drawing/2014/main" id="{A6A4D74D-517A-44BA-9FE0-20881A2A0A9F}"/>
              </a:ext>
            </a:extLst>
          </p:cNvPr>
          <p:cNvSpPr>
            <a:spLocks noGrp="1"/>
          </p:cNvSpPr>
          <p:nvPr>
            <p:ph type="body" sz="quarter" idx="24"/>
          </p:nvPr>
        </p:nvSpPr>
        <p:spPr/>
        <p:txBody>
          <a:bodyPr/>
          <a:lstStyle/>
          <a:p>
            <a:r>
              <a:rPr lang="en-US" dirty="0"/>
              <a:t>Halaman </a:t>
            </a:r>
            <a:r>
              <a:rPr lang="en-US" dirty="0" err="1"/>
              <a:t>utama</a:t>
            </a:r>
            <a:r>
              <a:rPr lang="en-US" dirty="0"/>
              <a:t> </a:t>
            </a:r>
            <a:r>
              <a:rPr lang="en-US" dirty="0" err="1"/>
              <a:t>ketika</a:t>
            </a:r>
            <a:r>
              <a:rPr lang="en-US" dirty="0"/>
              <a:t> website di </a:t>
            </a:r>
            <a:r>
              <a:rPr lang="en-US" dirty="0" err="1"/>
              <a:t>buka</a:t>
            </a:r>
            <a:r>
              <a:rPr lang="en-US" dirty="0"/>
              <a:t>, </a:t>
            </a:r>
            <a:r>
              <a:rPr lang="en-US" dirty="0" err="1"/>
              <a:t>pengguna</a:t>
            </a:r>
            <a:r>
              <a:rPr lang="en-US" dirty="0"/>
              <a:t> </a:t>
            </a:r>
            <a:r>
              <a:rPr lang="en-US" dirty="0" err="1"/>
              <a:t>bisa</a:t>
            </a:r>
            <a:r>
              <a:rPr lang="en-US" dirty="0"/>
              <a:t> </a:t>
            </a:r>
            <a:r>
              <a:rPr lang="en-US" dirty="0" err="1"/>
              <a:t>memilih</a:t>
            </a:r>
            <a:r>
              <a:rPr lang="en-US" dirty="0"/>
              <a:t> </a:t>
            </a:r>
            <a:r>
              <a:rPr lang="en-US" dirty="0" err="1"/>
              <a:t>tempat</a:t>
            </a:r>
            <a:r>
              <a:rPr lang="en-US" dirty="0"/>
              <a:t> </a:t>
            </a:r>
            <a:r>
              <a:rPr lang="en-US" dirty="0" err="1"/>
              <a:t>wisata</a:t>
            </a:r>
            <a:r>
              <a:rPr lang="en-US" dirty="0"/>
              <a:t>, </a:t>
            </a:r>
            <a:r>
              <a:rPr lang="en-US" dirty="0" err="1"/>
              <a:t>melihat</a:t>
            </a:r>
            <a:r>
              <a:rPr lang="en-US" dirty="0"/>
              <a:t> </a:t>
            </a:r>
            <a:r>
              <a:rPr lang="en-US" dirty="0" err="1"/>
              <a:t>testimoni</a:t>
            </a:r>
            <a:r>
              <a:rPr lang="en-US" dirty="0"/>
              <a:t>, dan </a:t>
            </a:r>
            <a:r>
              <a:rPr lang="en-US" dirty="0" err="1"/>
              <a:t>melihat</a:t>
            </a:r>
            <a:r>
              <a:rPr lang="en-US" dirty="0"/>
              <a:t> top 4 </a:t>
            </a:r>
            <a:r>
              <a:rPr lang="en-US" dirty="0" err="1"/>
              <a:t>wisata</a:t>
            </a:r>
            <a:r>
              <a:rPr lang="en-US" dirty="0"/>
              <a:t>.</a:t>
            </a:r>
          </a:p>
        </p:txBody>
      </p:sp>
    </p:spTree>
    <p:extLst>
      <p:ext uri="{BB962C8B-B14F-4D97-AF65-F5344CB8AC3E}">
        <p14:creationId xmlns:p14="http://schemas.microsoft.com/office/powerpoint/2010/main" val="2832047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AC0F89-36D9-4D8D-9677-0093D47CB538}"/>
              </a:ext>
            </a:extLst>
          </p:cNvPr>
          <p:cNvSpPr>
            <a:spLocks noGrp="1"/>
          </p:cNvSpPr>
          <p:nvPr>
            <p:ph type="sldNum" sz="quarter" idx="11"/>
          </p:nvPr>
        </p:nvSpPr>
        <p:spPr/>
        <p:txBody>
          <a:bodyPr/>
          <a:lstStyle/>
          <a:p>
            <a:fld id="{E6459DFB-86F3-43FA-8567-2EA6E426AE90}" type="slidenum">
              <a:rPr lang="ja-JP" altLang="en-US" smtClean="0"/>
              <a:pPr/>
              <a:t>17</a:t>
            </a:fld>
            <a:endParaRPr lang="ja-JP" altLang="en-US"/>
          </a:p>
        </p:txBody>
      </p:sp>
      <p:pic>
        <p:nvPicPr>
          <p:cNvPr id="9" name="Picture Placeholder 8">
            <a:extLst>
              <a:ext uri="{FF2B5EF4-FFF2-40B4-BE49-F238E27FC236}">
                <a16:creationId xmlns:a16="http://schemas.microsoft.com/office/drawing/2014/main" id="{64D2433E-8431-4E9F-A527-4B74D35E88CE}"/>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7651" r="7651"/>
          <a:stretch>
            <a:fillRect/>
          </a:stretch>
        </p:blipFill>
        <p:spPr/>
      </p:pic>
      <p:pic>
        <p:nvPicPr>
          <p:cNvPr id="11" name="Picture Placeholder 10">
            <a:extLst>
              <a:ext uri="{FF2B5EF4-FFF2-40B4-BE49-F238E27FC236}">
                <a16:creationId xmlns:a16="http://schemas.microsoft.com/office/drawing/2014/main" id="{79F328F3-A1F8-401F-A2A2-D869BC8411A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803" r="18803"/>
          <a:stretch>
            <a:fillRect/>
          </a:stretch>
        </p:blipFill>
        <p:spPr/>
      </p:pic>
      <p:sp>
        <p:nvSpPr>
          <p:cNvPr id="6" name="Title 5">
            <a:extLst>
              <a:ext uri="{FF2B5EF4-FFF2-40B4-BE49-F238E27FC236}">
                <a16:creationId xmlns:a16="http://schemas.microsoft.com/office/drawing/2014/main" id="{59E396D6-C457-439F-9455-0535D3B9AE45}"/>
              </a:ext>
            </a:extLst>
          </p:cNvPr>
          <p:cNvSpPr>
            <a:spLocks noGrp="1"/>
          </p:cNvSpPr>
          <p:nvPr>
            <p:ph type="title"/>
          </p:nvPr>
        </p:nvSpPr>
        <p:spPr/>
        <p:txBody>
          <a:bodyPr/>
          <a:lstStyle/>
          <a:p>
            <a:r>
              <a:rPr lang="en-US" dirty="0"/>
              <a:t>Halaman Detail</a:t>
            </a:r>
          </a:p>
        </p:txBody>
      </p:sp>
      <p:sp>
        <p:nvSpPr>
          <p:cNvPr id="7" name="Text Placeholder 6">
            <a:extLst>
              <a:ext uri="{FF2B5EF4-FFF2-40B4-BE49-F238E27FC236}">
                <a16:creationId xmlns:a16="http://schemas.microsoft.com/office/drawing/2014/main" id="{F70863A0-E045-49C2-B9F7-D215ED45D397}"/>
              </a:ext>
            </a:extLst>
          </p:cNvPr>
          <p:cNvSpPr>
            <a:spLocks noGrp="1"/>
          </p:cNvSpPr>
          <p:nvPr>
            <p:ph type="body" sz="quarter" idx="24"/>
          </p:nvPr>
        </p:nvSpPr>
        <p:spPr/>
        <p:txBody>
          <a:bodyPr/>
          <a:lstStyle/>
          <a:p>
            <a:r>
              <a:rPr lang="en-US" dirty="0" err="1"/>
              <a:t>Pengunjung</a:t>
            </a:r>
            <a:r>
              <a:rPr lang="en-US" dirty="0"/>
              <a:t> </a:t>
            </a:r>
            <a:r>
              <a:rPr lang="en-US" dirty="0" err="1"/>
              <a:t>bisa</a:t>
            </a:r>
            <a:r>
              <a:rPr lang="en-US" dirty="0"/>
              <a:t> </a:t>
            </a:r>
            <a:r>
              <a:rPr lang="en-US" dirty="0" err="1"/>
              <a:t>melihat</a:t>
            </a:r>
            <a:r>
              <a:rPr lang="en-US" dirty="0"/>
              <a:t> detail </a:t>
            </a:r>
            <a:r>
              <a:rPr lang="en-US" dirty="0" err="1"/>
              <a:t>wisata</a:t>
            </a:r>
            <a:r>
              <a:rPr lang="en-US" dirty="0"/>
              <a:t> yang </a:t>
            </a:r>
            <a:r>
              <a:rPr lang="en-US" dirty="0" err="1"/>
              <a:t>dipilih</a:t>
            </a:r>
            <a:r>
              <a:rPr lang="en-US" dirty="0"/>
              <a:t>, </a:t>
            </a:r>
            <a:r>
              <a:rPr lang="en-US" dirty="0" err="1"/>
              <a:t>beserta</a:t>
            </a:r>
            <a:r>
              <a:rPr lang="en-US" dirty="0"/>
              <a:t> info </a:t>
            </a:r>
            <a:r>
              <a:rPr lang="en-US" dirty="0" err="1"/>
              <a:t>lainnya</a:t>
            </a:r>
            <a:r>
              <a:rPr lang="en-US" dirty="0"/>
              <a:t>.</a:t>
            </a:r>
          </a:p>
        </p:txBody>
      </p:sp>
    </p:spTree>
    <p:extLst>
      <p:ext uri="{BB962C8B-B14F-4D97-AF65-F5344CB8AC3E}">
        <p14:creationId xmlns:p14="http://schemas.microsoft.com/office/powerpoint/2010/main" val="2513608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AC0C23-8467-4806-B4EB-C25F15D146AF}"/>
              </a:ext>
            </a:extLst>
          </p:cNvPr>
          <p:cNvSpPr>
            <a:spLocks noGrp="1"/>
          </p:cNvSpPr>
          <p:nvPr>
            <p:ph type="sldNum" sz="quarter" idx="11"/>
          </p:nvPr>
        </p:nvSpPr>
        <p:spPr/>
        <p:txBody>
          <a:bodyPr/>
          <a:lstStyle/>
          <a:p>
            <a:fld id="{E6459DFB-86F3-43FA-8567-2EA6E426AE90}" type="slidenum">
              <a:rPr lang="ja-JP" altLang="en-US" smtClean="0"/>
              <a:pPr/>
              <a:t>18</a:t>
            </a:fld>
            <a:endParaRPr lang="ja-JP" altLang="en-US"/>
          </a:p>
        </p:txBody>
      </p:sp>
      <p:pic>
        <p:nvPicPr>
          <p:cNvPr id="9" name="Picture Placeholder 8">
            <a:extLst>
              <a:ext uri="{FF2B5EF4-FFF2-40B4-BE49-F238E27FC236}">
                <a16:creationId xmlns:a16="http://schemas.microsoft.com/office/drawing/2014/main" id="{F675396C-E6D1-4322-B191-BEDE8FBE4C71}"/>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5770" t="273" r="7087" b="-25370"/>
          <a:stretch/>
        </p:blipFill>
        <p:spPr>
          <a:xfrm>
            <a:off x="3896274" y="2116440"/>
            <a:ext cx="5089181" cy="6761798"/>
          </a:xfrm>
        </p:spPr>
      </p:pic>
      <p:sp>
        <p:nvSpPr>
          <p:cNvPr id="6" name="Title 5">
            <a:extLst>
              <a:ext uri="{FF2B5EF4-FFF2-40B4-BE49-F238E27FC236}">
                <a16:creationId xmlns:a16="http://schemas.microsoft.com/office/drawing/2014/main" id="{F4B5E0EC-3D38-4561-927B-A7DBD8598DA6}"/>
              </a:ext>
            </a:extLst>
          </p:cNvPr>
          <p:cNvSpPr>
            <a:spLocks noGrp="1"/>
          </p:cNvSpPr>
          <p:nvPr>
            <p:ph type="title"/>
          </p:nvPr>
        </p:nvSpPr>
        <p:spPr/>
        <p:txBody>
          <a:bodyPr/>
          <a:lstStyle/>
          <a:p>
            <a:r>
              <a:rPr lang="en-US" dirty="0"/>
              <a:t>Halaman Checkout</a:t>
            </a:r>
          </a:p>
        </p:txBody>
      </p:sp>
      <p:sp>
        <p:nvSpPr>
          <p:cNvPr id="7" name="Text Placeholder 6">
            <a:extLst>
              <a:ext uri="{FF2B5EF4-FFF2-40B4-BE49-F238E27FC236}">
                <a16:creationId xmlns:a16="http://schemas.microsoft.com/office/drawing/2014/main" id="{6BF6DFEC-733C-4B35-9D13-622032D8E7D6}"/>
              </a:ext>
            </a:extLst>
          </p:cNvPr>
          <p:cNvSpPr>
            <a:spLocks noGrp="1"/>
          </p:cNvSpPr>
          <p:nvPr>
            <p:ph type="body" sz="quarter" idx="24"/>
          </p:nvPr>
        </p:nvSpPr>
        <p:spPr/>
        <p:txBody>
          <a:bodyPr/>
          <a:lstStyle/>
          <a:p>
            <a:r>
              <a:rPr lang="en-US" dirty="0"/>
              <a:t>Setelah </a:t>
            </a:r>
            <a:r>
              <a:rPr lang="en-US" dirty="0" err="1"/>
              <a:t>pengunjung</a:t>
            </a:r>
            <a:r>
              <a:rPr lang="en-US" dirty="0"/>
              <a:t> </a:t>
            </a:r>
            <a:r>
              <a:rPr lang="en-US" dirty="0" err="1"/>
              <a:t>memilih</a:t>
            </a:r>
            <a:r>
              <a:rPr lang="en-US" dirty="0"/>
              <a:t> </a:t>
            </a:r>
            <a:r>
              <a:rPr lang="en-US" dirty="0" err="1"/>
              <a:t>tempat</a:t>
            </a:r>
            <a:r>
              <a:rPr lang="en-US" dirty="0"/>
              <a:t> </a:t>
            </a:r>
            <a:r>
              <a:rPr lang="en-US" dirty="0" err="1"/>
              <a:t>wisata</a:t>
            </a:r>
            <a:r>
              <a:rPr lang="en-US" dirty="0"/>
              <a:t>, </a:t>
            </a:r>
            <a:r>
              <a:rPr lang="en-US" dirty="0" err="1"/>
              <a:t>melihat</a:t>
            </a:r>
            <a:r>
              <a:rPr lang="en-US" dirty="0"/>
              <a:t> detail, dan </a:t>
            </a:r>
            <a:r>
              <a:rPr lang="en-US" dirty="0" err="1"/>
              <a:t>akan</a:t>
            </a:r>
            <a:r>
              <a:rPr lang="en-US" dirty="0"/>
              <a:t> </a:t>
            </a:r>
            <a:r>
              <a:rPr lang="en-US" dirty="0" err="1"/>
              <a:t>melakukan</a:t>
            </a:r>
            <a:r>
              <a:rPr lang="en-US" dirty="0"/>
              <a:t> </a:t>
            </a:r>
            <a:r>
              <a:rPr lang="en-US" dirty="0" err="1"/>
              <a:t>pemesanan</a:t>
            </a:r>
            <a:r>
              <a:rPr lang="en-US" dirty="0"/>
              <a:t>, </a:t>
            </a:r>
            <a:r>
              <a:rPr lang="en-US" dirty="0" err="1"/>
              <a:t>pengunjung</a:t>
            </a:r>
            <a:r>
              <a:rPr lang="en-US" dirty="0"/>
              <a:t> </a:t>
            </a:r>
            <a:r>
              <a:rPr lang="en-US" dirty="0" err="1"/>
              <a:t>akan</a:t>
            </a:r>
            <a:r>
              <a:rPr lang="en-US" dirty="0"/>
              <a:t> </a:t>
            </a:r>
            <a:r>
              <a:rPr lang="en-US" dirty="0" err="1"/>
              <a:t>diarahkan</a:t>
            </a:r>
            <a:r>
              <a:rPr lang="en-US" dirty="0"/>
              <a:t> pada </a:t>
            </a:r>
            <a:r>
              <a:rPr lang="en-US" dirty="0" err="1"/>
              <a:t>halaman</a:t>
            </a:r>
            <a:r>
              <a:rPr lang="en-US" dirty="0"/>
              <a:t> yang </a:t>
            </a:r>
            <a:r>
              <a:rPr lang="en-US" dirty="0" err="1"/>
              <a:t>berisi</a:t>
            </a:r>
            <a:r>
              <a:rPr lang="en-US" dirty="0"/>
              <a:t> detail checkout.</a:t>
            </a:r>
          </a:p>
        </p:txBody>
      </p:sp>
      <p:pic>
        <p:nvPicPr>
          <p:cNvPr id="15" name="Picture Placeholder 14">
            <a:extLst>
              <a:ext uri="{FF2B5EF4-FFF2-40B4-BE49-F238E27FC236}">
                <a16:creationId xmlns:a16="http://schemas.microsoft.com/office/drawing/2014/main" id="{4B49E313-45F3-4113-96BE-5F6765CBEFE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342" r="24342"/>
          <a:stretch>
            <a:fillRect/>
          </a:stretch>
        </p:blipFill>
        <p:spPr/>
      </p:pic>
    </p:spTree>
    <p:extLst>
      <p:ext uri="{BB962C8B-B14F-4D97-AF65-F5344CB8AC3E}">
        <p14:creationId xmlns:p14="http://schemas.microsoft.com/office/powerpoint/2010/main" val="1349688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F10908-AF41-4213-B1B4-BCC1425FEF9A}"/>
              </a:ext>
            </a:extLst>
          </p:cNvPr>
          <p:cNvSpPr>
            <a:spLocks noGrp="1"/>
          </p:cNvSpPr>
          <p:nvPr>
            <p:ph type="sldNum" sz="quarter" idx="11"/>
          </p:nvPr>
        </p:nvSpPr>
        <p:spPr/>
        <p:txBody>
          <a:bodyPr/>
          <a:lstStyle/>
          <a:p>
            <a:fld id="{E6459DFB-86F3-43FA-8567-2EA6E426AE90}" type="slidenum">
              <a:rPr lang="ja-JP" altLang="en-US" smtClean="0"/>
              <a:pPr/>
              <a:t>19</a:t>
            </a:fld>
            <a:endParaRPr lang="ja-JP" altLang="en-US"/>
          </a:p>
        </p:txBody>
      </p:sp>
      <p:pic>
        <p:nvPicPr>
          <p:cNvPr id="9" name="Picture Placeholder 8">
            <a:extLst>
              <a:ext uri="{FF2B5EF4-FFF2-40B4-BE49-F238E27FC236}">
                <a16:creationId xmlns:a16="http://schemas.microsoft.com/office/drawing/2014/main" id="{BFCE0B2B-4A73-4AC6-8DD4-4B5E82D7DB4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33158" r="33158"/>
          <a:stretch>
            <a:fillRect/>
          </a:stretch>
        </p:blipFill>
        <p:spPr/>
      </p:pic>
      <p:pic>
        <p:nvPicPr>
          <p:cNvPr id="11" name="Picture Placeholder 10">
            <a:extLst>
              <a:ext uri="{FF2B5EF4-FFF2-40B4-BE49-F238E27FC236}">
                <a16:creationId xmlns:a16="http://schemas.microsoft.com/office/drawing/2014/main" id="{34D5EA0D-70F6-4936-895D-E0833250E12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7593" r="37593"/>
          <a:stretch>
            <a:fillRect/>
          </a:stretch>
        </p:blipFill>
        <p:spPr/>
      </p:pic>
      <p:sp>
        <p:nvSpPr>
          <p:cNvPr id="6" name="Title 5">
            <a:extLst>
              <a:ext uri="{FF2B5EF4-FFF2-40B4-BE49-F238E27FC236}">
                <a16:creationId xmlns:a16="http://schemas.microsoft.com/office/drawing/2014/main" id="{7500D01A-6675-4711-BF32-3CF44752CEEF}"/>
              </a:ext>
            </a:extLst>
          </p:cNvPr>
          <p:cNvSpPr>
            <a:spLocks noGrp="1"/>
          </p:cNvSpPr>
          <p:nvPr>
            <p:ph type="title"/>
          </p:nvPr>
        </p:nvSpPr>
        <p:spPr/>
        <p:txBody>
          <a:bodyPr/>
          <a:lstStyle/>
          <a:p>
            <a:r>
              <a:rPr lang="en-US" dirty="0"/>
              <a:t>Halaman </a:t>
            </a:r>
            <a:r>
              <a:rPr lang="en-US" dirty="0" err="1"/>
              <a:t>Sukses</a:t>
            </a:r>
            <a:r>
              <a:rPr lang="en-US" dirty="0"/>
              <a:t> Checkout</a:t>
            </a:r>
          </a:p>
        </p:txBody>
      </p:sp>
      <p:sp>
        <p:nvSpPr>
          <p:cNvPr id="7" name="Text Placeholder 6">
            <a:extLst>
              <a:ext uri="{FF2B5EF4-FFF2-40B4-BE49-F238E27FC236}">
                <a16:creationId xmlns:a16="http://schemas.microsoft.com/office/drawing/2014/main" id="{51BA31FF-ED26-4C70-A6E8-ED66F3D32EA4}"/>
              </a:ext>
            </a:extLst>
          </p:cNvPr>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65322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081C6A3E-32EC-4324-8382-27BA277F8EAC}"/>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7809" b="7809"/>
          <a:stretch>
            <a:fillRect/>
          </a:stretch>
        </p:blipFill>
        <p:spPr>
          <a:xfrm rot="20421178">
            <a:off x="-318805" y="-1910996"/>
            <a:ext cx="22956296" cy="14240318"/>
          </a:xfrm>
        </p:spPr>
      </p:pic>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dirty="0"/>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a:xfrm>
            <a:off x="498044" y="2867117"/>
            <a:ext cx="7235167" cy="1217204"/>
          </a:xfrm>
        </p:spPr>
        <p:txBody>
          <a:bodyPr>
            <a:normAutofit/>
          </a:bodyPr>
          <a:lstStyle/>
          <a:p>
            <a:r>
              <a:rPr kumimoji="1" lang="en-US" altLang="ja-JP" dirty="0" err="1">
                <a:latin typeface="Route 159 Bold" pitchFamily="50" charset="0"/>
              </a:rPr>
              <a:t>Anggota</a:t>
            </a:r>
            <a:r>
              <a:rPr kumimoji="1" lang="en-US" altLang="ja-JP" dirty="0">
                <a:latin typeface="Route 159 Bold" pitchFamily="50" charset="0"/>
              </a:rPr>
              <a:t> </a:t>
            </a:r>
            <a:r>
              <a:rPr kumimoji="1" lang="en-US" altLang="ja-JP" dirty="0" err="1">
                <a:latin typeface="Route 159 Bold" pitchFamily="50" charset="0"/>
              </a:rPr>
              <a:t>Kelompok</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a:xfrm>
            <a:off x="490971" y="4232521"/>
            <a:ext cx="7227000" cy="4759079"/>
          </a:xfrm>
        </p:spPr>
        <p:txBody>
          <a:bodyPr/>
          <a:lstStyle/>
          <a:p>
            <a:r>
              <a:rPr lang="en-US" altLang="ja-JP" sz="2400" dirty="0"/>
              <a:t>Ryan Perdana Putra</a:t>
            </a:r>
          </a:p>
          <a:p>
            <a:r>
              <a:rPr lang="en-US" altLang="ja-JP" sz="2400" dirty="0" err="1"/>
              <a:t>Arsalam</a:t>
            </a:r>
            <a:endParaRPr lang="en-US" altLang="ja-JP" sz="2400" dirty="0"/>
          </a:p>
          <a:p>
            <a:r>
              <a:rPr lang="en-US" altLang="ja-JP" sz="2400" dirty="0" err="1"/>
              <a:t>M.Nur</a:t>
            </a:r>
            <a:r>
              <a:rPr lang="en-US" altLang="ja-JP" sz="2400" dirty="0"/>
              <a:t> </a:t>
            </a:r>
            <a:r>
              <a:rPr lang="en-US" altLang="ja-JP" sz="2400" dirty="0" err="1"/>
              <a:t>Kholis</a:t>
            </a:r>
            <a:r>
              <a:rPr lang="en-US" altLang="ja-JP" sz="2400" dirty="0"/>
              <a:t> Majid</a:t>
            </a:r>
          </a:p>
          <a:p>
            <a:r>
              <a:rPr lang="en-US" altLang="ja-JP" sz="2400" dirty="0"/>
              <a:t>Rendra Aditya </a:t>
            </a:r>
            <a:r>
              <a:rPr lang="en-US" altLang="ja-JP" sz="2400" dirty="0" err="1"/>
              <a:t>Prameswara</a:t>
            </a:r>
            <a:endParaRPr lang="en-US" altLang="ja-JP" sz="2400" dirty="0"/>
          </a:p>
          <a:p>
            <a:r>
              <a:rPr lang="en-US" altLang="ja-JP" sz="2400" dirty="0" err="1"/>
              <a:t>Dwi</a:t>
            </a:r>
            <a:r>
              <a:rPr lang="en-US" altLang="ja-JP" sz="2400" dirty="0"/>
              <a:t> </a:t>
            </a:r>
            <a:r>
              <a:rPr lang="en-US" altLang="ja-JP" sz="2400" dirty="0" err="1"/>
              <a:t>Saputi</a:t>
            </a:r>
            <a:endParaRPr lang="en-US" altLang="ja-JP" sz="2400" dirty="0"/>
          </a:p>
          <a:p>
            <a:r>
              <a:rPr lang="en-US" altLang="ja-JP" sz="2400" dirty="0"/>
              <a:t>Nadia </a:t>
            </a:r>
            <a:r>
              <a:rPr lang="en-US" altLang="ja-JP" sz="2400" dirty="0" err="1"/>
              <a:t>Sholehatin</a:t>
            </a:r>
            <a:endParaRPr lang="en-US" altLang="ja-JP" sz="2400" dirty="0"/>
          </a:p>
          <a:p>
            <a:r>
              <a:rPr lang="en-US" altLang="ja-JP" sz="2400" dirty="0" err="1"/>
              <a:t>Vike</a:t>
            </a:r>
            <a:r>
              <a:rPr lang="en-US" altLang="ja-JP" sz="2400" dirty="0"/>
              <a:t> Cindy</a:t>
            </a:r>
          </a:p>
          <a:p>
            <a:r>
              <a:rPr lang="en-US" altLang="ja-JP" sz="2400" dirty="0"/>
              <a:t>Maulana </a:t>
            </a:r>
            <a:r>
              <a:rPr lang="en-US" altLang="ja-JP" sz="2400" dirty="0" err="1"/>
              <a:t>Zuhdi</a:t>
            </a:r>
            <a:r>
              <a:rPr lang="en-US" altLang="ja-JP" sz="2400" dirty="0"/>
              <a:t> </a:t>
            </a:r>
            <a:r>
              <a:rPr lang="en-US" altLang="ja-JP" sz="2400" dirty="0" err="1"/>
              <a:t>Firmansyah</a:t>
            </a:r>
            <a:endParaRPr kumimoji="1" lang="ja-JP" altLang="en-US" sz="2400" dirty="0"/>
          </a:p>
        </p:txBody>
      </p:sp>
      <p:sp>
        <p:nvSpPr>
          <p:cNvPr id="32" name="テキスト プレースホルダー 31"/>
          <p:cNvSpPr>
            <a:spLocks noGrp="1"/>
          </p:cNvSpPr>
          <p:nvPr>
            <p:ph type="body" sz="quarter" idx="43"/>
          </p:nvPr>
        </p:nvSpPr>
        <p:spPr>
          <a:xfrm rot="4250327">
            <a:off x="11282843" y="2915975"/>
            <a:ext cx="10698970" cy="4019551"/>
          </a:xfrm>
        </p:spPr>
        <p:txBody>
          <a:bodyPr/>
          <a:lstStyle/>
          <a:p>
            <a:pPr algn="ctr"/>
            <a:r>
              <a:rPr lang="en-US" altLang="ja-JP" sz="4400" dirty="0" err="1"/>
              <a:t>Perancangan</a:t>
            </a:r>
            <a:r>
              <a:rPr lang="en-US" altLang="ja-JP" sz="4400" dirty="0"/>
              <a:t> User Interface </a:t>
            </a:r>
          </a:p>
          <a:p>
            <a:pPr algn="ctr"/>
            <a:r>
              <a:rPr lang="en-US" altLang="ja-JP" sz="4400" dirty="0"/>
              <a:t>Design dan User Experience Pada Website </a:t>
            </a:r>
            <a:r>
              <a:rPr lang="en-US" altLang="ja-JP" sz="4400" dirty="0" err="1"/>
              <a:t>Pariwisata</a:t>
            </a:r>
            <a:endParaRPr lang="en-US" altLang="ja-JP" sz="4400" dirty="0"/>
          </a:p>
        </p:txBody>
      </p:sp>
      <p:sp>
        <p:nvSpPr>
          <p:cNvPr id="33" name="テキスト プレースホルダー 32"/>
          <p:cNvSpPr>
            <a:spLocks noGrp="1"/>
          </p:cNvSpPr>
          <p:nvPr>
            <p:ph type="body" sz="quarter" idx="44"/>
          </p:nvPr>
        </p:nvSpPr>
        <p:spPr>
          <a:xfrm>
            <a:off x="661514" y="4163532"/>
            <a:ext cx="3240000" cy="72000"/>
          </a:xfrm>
        </p:spPr>
        <p:txBody>
          <a:bodyPr/>
          <a:lstStyle/>
          <a:p>
            <a:endParaRPr kumimoji="1" lang="ja-JP" altLang="en-US" dirty="0"/>
          </a:p>
        </p:txBody>
      </p:sp>
    </p:spTree>
    <p:extLst>
      <p:ext uri="{BB962C8B-B14F-4D97-AF65-F5344CB8AC3E}">
        <p14:creationId xmlns:p14="http://schemas.microsoft.com/office/powerpoint/2010/main" val="3728067403"/>
      </p:ext>
    </p:extLst>
  </p:cSld>
  <p:clrMapOvr>
    <a:masterClrMapping/>
  </p:clrMapOvr>
  <p:transition spd="slow" advTm="3418">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7050-7A2C-4CA0-BD01-5737D3984959}"/>
              </a:ext>
            </a:extLst>
          </p:cNvPr>
          <p:cNvSpPr>
            <a:spLocks noGrp="1"/>
          </p:cNvSpPr>
          <p:nvPr>
            <p:ph type="title"/>
          </p:nvPr>
        </p:nvSpPr>
        <p:spPr/>
        <p:txBody>
          <a:bodyPr/>
          <a:lstStyle/>
          <a:p>
            <a:r>
              <a:rPr lang="en-US" dirty="0"/>
              <a:t>Skema </a:t>
            </a:r>
            <a:r>
              <a:rPr lang="en-US" dirty="0" err="1"/>
              <a:t>Warna</a:t>
            </a:r>
            <a:r>
              <a:rPr lang="en-US" dirty="0"/>
              <a:t> dan Font</a:t>
            </a:r>
          </a:p>
        </p:txBody>
      </p:sp>
      <p:sp>
        <p:nvSpPr>
          <p:cNvPr id="4" name="Slide Number Placeholder 3">
            <a:extLst>
              <a:ext uri="{FF2B5EF4-FFF2-40B4-BE49-F238E27FC236}">
                <a16:creationId xmlns:a16="http://schemas.microsoft.com/office/drawing/2014/main" id="{BBA72E09-CFF1-4350-BC03-8577E8BBF535}"/>
              </a:ext>
            </a:extLst>
          </p:cNvPr>
          <p:cNvSpPr>
            <a:spLocks noGrp="1"/>
          </p:cNvSpPr>
          <p:nvPr>
            <p:ph type="sldNum" sz="quarter" idx="11"/>
          </p:nvPr>
        </p:nvSpPr>
        <p:spPr/>
        <p:txBody>
          <a:bodyPr/>
          <a:lstStyle/>
          <a:p>
            <a:fld id="{E6459DFB-86F3-43FA-8567-2EA6E426AE90}" type="slidenum">
              <a:rPr lang="ja-JP" altLang="en-US" smtClean="0"/>
              <a:pPr/>
              <a:t>20</a:t>
            </a:fld>
            <a:endParaRPr lang="ja-JP" altLang="en-US"/>
          </a:p>
        </p:txBody>
      </p:sp>
      <p:sp>
        <p:nvSpPr>
          <p:cNvPr id="6" name="Text Placeholder 5">
            <a:extLst>
              <a:ext uri="{FF2B5EF4-FFF2-40B4-BE49-F238E27FC236}">
                <a16:creationId xmlns:a16="http://schemas.microsoft.com/office/drawing/2014/main" id="{796275BD-1CB3-4E25-A516-4B1C7C2981DE}"/>
              </a:ext>
            </a:extLst>
          </p:cNvPr>
          <p:cNvSpPr>
            <a:spLocks noGrp="1"/>
          </p:cNvSpPr>
          <p:nvPr>
            <p:ph type="body" sz="quarter" idx="15"/>
          </p:nvPr>
        </p:nvSpPr>
        <p:spPr>
          <a:xfrm>
            <a:off x="2216510" y="2245828"/>
            <a:ext cx="6833566" cy="790352"/>
          </a:xfrm>
        </p:spPr>
        <p:txBody>
          <a:bodyPr/>
          <a:lstStyle/>
          <a:p>
            <a:r>
              <a:rPr lang="en-US" dirty="0"/>
              <a:t>Skema </a:t>
            </a:r>
            <a:r>
              <a:rPr lang="en-US" dirty="0" err="1"/>
              <a:t>Warna</a:t>
            </a:r>
            <a:endParaRPr lang="en-US" dirty="0"/>
          </a:p>
        </p:txBody>
      </p:sp>
      <p:sp>
        <p:nvSpPr>
          <p:cNvPr id="7" name="Text Placeholder 6">
            <a:extLst>
              <a:ext uri="{FF2B5EF4-FFF2-40B4-BE49-F238E27FC236}">
                <a16:creationId xmlns:a16="http://schemas.microsoft.com/office/drawing/2014/main" id="{06489DA6-6FE2-4088-90E3-88E2063ECADD}"/>
              </a:ext>
            </a:extLst>
          </p:cNvPr>
          <p:cNvSpPr>
            <a:spLocks noGrp="1"/>
          </p:cNvSpPr>
          <p:nvPr>
            <p:ph type="body" sz="quarter" idx="14"/>
          </p:nvPr>
        </p:nvSpPr>
        <p:spPr>
          <a:xfrm>
            <a:off x="2596231" y="3218009"/>
            <a:ext cx="6833565" cy="7068992"/>
          </a:xfrm>
        </p:spPr>
        <p:txBody>
          <a:bodyPr>
            <a:normAutofit fontScale="92500" lnSpcReduction="10000"/>
          </a:bodyPr>
          <a:lstStyle/>
          <a:p>
            <a:pPr algn="just">
              <a:lnSpc>
                <a:spcPct val="170000"/>
              </a:lnSpc>
            </a:pPr>
            <a:r>
              <a:rPr lang="en-US" sz="1800" dirty="0" err="1"/>
              <a:t>Dalam</a:t>
            </a:r>
            <a:r>
              <a:rPr lang="en-US" sz="1800" dirty="0"/>
              <a:t> </a:t>
            </a:r>
            <a:r>
              <a:rPr lang="en-US" sz="1800" dirty="0" err="1"/>
              <a:t>rancangan</a:t>
            </a:r>
            <a:r>
              <a:rPr lang="en-US" sz="1800" dirty="0"/>
              <a:t> website </a:t>
            </a:r>
            <a:r>
              <a:rPr lang="en-US" sz="1800" dirty="0" err="1"/>
              <a:t>ini</a:t>
            </a:r>
            <a:r>
              <a:rPr lang="en-US" sz="1800" dirty="0"/>
              <a:t> </a:t>
            </a:r>
            <a:r>
              <a:rPr lang="en-US" sz="1800" dirty="0" err="1"/>
              <a:t>skema</a:t>
            </a:r>
            <a:r>
              <a:rPr lang="en-US" sz="1800" dirty="0"/>
              <a:t> </a:t>
            </a:r>
            <a:r>
              <a:rPr lang="en-US" sz="1800" dirty="0" err="1"/>
              <a:t>warna</a:t>
            </a:r>
            <a:r>
              <a:rPr lang="en-US" sz="1800" dirty="0"/>
              <a:t> yang di </a:t>
            </a:r>
            <a:r>
              <a:rPr lang="en-US" sz="1800" dirty="0" err="1"/>
              <a:t>gunakan</a:t>
            </a:r>
            <a:r>
              <a:rPr lang="en-US" sz="1800" dirty="0"/>
              <a:t> </a:t>
            </a:r>
            <a:r>
              <a:rPr lang="en-US" sz="1800" dirty="0" err="1"/>
              <a:t>adalah</a:t>
            </a:r>
            <a:r>
              <a:rPr lang="en-US" sz="1800" dirty="0"/>
              <a:t> </a:t>
            </a:r>
            <a:r>
              <a:rPr lang="en-US" sz="1800" dirty="0" err="1"/>
              <a:t>putih</a:t>
            </a:r>
            <a:r>
              <a:rPr lang="en-US" sz="1800" dirty="0"/>
              <a:t> </a:t>
            </a:r>
            <a:r>
              <a:rPr lang="en-US" sz="1800" dirty="0" err="1"/>
              <a:t>sebagai</a:t>
            </a:r>
            <a:r>
              <a:rPr lang="en-US" sz="1800" dirty="0"/>
              <a:t> </a:t>
            </a:r>
            <a:r>
              <a:rPr lang="en-US" sz="1800" dirty="0" err="1"/>
              <a:t>warna</a:t>
            </a:r>
            <a:r>
              <a:rPr lang="en-US" sz="1800" dirty="0"/>
              <a:t> </a:t>
            </a:r>
            <a:r>
              <a:rPr lang="en-US" sz="1800" dirty="0" err="1"/>
              <a:t>utama</a:t>
            </a:r>
            <a:r>
              <a:rPr lang="en-US" sz="1800" dirty="0"/>
              <a:t> pada website </a:t>
            </a:r>
            <a:r>
              <a:rPr lang="en-US" sz="1800" dirty="0" err="1"/>
              <a:t>pariwisata</a:t>
            </a:r>
            <a:r>
              <a:rPr lang="en-US" sz="1800" dirty="0"/>
              <a:t> </a:t>
            </a:r>
            <a:r>
              <a:rPr lang="en-US" sz="1800" dirty="0" err="1"/>
              <a:t>dengan</a:t>
            </a:r>
            <a:r>
              <a:rPr lang="en-US" sz="1800" dirty="0"/>
              <a:t> </a:t>
            </a:r>
            <a:r>
              <a:rPr lang="en-US" sz="1800" dirty="0" err="1"/>
              <a:t>pertimbangan</a:t>
            </a:r>
            <a:r>
              <a:rPr lang="en-US" sz="1800" dirty="0"/>
              <a:t> </a:t>
            </a:r>
            <a:r>
              <a:rPr lang="en-US" sz="1800" dirty="0" err="1"/>
              <a:t>warna</a:t>
            </a:r>
            <a:r>
              <a:rPr lang="en-US" sz="1800" dirty="0"/>
              <a:t> </a:t>
            </a:r>
            <a:r>
              <a:rPr lang="en-US" sz="1800" dirty="0" err="1"/>
              <a:t>putih</a:t>
            </a:r>
            <a:r>
              <a:rPr lang="en-US" sz="1800" dirty="0"/>
              <a:t> </a:t>
            </a:r>
            <a:r>
              <a:rPr lang="en-US" sz="1800" dirty="0" err="1"/>
              <a:t>memiliki</a:t>
            </a:r>
            <a:r>
              <a:rPr lang="en-US" sz="1800" dirty="0"/>
              <a:t> </a:t>
            </a:r>
            <a:r>
              <a:rPr lang="en-US" sz="1800" dirty="0" err="1"/>
              <a:t>filosofi</a:t>
            </a:r>
            <a:r>
              <a:rPr lang="en-US" sz="1800" dirty="0"/>
              <a:t> yang </a:t>
            </a:r>
            <a:r>
              <a:rPr lang="en-US" sz="1800" dirty="0" err="1"/>
              <a:t>netral</a:t>
            </a:r>
            <a:r>
              <a:rPr lang="en-US" sz="1800" dirty="0"/>
              <a:t> dan juga </a:t>
            </a:r>
            <a:r>
              <a:rPr lang="en-US" sz="1800" dirty="0" err="1"/>
              <a:t>melambangkan</a:t>
            </a:r>
            <a:r>
              <a:rPr lang="en-US" sz="1800" dirty="0"/>
              <a:t> </a:t>
            </a:r>
            <a:r>
              <a:rPr lang="en-US" sz="1800" dirty="0" err="1"/>
              <a:t>kebersihan</a:t>
            </a:r>
            <a:r>
              <a:rPr lang="en-US" sz="1800" dirty="0"/>
              <a:t> dan </a:t>
            </a:r>
            <a:r>
              <a:rPr lang="en-US" sz="1800" dirty="0" err="1"/>
              <a:t>suasana</a:t>
            </a:r>
            <a:r>
              <a:rPr lang="en-US" sz="1800" dirty="0"/>
              <a:t> </a:t>
            </a:r>
            <a:r>
              <a:rPr lang="en-US" sz="1800" dirty="0" err="1"/>
              <a:t>terang</a:t>
            </a:r>
            <a:r>
              <a:rPr lang="en-US" sz="1800" dirty="0"/>
              <a:t>. yang </a:t>
            </a:r>
            <a:r>
              <a:rPr lang="en-US" sz="1800" dirty="0" err="1"/>
              <a:t>didominasi</a:t>
            </a:r>
            <a:r>
              <a:rPr lang="en-US" sz="1800" dirty="0"/>
              <a:t> </a:t>
            </a:r>
            <a:r>
              <a:rPr lang="en-US" sz="1800" dirty="0" err="1"/>
              <a:t>warna</a:t>
            </a:r>
            <a:r>
              <a:rPr lang="en-US" sz="1800" dirty="0"/>
              <a:t> </a:t>
            </a:r>
            <a:r>
              <a:rPr lang="en-US" sz="1800" dirty="0" err="1"/>
              <a:t>biru</a:t>
            </a:r>
            <a:r>
              <a:rPr lang="en-US" sz="1800" dirty="0"/>
              <a:t> dan </a:t>
            </a:r>
            <a:r>
              <a:rPr lang="en-US" sz="1800" dirty="0" err="1"/>
              <a:t>oranye</a:t>
            </a:r>
            <a:r>
              <a:rPr lang="en-US" sz="1800" dirty="0"/>
              <a:t> </a:t>
            </a:r>
            <a:r>
              <a:rPr lang="en-US" sz="1800" dirty="0" err="1"/>
              <a:t>sehingga</a:t>
            </a:r>
            <a:r>
              <a:rPr lang="en-US" sz="1800" dirty="0"/>
              <a:t> </a:t>
            </a:r>
            <a:r>
              <a:rPr lang="en-US" sz="1800" dirty="0" err="1"/>
              <a:t>aplikasi</a:t>
            </a:r>
            <a:r>
              <a:rPr lang="en-US" sz="1800" dirty="0"/>
              <a:t> </a:t>
            </a:r>
            <a:r>
              <a:rPr lang="en-US" sz="1800" dirty="0" err="1"/>
              <a:t>parieisata</a:t>
            </a:r>
            <a:r>
              <a:rPr lang="en-US" sz="1800" dirty="0"/>
              <a:t> </a:t>
            </a:r>
            <a:r>
              <a:rPr lang="en-US" sz="1800" dirty="0" err="1"/>
              <a:t>ini</a:t>
            </a:r>
            <a:r>
              <a:rPr lang="en-US" sz="1800" dirty="0"/>
              <a:t> </a:t>
            </a:r>
            <a:r>
              <a:rPr lang="en-US" sz="1800" dirty="0" err="1"/>
              <a:t>dapat</a:t>
            </a:r>
            <a:r>
              <a:rPr lang="en-US" sz="1800" dirty="0"/>
              <a:t> </a:t>
            </a:r>
            <a:r>
              <a:rPr lang="en-US" sz="1800" dirty="0" err="1"/>
              <a:t>lebih</a:t>
            </a:r>
            <a:r>
              <a:rPr lang="en-US" sz="1800" dirty="0"/>
              <a:t> </a:t>
            </a:r>
            <a:r>
              <a:rPr lang="en-US" sz="1800" dirty="0" err="1"/>
              <a:t>diingat</a:t>
            </a:r>
            <a:r>
              <a:rPr lang="en-US" sz="1800" dirty="0"/>
              <a:t> </a:t>
            </a:r>
            <a:r>
              <a:rPr lang="en-US" sz="1800" dirty="0" err="1"/>
              <a:t>dengan</a:t>
            </a:r>
            <a:r>
              <a:rPr lang="en-US" sz="1800" dirty="0"/>
              <a:t> </a:t>
            </a:r>
            <a:r>
              <a:rPr lang="en-US" sz="1800" dirty="0" err="1"/>
              <a:t>ciri</a:t>
            </a:r>
            <a:r>
              <a:rPr lang="en-US" sz="1800" dirty="0"/>
              <a:t> </a:t>
            </a:r>
            <a:r>
              <a:rPr lang="en-US" sz="1800" dirty="0" err="1"/>
              <a:t>khas</a:t>
            </a:r>
            <a:r>
              <a:rPr lang="en-US" sz="1800" dirty="0"/>
              <a:t> </a:t>
            </a:r>
            <a:r>
              <a:rPr lang="en-US" sz="1800" dirty="0" err="1"/>
              <a:t>warnanya</a:t>
            </a:r>
            <a:r>
              <a:rPr lang="en-US" sz="1800" dirty="0"/>
              <a:t> yang </a:t>
            </a:r>
            <a:r>
              <a:rPr lang="en-US" sz="1800" dirty="0" err="1"/>
              <a:t>dimiliki</a:t>
            </a:r>
            <a:r>
              <a:rPr lang="en-US" sz="1800" dirty="0"/>
              <a:t>. </a:t>
            </a:r>
            <a:r>
              <a:rPr lang="en-US" sz="1800" dirty="0" err="1"/>
              <a:t>Warna</a:t>
            </a:r>
            <a:r>
              <a:rPr lang="en-US" sz="1800" dirty="0"/>
              <a:t> </a:t>
            </a:r>
            <a:r>
              <a:rPr lang="en-US" sz="1800" dirty="0" err="1"/>
              <a:t>oranye</a:t>
            </a:r>
            <a:r>
              <a:rPr lang="en-US" sz="1800" dirty="0"/>
              <a:t>  </a:t>
            </a:r>
            <a:r>
              <a:rPr lang="en-US" sz="1800" dirty="0" err="1"/>
              <a:t>mewakili</a:t>
            </a:r>
            <a:r>
              <a:rPr lang="en-US" sz="1800" dirty="0"/>
              <a:t> </a:t>
            </a:r>
            <a:r>
              <a:rPr lang="en-US" sz="1800" dirty="0" err="1"/>
              <a:t>kesan</a:t>
            </a:r>
            <a:r>
              <a:rPr lang="en-US" sz="1800" dirty="0"/>
              <a:t> ceria dan </a:t>
            </a:r>
            <a:r>
              <a:rPr lang="en-US" sz="1800" dirty="0" err="1"/>
              <a:t>bahagia</a:t>
            </a:r>
            <a:r>
              <a:rPr lang="en-US" sz="1800" dirty="0"/>
              <a:t> yang </a:t>
            </a:r>
            <a:r>
              <a:rPr lang="en-US" sz="1800" dirty="0" err="1"/>
              <a:t>diharapkan</a:t>
            </a:r>
            <a:r>
              <a:rPr lang="en-US" sz="1800" dirty="0"/>
              <a:t> </a:t>
            </a:r>
            <a:r>
              <a:rPr lang="en-US" sz="1800" dirty="0" err="1"/>
              <a:t>mewakili</a:t>
            </a:r>
            <a:r>
              <a:rPr lang="en-US" sz="1800" dirty="0"/>
              <a:t> </a:t>
            </a:r>
            <a:r>
              <a:rPr lang="en-US" sz="1800" dirty="0" err="1"/>
              <a:t>perasaan</a:t>
            </a:r>
            <a:r>
              <a:rPr lang="en-US" sz="1800" dirty="0"/>
              <a:t> </a:t>
            </a:r>
            <a:r>
              <a:rPr lang="en-US" sz="1800" dirty="0" err="1"/>
              <a:t>pengguna</a:t>
            </a:r>
            <a:r>
              <a:rPr lang="en-US" sz="1800" dirty="0"/>
              <a:t> website </a:t>
            </a:r>
            <a:r>
              <a:rPr lang="en-US" sz="1800" dirty="0" err="1"/>
              <a:t>ketika</a:t>
            </a:r>
            <a:r>
              <a:rPr lang="en-US" sz="1800" dirty="0"/>
              <a:t> </a:t>
            </a:r>
            <a:r>
              <a:rPr lang="en-US" sz="1800" dirty="0" err="1"/>
              <a:t>sedang</a:t>
            </a:r>
            <a:r>
              <a:rPr lang="en-US" sz="1800" dirty="0"/>
              <a:t> </a:t>
            </a:r>
            <a:r>
              <a:rPr lang="en-US" sz="1800" dirty="0" err="1"/>
              <a:t>berlibur</a:t>
            </a:r>
            <a:r>
              <a:rPr lang="en-US" sz="1800" dirty="0"/>
              <a:t>. </a:t>
            </a:r>
            <a:r>
              <a:rPr lang="en-US" sz="1800" dirty="0" err="1"/>
              <a:t>Kombinasi</a:t>
            </a:r>
            <a:r>
              <a:rPr lang="en-US" sz="1800" dirty="0"/>
              <a:t> </a:t>
            </a:r>
            <a:r>
              <a:rPr lang="en-US" sz="1800" dirty="0" err="1"/>
              <a:t>warna</a:t>
            </a:r>
            <a:r>
              <a:rPr lang="en-US" sz="1800" dirty="0"/>
              <a:t> </a:t>
            </a:r>
            <a:r>
              <a:rPr lang="en-US" sz="1800" dirty="0" err="1"/>
              <a:t>menggunakan</a:t>
            </a:r>
            <a:r>
              <a:rPr lang="en-US" sz="1800" dirty="0"/>
              <a:t> </a:t>
            </a:r>
            <a:r>
              <a:rPr lang="en-US" sz="1800" dirty="0" err="1"/>
              <a:t>kombinasi</a:t>
            </a:r>
            <a:r>
              <a:rPr lang="en-US" sz="1800" dirty="0"/>
              <a:t> </a:t>
            </a:r>
            <a:r>
              <a:rPr lang="en-US" sz="1800" dirty="0" err="1"/>
              <a:t>komplementer</a:t>
            </a:r>
            <a:r>
              <a:rPr lang="en-US" sz="1800" dirty="0"/>
              <a:t> yang mana di </a:t>
            </a:r>
            <a:r>
              <a:rPr lang="en-US" sz="1800" dirty="0" err="1"/>
              <a:t>harap</a:t>
            </a:r>
            <a:r>
              <a:rPr lang="en-US" sz="1800" dirty="0"/>
              <a:t> </a:t>
            </a:r>
            <a:r>
              <a:rPr lang="en-US" sz="1800" dirty="0" err="1"/>
              <a:t>bisa</a:t>
            </a:r>
            <a:r>
              <a:rPr lang="en-US" sz="1800" dirty="0"/>
              <a:t> </a:t>
            </a:r>
            <a:r>
              <a:rPr lang="en-US" sz="1800" dirty="0" err="1"/>
              <a:t>menarik</a:t>
            </a:r>
            <a:r>
              <a:rPr lang="en-US" sz="1800" dirty="0"/>
              <a:t> </a:t>
            </a:r>
            <a:r>
              <a:rPr lang="en-US" sz="1800" dirty="0" err="1"/>
              <a:t>perhatian</a:t>
            </a:r>
            <a:r>
              <a:rPr lang="en-US" sz="1800" dirty="0"/>
              <a:t> </a:t>
            </a:r>
            <a:r>
              <a:rPr lang="en-US" sz="1800" dirty="0" err="1"/>
              <a:t>pengunjung</a:t>
            </a:r>
            <a:r>
              <a:rPr lang="en-US" sz="1800" dirty="0"/>
              <a:t> </a:t>
            </a:r>
            <a:r>
              <a:rPr lang="en-US" sz="1800" dirty="0" err="1"/>
              <a:t>aplikasi</a:t>
            </a:r>
            <a:r>
              <a:rPr lang="en-US" sz="1800" dirty="0"/>
              <a:t> </a:t>
            </a:r>
            <a:r>
              <a:rPr lang="en-US" sz="1800" dirty="0" err="1"/>
              <a:t>ini</a:t>
            </a:r>
            <a:r>
              <a:rPr lang="en-US" sz="1800" dirty="0"/>
              <a:t>, </a:t>
            </a:r>
            <a:r>
              <a:rPr lang="en-US" sz="1800" dirty="0" err="1"/>
              <a:t>maka</a:t>
            </a:r>
            <a:r>
              <a:rPr lang="en-US" sz="1800" dirty="0"/>
              <a:t> </a:t>
            </a:r>
            <a:r>
              <a:rPr lang="en-US" sz="1800" dirty="0" err="1"/>
              <a:t>warna</a:t>
            </a:r>
            <a:r>
              <a:rPr lang="en-US" sz="1800" dirty="0"/>
              <a:t> </a:t>
            </a:r>
            <a:r>
              <a:rPr lang="en-US" sz="1800" dirty="0" err="1"/>
              <a:t>biru</a:t>
            </a:r>
            <a:r>
              <a:rPr lang="en-US" sz="1800" dirty="0"/>
              <a:t> </a:t>
            </a:r>
            <a:r>
              <a:rPr lang="en-US" sz="1800" dirty="0" err="1"/>
              <a:t>dipilih</a:t>
            </a:r>
            <a:r>
              <a:rPr lang="en-US" sz="1800" dirty="0"/>
              <a:t> </a:t>
            </a:r>
            <a:r>
              <a:rPr lang="en-US" sz="1800" dirty="0" err="1"/>
              <a:t>sebagai</a:t>
            </a:r>
            <a:r>
              <a:rPr lang="en-US" sz="1800" dirty="0"/>
              <a:t> </a:t>
            </a:r>
            <a:r>
              <a:rPr lang="en-US" sz="1800" dirty="0" err="1"/>
              <a:t>warna</a:t>
            </a:r>
            <a:r>
              <a:rPr lang="en-US" sz="1800" dirty="0"/>
              <a:t> </a:t>
            </a:r>
            <a:r>
              <a:rPr lang="en-US" sz="1800" dirty="0" err="1"/>
              <a:t>sekunder</a:t>
            </a:r>
            <a:r>
              <a:rPr lang="en-US" sz="1800" dirty="0"/>
              <a:t>. Dan juga </a:t>
            </a:r>
            <a:r>
              <a:rPr lang="en-US" sz="1800" dirty="0" err="1"/>
              <a:t>warna</a:t>
            </a:r>
            <a:r>
              <a:rPr lang="en-US" sz="1800" dirty="0"/>
              <a:t> </a:t>
            </a:r>
            <a:r>
              <a:rPr lang="en-US" sz="1800" dirty="0" err="1"/>
              <a:t>biru</a:t>
            </a:r>
            <a:r>
              <a:rPr lang="en-US" sz="1800" dirty="0"/>
              <a:t> </a:t>
            </a:r>
            <a:r>
              <a:rPr lang="en-US" sz="1800" dirty="0" err="1"/>
              <a:t>dapat</a:t>
            </a:r>
            <a:r>
              <a:rPr lang="en-US" sz="1800" dirty="0"/>
              <a:t> </a:t>
            </a:r>
            <a:r>
              <a:rPr lang="en-US" sz="1800" dirty="0" err="1"/>
              <a:t>memunculkan</a:t>
            </a:r>
            <a:r>
              <a:rPr lang="en-US" sz="1800" dirty="0"/>
              <a:t> </a:t>
            </a:r>
            <a:r>
              <a:rPr lang="en-US" sz="1800" dirty="0" err="1"/>
              <a:t>suasana</a:t>
            </a:r>
            <a:r>
              <a:rPr lang="en-US" sz="1800" dirty="0"/>
              <a:t> yang </a:t>
            </a:r>
            <a:r>
              <a:rPr lang="en-US" sz="1800" dirty="0" err="1"/>
              <a:t>unik</a:t>
            </a:r>
            <a:r>
              <a:rPr lang="en-US" sz="1800" dirty="0"/>
              <a:t> </a:t>
            </a:r>
            <a:r>
              <a:rPr lang="en-US" sz="1800" dirty="0" err="1"/>
              <a:t>karena</a:t>
            </a:r>
            <a:r>
              <a:rPr lang="en-US" sz="1800" dirty="0"/>
              <a:t> </a:t>
            </a:r>
            <a:r>
              <a:rPr lang="en-US" sz="1800" dirty="0" err="1"/>
              <a:t>kesannya</a:t>
            </a:r>
            <a:r>
              <a:rPr lang="en-US" sz="1800" dirty="0"/>
              <a:t> yang </a:t>
            </a:r>
            <a:r>
              <a:rPr lang="en-US" sz="1800" dirty="0" err="1"/>
              <a:t>terpercaya</a:t>
            </a:r>
            <a:r>
              <a:rPr lang="en-US" sz="1800" dirty="0"/>
              <a:t>. </a:t>
            </a:r>
            <a:r>
              <a:rPr lang="en-US" sz="1800" dirty="0" err="1"/>
              <a:t>Gelap</a:t>
            </a:r>
            <a:r>
              <a:rPr lang="en-US" sz="1800" dirty="0"/>
              <a:t> </a:t>
            </a:r>
            <a:r>
              <a:rPr lang="en-US" sz="1800" dirty="0" err="1"/>
              <a:t>sedang</a:t>
            </a:r>
            <a:r>
              <a:rPr lang="en-US" sz="1800" dirty="0"/>
              <a:t> </a:t>
            </a:r>
            <a:r>
              <a:rPr lang="en-US" sz="1800" dirty="0" err="1"/>
              <a:t>bayangan</a:t>
            </a:r>
            <a:r>
              <a:rPr lang="en-US" sz="1800" dirty="0"/>
              <a:t> </a:t>
            </a:r>
            <a:r>
              <a:rPr lang="en-US" sz="1800" dirty="0" err="1"/>
              <a:t>dari</a:t>
            </a:r>
            <a:r>
              <a:rPr lang="en-US" sz="1800" dirty="0"/>
              <a:t> Cyan ( #3e5250  Kode </a:t>
            </a:r>
            <a:r>
              <a:rPr lang="en-US" sz="1800" dirty="0" err="1"/>
              <a:t>Warna</a:t>
            </a:r>
            <a:r>
              <a:rPr lang="en-US" sz="1800" dirty="0"/>
              <a:t> Hex), dan juga </a:t>
            </a:r>
            <a:r>
              <a:rPr lang="en-US" sz="1800" dirty="0" err="1"/>
              <a:t>Cahaya</a:t>
            </a:r>
            <a:r>
              <a:rPr lang="en-US" sz="1800" dirty="0"/>
              <a:t> </a:t>
            </a:r>
            <a:r>
              <a:rPr lang="en-US" sz="1800" dirty="0" err="1"/>
              <a:t>sedang</a:t>
            </a:r>
            <a:r>
              <a:rPr lang="en-US" sz="1800" dirty="0"/>
              <a:t> </a:t>
            </a:r>
            <a:r>
              <a:rPr lang="en-US" sz="1800" dirty="0" err="1"/>
              <a:t>bayangan</a:t>
            </a:r>
            <a:r>
              <a:rPr lang="en-US" sz="1800" dirty="0"/>
              <a:t> </a:t>
            </a:r>
            <a:r>
              <a:rPr lang="en-US" sz="1800" dirty="0" err="1"/>
              <a:t>dari</a:t>
            </a:r>
            <a:r>
              <a:rPr lang="en-US" sz="1800" dirty="0"/>
              <a:t> Orange ( #ff9e53 Kode </a:t>
            </a:r>
            <a:r>
              <a:rPr lang="en-US" sz="1800" dirty="0" err="1"/>
              <a:t>Warna</a:t>
            </a:r>
            <a:r>
              <a:rPr lang="en-US" sz="1800" dirty="0"/>
              <a:t> Hex ). </a:t>
            </a:r>
          </a:p>
          <a:p>
            <a:pPr algn="just">
              <a:lnSpc>
                <a:spcPct val="170000"/>
              </a:lnSpc>
            </a:pPr>
            <a:endParaRPr lang="en-US" sz="1800" dirty="0"/>
          </a:p>
        </p:txBody>
      </p:sp>
      <p:sp>
        <p:nvSpPr>
          <p:cNvPr id="8" name="Text Placeholder 7">
            <a:extLst>
              <a:ext uri="{FF2B5EF4-FFF2-40B4-BE49-F238E27FC236}">
                <a16:creationId xmlns:a16="http://schemas.microsoft.com/office/drawing/2014/main" id="{0609B7A1-0AFB-46DE-B02B-C6AC64524807}"/>
              </a:ext>
            </a:extLst>
          </p:cNvPr>
          <p:cNvSpPr>
            <a:spLocks noGrp="1"/>
          </p:cNvSpPr>
          <p:nvPr>
            <p:ph type="body" sz="quarter" idx="16"/>
          </p:nvPr>
        </p:nvSpPr>
        <p:spPr>
          <a:xfrm>
            <a:off x="10615892" y="2270720"/>
            <a:ext cx="6833566" cy="790352"/>
          </a:xfrm>
        </p:spPr>
        <p:txBody>
          <a:bodyPr/>
          <a:lstStyle/>
          <a:p>
            <a:r>
              <a:rPr lang="en-US" dirty="0"/>
              <a:t>Font</a:t>
            </a:r>
          </a:p>
        </p:txBody>
      </p:sp>
      <p:sp>
        <p:nvSpPr>
          <p:cNvPr id="9" name="Text Placeholder 8">
            <a:extLst>
              <a:ext uri="{FF2B5EF4-FFF2-40B4-BE49-F238E27FC236}">
                <a16:creationId xmlns:a16="http://schemas.microsoft.com/office/drawing/2014/main" id="{33CD9025-B3DC-4FA0-A032-29F15F84D2D9}"/>
              </a:ext>
            </a:extLst>
          </p:cNvPr>
          <p:cNvSpPr>
            <a:spLocks noGrp="1"/>
          </p:cNvSpPr>
          <p:nvPr>
            <p:ph type="body" sz="quarter" idx="17"/>
          </p:nvPr>
        </p:nvSpPr>
        <p:spPr>
          <a:xfrm>
            <a:off x="10958899" y="3218008"/>
            <a:ext cx="6147552" cy="5675270"/>
          </a:xfrm>
        </p:spPr>
        <p:txBody>
          <a:bodyPr/>
          <a:lstStyle/>
          <a:p>
            <a:pPr algn="just">
              <a:lnSpc>
                <a:spcPct val="150000"/>
              </a:lnSpc>
            </a:pPr>
            <a:r>
              <a:rPr lang="en-US" dirty="0" err="1"/>
              <a:t>Untuk</a:t>
            </a:r>
            <a:r>
              <a:rPr lang="en-US" dirty="0"/>
              <a:t> </a:t>
            </a:r>
            <a:r>
              <a:rPr lang="en-US" dirty="0" err="1"/>
              <a:t>Judul</a:t>
            </a:r>
            <a:r>
              <a:rPr lang="en-US" dirty="0"/>
              <a:t> “Vacation “ pada </a:t>
            </a:r>
            <a:r>
              <a:rPr lang="en-US" dirty="0" err="1"/>
              <a:t>pojok</a:t>
            </a:r>
            <a:r>
              <a:rPr lang="en-US" dirty="0"/>
              <a:t> </a:t>
            </a:r>
            <a:r>
              <a:rPr lang="en-US" dirty="0" err="1"/>
              <a:t>kiri</a:t>
            </a:r>
            <a:r>
              <a:rPr lang="en-US" dirty="0"/>
              <a:t> </a:t>
            </a:r>
            <a:r>
              <a:rPr lang="en-US" dirty="0" err="1"/>
              <a:t>atas</a:t>
            </a:r>
            <a:r>
              <a:rPr lang="en-US" dirty="0"/>
              <a:t>  </a:t>
            </a:r>
            <a:r>
              <a:rPr lang="en-US" dirty="0" err="1"/>
              <a:t>menggunakan</a:t>
            </a:r>
            <a:r>
              <a:rPr lang="en-US" dirty="0"/>
              <a:t> Font </a:t>
            </a:r>
            <a:r>
              <a:rPr lang="en-US" dirty="0" err="1"/>
              <a:t>Montstreat</a:t>
            </a:r>
            <a:r>
              <a:rPr lang="en-US" dirty="0"/>
              <a:t> </a:t>
            </a:r>
            <a:r>
              <a:rPr lang="en-US" dirty="0" err="1"/>
              <a:t>Alternetes</a:t>
            </a:r>
            <a:r>
              <a:rPr lang="en-US" dirty="0"/>
              <a:t>. </a:t>
            </a:r>
            <a:r>
              <a:rPr lang="en-US" dirty="0" err="1"/>
              <a:t>Pemilihan</a:t>
            </a:r>
            <a:r>
              <a:rPr lang="en-US" dirty="0"/>
              <a:t> font </a:t>
            </a:r>
            <a:r>
              <a:rPr lang="en-US" dirty="0" err="1"/>
              <a:t>Montstreat</a:t>
            </a:r>
            <a:r>
              <a:rPr lang="en-US" dirty="0"/>
              <a:t> </a:t>
            </a:r>
            <a:r>
              <a:rPr lang="en-US" dirty="0" err="1"/>
              <a:t>Alternetes</a:t>
            </a:r>
            <a:r>
              <a:rPr lang="en-US" dirty="0"/>
              <a:t> </a:t>
            </a:r>
            <a:r>
              <a:rPr lang="en-US" dirty="0" err="1"/>
              <a:t>didasarkan</a:t>
            </a:r>
            <a:r>
              <a:rPr lang="en-US" dirty="0"/>
              <a:t> </a:t>
            </a:r>
            <a:r>
              <a:rPr lang="en-US" dirty="0" err="1"/>
              <a:t>karena</a:t>
            </a:r>
            <a:r>
              <a:rPr lang="en-US" dirty="0"/>
              <a:t> font </a:t>
            </a:r>
            <a:r>
              <a:rPr lang="en-US" dirty="0" err="1"/>
              <a:t>ini</a:t>
            </a:r>
            <a:r>
              <a:rPr lang="en-US" dirty="0"/>
              <a:t> </a:t>
            </a:r>
            <a:r>
              <a:rPr lang="en-US" dirty="0" err="1"/>
              <a:t>tergolong</a:t>
            </a:r>
            <a:r>
              <a:rPr lang="en-US" dirty="0"/>
              <a:t> </a:t>
            </a:r>
            <a:r>
              <a:rPr lang="en-US" dirty="0" err="1"/>
              <a:t>mudah</a:t>
            </a:r>
            <a:r>
              <a:rPr lang="en-US" dirty="0"/>
              <a:t> di </a:t>
            </a:r>
            <a:r>
              <a:rPr lang="en-US" dirty="0" err="1"/>
              <a:t>baca</a:t>
            </a:r>
            <a:r>
              <a:rPr lang="en-US" dirty="0"/>
              <a:t> </a:t>
            </a:r>
            <a:r>
              <a:rPr lang="en-US" dirty="0" err="1"/>
              <a:t>untuk</a:t>
            </a:r>
            <a:r>
              <a:rPr lang="en-US" dirty="0"/>
              <a:t> </a:t>
            </a:r>
            <a:r>
              <a:rPr lang="en-US" dirty="0" err="1"/>
              <a:t>banyak</a:t>
            </a:r>
            <a:r>
              <a:rPr lang="en-US" dirty="0"/>
              <a:t> </a:t>
            </a:r>
            <a:r>
              <a:rPr lang="en-US" dirty="0" err="1"/>
              <a:t>golongan</a:t>
            </a:r>
            <a:r>
              <a:rPr lang="en-US" dirty="0"/>
              <a:t> dab font </a:t>
            </a:r>
            <a:r>
              <a:rPr lang="en-US" dirty="0" err="1"/>
              <a:t>ini</a:t>
            </a:r>
            <a:r>
              <a:rPr lang="en-US" dirty="0"/>
              <a:t> </a:t>
            </a:r>
            <a:r>
              <a:rPr lang="en-US" dirty="0" err="1"/>
              <a:t>akan</a:t>
            </a:r>
            <a:r>
              <a:rPr lang="en-US" dirty="0"/>
              <a:t> </a:t>
            </a:r>
            <a:r>
              <a:rPr lang="en-US" dirty="0" err="1"/>
              <a:t>tetap</a:t>
            </a:r>
            <a:r>
              <a:rPr lang="en-US" dirty="0"/>
              <a:t> </a:t>
            </a:r>
            <a:r>
              <a:rPr lang="en-US" dirty="0" err="1"/>
              <a:t>mudah</a:t>
            </a:r>
            <a:r>
              <a:rPr lang="en-US" dirty="0"/>
              <a:t> di </a:t>
            </a:r>
            <a:r>
              <a:rPr lang="en-US" dirty="0" err="1"/>
              <a:t>baca</a:t>
            </a:r>
            <a:r>
              <a:rPr lang="en-US" dirty="0"/>
              <a:t> </a:t>
            </a:r>
            <a:r>
              <a:rPr lang="en-US" dirty="0" err="1"/>
              <a:t>dengan</a:t>
            </a:r>
            <a:r>
              <a:rPr lang="en-US" dirty="0"/>
              <a:t> </a:t>
            </a:r>
            <a:r>
              <a:rPr lang="en-US" dirty="0" err="1"/>
              <a:t>ukuran</a:t>
            </a:r>
            <a:r>
              <a:rPr lang="en-US" dirty="0"/>
              <a:t> </a:t>
            </a:r>
            <a:r>
              <a:rPr lang="en-US" dirty="0" err="1"/>
              <a:t>besar</a:t>
            </a:r>
            <a:r>
              <a:rPr lang="en-US" dirty="0"/>
              <a:t> </a:t>
            </a:r>
            <a:r>
              <a:rPr lang="en-US" dirty="0" err="1"/>
              <a:t>maupun</a:t>
            </a:r>
            <a:r>
              <a:rPr lang="en-US" dirty="0"/>
              <a:t> </a:t>
            </a:r>
            <a:r>
              <a:rPr lang="en-US" dirty="0" err="1"/>
              <a:t>jecil</a:t>
            </a:r>
            <a:r>
              <a:rPr lang="en-US" dirty="0"/>
              <a:t>. Lalu pada Halaman Home , Halaman Details, Halaman Checkout dan Halaman </a:t>
            </a:r>
            <a:r>
              <a:rPr lang="en-US" dirty="0" err="1"/>
              <a:t>Succes</a:t>
            </a:r>
            <a:r>
              <a:rPr lang="en-US" dirty="0"/>
              <a:t> Checkout </a:t>
            </a:r>
            <a:r>
              <a:rPr lang="en-US" dirty="0" err="1"/>
              <a:t>menggunakan</a:t>
            </a:r>
            <a:r>
              <a:rPr lang="en-US" dirty="0"/>
              <a:t> Font Lora, </a:t>
            </a:r>
            <a:r>
              <a:rPr lang="en-US" dirty="0" err="1"/>
              <a:t>Lato</a:t>
            </a:r>
            <a:r>
              <a:rPr lang="en-US" dirty="0"/>
              <a:t>, Assistant </a:t>
            </a:r>
            <a:r>
              <a:rPr lang="en-US" dirty="0" err="1"/>
              <a:t>sebagai</a:t>
            </a:r>
            <a:r>
              <a:rPr lang="en-US" dirty="0"/>
              <a:t> </a:t>
            </a:r>
            <a:r>
              <a:rPr lang="en-US" dirty="0" err="1"/>
              <a:t>isi</a:t>
            </a:r>
            <a:r>
              <a:rPr lang="en-US" dirty="0"/>
              <a:t> </a:t>
            </a:r>
            <a:r>
              <a:rPr lang="en-US" dirty="0" err="1"/>
              <a:t>konten</a:t>
            </a:r>
            <a:r>
              <a:rPr lang="en-US" dirty="0"/>
              <a:t> website.</a:t>
            </a:r>
          </a:p>
        </p:txBody>
      </p:sp>
    </p:spTree>
    <p:extLst>
      <p:ext uri="{BB962C8B-B14F-4D97-AF65-F5344CB8AC3E}">
        <p14:creationId xmlns:p14="http://schemas.microsoft.com/office/powerpoint/2010/main" val="4153569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7E6A890-BE7D-42F3-A346-CEBC880800FE}"/>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3508" t="1" r="5876" b="30"/>
          <a:stretch/>
        </p:blipFill>
        <p:spPr>
          <a:xfrm>
            <a:off x="0" y="-3175"/>
            <a:ext cx="18286413" cy="10287000"/>
          </a:xfrm>
        </p:spPr>
      </p:pic>
      <p:sp>
        <p:nvSpPr>
          <p:cNvPr id="3" name="Title 2">
            <a:extLst>
              <a:ext uri="{FF2B5EF4-FFF2-40B4-BE49-F238E27FC236}">
                <a16:creationId xmlns:a16="http://schemas.microsoft.com/office/drawing/2014/main" id="{AA04C10D-DB12-45AF-95D4-AF9A5AAAD72D}"/>
              </a:ext>
            </a:extLst>
          </p:cNvPr>
          <p:cNvSpPr>
            <a:spLocks noGrp="1"/>
          </p:cNvSpPr>
          <p:nvPr>
            <p:ph type="title"/>
          </p:nvPr>
        </p:nvSpPr>
        <p:spPr/>
        <p:txBody>
          <a:bodyPr/>
          <a:lstStyle/>
          <a:p>
            <a:r>
              <a:rPr lang="en-US" dirty="0"/>
              <a:t>Prototype Website</a:t>
            </a:r>
          </a:p>
        </p:txBody>
      </p:sp>
    </p:spTree>
    <p:extLst>
      <p:ext uri="{BB962C8B-B14F-4D97-AF65-F5344CB8AC3E}">
        <p14:creationId xmlns:p14="http://schemas.microsoft.com/office/powerpoint/2010/main" val="1505797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err="1"/>
              <a:t>kesimpulan</a:t>
            </a:r>
            <a:endParaRPr kumimoji="1" lang="ja-JP" altLang="en-US" dirty="0"/>
          </a:p>
        </p:txBody>
      </p:sp>
      <p:sp>
        <p:nvSpPr>
          <p:cNvPr id="11" name="テキスト プレースホルダー 10"/>
          <p:cNvSpPr>
            <a:spLocks noGrp="1"/>
          </p:cNvSpPr>
          <p:nvPr>
            <p:ph type="body" sz="quarter" idx="15"/>
          </p:nvPr>
        </p:nvSpPr>
        <p:spPr>
          <a:xfrm>
            <a:off x="2023050" y="3745801"/>
            <a:ext cx="8710264" cy="790352"/>
          </a:xfrm>
        </p:spPr>
        <p:txBody>
          <a:bodyPr/>
          <a:lstStyle/>
          <a:p>
            <a:r>
              <a:rPr lang="en-US" altLang="ja-JP" dirty="0" err="1"/>
              <a:t>Kesimpulan</a:t>
            </a:r>
            <a:r>
              <a:rPr lang="en-US" altLang="ja-JP" dirty="0"/>
              <a:t> </a:t>
            </a:r>
            <a:endParaRPr lang="ja-JP" altLang="en-US" dirty="0"/>
          </a:p>
        </p:txBody>
      </p:sp>
      <p:sp>
        <p:nvSpPr>
          <p:cNvPr id="10" name="テキスト プレースホルダー 9"/>
          <p:cNvSpPr>
            <a:spLocks noGrp="1"/>
          </p:cNvSpPr>
          <p:nvPr>
            <p:ph type="body" sz="quarter" idx="14"/>
          </p:nvPr>
        </p:nvSpPr>
        <p:spPr>
          <a:xfrm>
            <a:off x="2709065" y="4451977"/>
            <a:ext cx="13938025" cy="4662525"/>
          </a:xfrm>
        </p:spPr>
        <p:txBody>
          <a:bodyPr>
            <a:noAutofit/>
          </a:bodyPr>
          <a:lstStyle/>
          <a:p>
            <a:pPr>
              <a:lnSpc>
                <a:spcPct val="150000"/>
              </a:lnSpc>
            </a:pPr>
            <a:r>
              <a:rPr lang="en-US" dirty="0" err="1"/>
              <a:t>Dapat</a:t>
            </a:r>
            <a:r>
              <a:rPr lang="en-US" dirty="0"/>
              <a:t> </a:t>
            </a:r>
            <a:r>
              <a:rPr lang="en-US" dirty="0" err="1"/>
              <a:t>disimpulkan</a:t>
            </a:r>
            <a:r>
              <a:rPr lang="en-US" dirty="0"/>
              <a:t> </a:t>
            </a:r>
            <a:r>
              <a:rPr lang="en-US" dirty="0" err="1"/>
              <a:t>dengan</a:t>
            </a:r>
            <a:r>
              <a:rPr lang="en-US" dirty="0"/>
              <a:t> </a:t>
            </a:r>
            <a:r>
              <a:rPr lang="en-US" dirty="0" err="1"/>
              <a:t>adanya</a:t>
            </a:r>
            <a:r>
              <a:rPr lang="en-US" dirty="0"/>
              <a:t> </a:t>
            </a:r>
            <a:r>
              <a:rPr lang="en-US" dirty="0" err="1"/>
              <a:t>perancangan</a:t>
            </a:r>
            <a:r>
              <a:rPr lang="en-US" dirty="0"/>
              <a:t> User Interface </a:t>
            </a:r>
            <a:r>
              <a:rPr lang="en-US" dirty="0" err="1"/>
              <a:t>dan</a:t>
            </a:r>
            <a:r>
              <a:rPr lang="en-US" dirty="0"/>
              <a:t> User Experience Design </a:t>
            </a:r>
            <a:r>
              <a:rPr lang="en-US" dirty="0" err="1"/>
              <a:t>dapat</a:t>
            </a:r>
            <a:r>
              <a:rPr lang="en-US" dirty="0"/>
              <a:t> </a:t>
            </a:r>
            <a:r>
              <a:rPr lang="en-US" dirty="0" err="1"/>
              <a:t>memudahkan</a:t>
            </a:r>
            <a:r>
              <a:rPr lang="en-US" dirty="0"/>
              <a:t> </a:t>
            </a:r>
            <a:r>
              <a:rPr lang="en-US" dirty="0" err="1"/>
              <a:t>dan</a:t>
            </a:r>
            <a:r>
              <a:rPr lang="en-US" dirty="0"/>
              <a:t> </a:t>
            </a:r>
            <a:r>
              <a:rPr lang="en-US" dirty="0" err="1"/>
              <a:t>mempercepat</a:t>
            </a:r>
            <a:r>
              <a:rPr lang="en-US" dirty="0"/>
              <a:t> </a:t>
            </a:r>
            <a:r>
              <a:rPr lang="en-US" dirty="0" err="1"/>
              <a:t>pembuatan</a:t>
            </a:r>
            <a:r>
              <a:rPr lang="en-US" dirty="0"/>
              <a:t> </a:t>
            </a:r>
            <a:r>
              <a:rPr lang="en-US" dirty="0" err="1"/>
              <a:t>atau</a:t>
            </a:r>
            <a:r>
              <a:rPr lang="en-US" dirty="0"/>
              <a:t> </a:t>
            </a:r>
            <a:r>
              <a:rPr lang="en-US" dirty="0" err="1"/>
              <a:t>pengembangan</a:t>
            </a:r>
            <a:r>
              <a:rPr lang="en-US" dirty="0"/>
              <a:t> </a:t>
            </a:r>
            <a:r>
              <a:rPr lang="en-US" dirty="0" err="1"/>
              <a:t>suatu</a:t>
            </a:r>
            <a:r>
              <a:rPr lang="en-US" dirty="0"/>
              <a:t> </a:t>
            </a:r>
            <a:r>
              <a:rPr lang="en-US" dirty="0" err="1"/>
              <a:t>aplikasi</a:t>
            </a:r>
            <a:r>
              <a:rPr lang="en-US" dirty="0"/>
              <a:t> </a:t>
            </a:r>
            <a:r>
              <a:rPr lang="en-US" dirty="0" err="1"/>
              <a:t>dan</a:t>
            </a:r>
            <a:r>
              <a:rPr lang="en-US" dirty="0"/>
              <a:t> website, </a:t>
            </a:r>
            <a:r>
              <a:rPr lang="en-US" dirty="0" err="1"/>
              <a:t>dengan</a:t>
            </a:r>
            <a:r>
              <a:rPr lang="en-US" dirty="0"/>
              <a:t> </a:t>
            </a:r>
            <a:r>
              <a:rPr lang="en-US" dirty="0" err="1"/>
              <a:t>adanya</a:t>
            </a:r>
            <a:r>
              <a:rPr lang="en-US" dirty="0"/>
              <a:t> UI </a:t>
            </a:r>
            <a:r>
              <a:rPr lang="en-US" dirty="0" err="1"/>
              <a:t>dan</a:t>
            </a:r>
            <a:r>
              <a:rPr lang="en-US" dirty="0"/>
              <a:t> UX </a:t>
            </a:r>
            <a:r>
              <a:rPr lang="en-US" dirty="0" err="1"/>
              <a:t>dalam</a:t>
            </a:r>
            <a:r>
              <a:rPr lang="en-US" dirty="0"/>
              <a:t> </a:t>
            </a:r>
            <a:r>
              <a:rPr lang="en-US" dirty="0" err="1"/>
              <a:t>pembuatan</a:t>
            </a:r>
            <a:r>
              <a:rPr lang="en-US" dirty="0"/>
              <a:t> </a:t>
            </a:r>
            <a:r>
              <a:rPr lang="en-US" dirty="0" err="1"/>
              <a:t>suatu</a:t>
            </a:r>
            <a:r>
              <a:rPr lang="en-US" dirty="0"/>
              <a:t> product digital </a:t>
            </a:r>
            <a:r>
              <a:rPr lang="en-US" dirty="0" err="1"/>
              <a:t>dapat</a:t>
            </a:r>
            <a:r>
              <a:rPr lang="en-US" dirty="0"/>
              <a:t> </a:t>
            </a:r>
            <a:r>
              <a:rPr lang="en-US" dirty="0" err="1"/>
              <a:t>memudahkan</a:t>
            </a:r>
            <a:r>
              <a:rPr lang="en-US" dirty="0"/>
              <a:t> developer </a:t>
            </a:r>
            <a:r>
              <a:rPr lang="en-US" dirty="0" err="1"/>
              <a:t>dalam</a:t>
            </a:r>
            <a:r>
              <a:rPr lang="en-US" dirty="0"/>
              <a:t> </a:t>
            </a:r>
            <a:r>
              <a:rPr lang="en-US" dirty="0" err="1"/>
              <a:t>membangun</a:t>
            </a:r>
            <a:r>
              <a:rPr lang="en-US" dirty="0"/>
              <a:t> </a:t>
            </a:r>
            <a:r>
              <a:rPr lang="en-US" dirty="0" err="1"/>
              <a:t>productnya</a:t>
            </a:r>
            <a:r>
              <a:rPr lang="en-US" dirty="0"/>
              <a:t> </a:t>
            </a:r>
            <a:r>
              <a:rPr lang="en-US" dirty="0" err="1"/>
              <a:t>sebelum</a:t>
            </a:r>
            <a:r>
              <a:rPr lang="en-US" dirty="0"/>
              <a:t> </a:t>
            </a:r>
            <a:r>
              <a:rPr lang="en-US" dirty="0" err="1"/>
              <a:t>dilakukan</a:t>
            </a:r>
            <a:r>
              <a:rPr lang="en-US" dirty="0"/>
              <a:t> coding </a:t>
            </a:r>
            <a:r>
              <a:rPr lang="en-US" dirty="0" err="1"/>
              <a:t>dan</a:t>
            </a:r>
            <a:r>
              <a:rPr lang="en-US" dirty="0"/>
              <a:t> publish </a:t>
            </a:r>
            <a:r>
              <a:rPr lang="en-US" dirty="0" err="1"/>
              <a:t>ke</a:t>
            </a:r>
            <a:r>
              <a:rPr lang="en-US" dirty="0"/>
              <a:t> user. </a:t>
            </a:r>
            <a:r>
              <a:rPr lang="en-US" dirty="0" err="1"/>
              <a:t>Hasil</a:t>
            </a:r>
            <a:r>
              <a:rPr lang="en-US" dirty="0"/>
              <a:t> yang </a:t>
            </a:r>
            <a:r>
              <a:rPr lang="en-US" dirty="0" err="1"/>
              <a:t>didapat</a:t>
            </a:r>
            <a:r>
              <a:rPr lang="en-US" dirty="0"/>
              <a:t> </a:t>
            </a:r>
            <a:r>
              <a:rPr lang="en-US" dirty="0" err="1"/>
              <a:t>setelah</a:t>
            </a:r>
            <a:r>
              <a:rPr lang="en-US" dirty="0"/>
              <a:t> </a:t>
            </a:r>
            <a:r>
              <a:rPr lang="en-US" dirty="0" err="1"/>
              <a:t>melakukan</a:t>
            </a:r>
            <a:r>
              <a:rPr lang="en-US" dirty="0"/>
              <a:t> </a:t>
            </a:r>
            <a:r>
              <a:rPr lang="en-US" dirty="0" err="1"/>
              <a:t>pengujian</a:t>
            </a:r>
            <a:r>
              <a:rPr lang="en-US" dirty="0"/>
              <a:t> </a:t>
            </a:r>
            <a:r>
              <a:rPr lang="en-US" dirty="0" err="1"/>
              <a:t>langsung</a:t>
            </a:r>
            <a:r>
              <a:rPr lang="en-US" dirty="0"/>
              <a:t> </a:t>
            </a:r>
            <a:r>
              <a:rPr lang="en-US" dirty="0" err="1"/>
              <a:t>kepada</a:t>
            </a:r>
            <a:r>
              <a:rPr lang="en-US" dirty="0"/>
              <a:t> user </a:t>
            </a:r>
            <a:r>
              <a:rPr lang="en-US" dirty="0" err="1"/>
              <a:t>adalah</a:t>
            </a:r>
            <a:r>
              <a:rPr lang="en-US" dirty="0"/>
              <a:t> user </a:t>
            </a:r>
            <a:r>
              <a:rPr lang="en-US" dirty="0" err="1"/>
              <a:t>sudah</a:t>
            </a:r>
            <a:r>
              <a:rPr lang="en-US" dirty="0"/>
              <a:t> </a:t>
            </a:r>
            <a:r>
              <a:rPr lang="en-US" dirty="0" err="1"/>
              <a:t>cukup</a:t>
            </a:r>
            <a:r>
              <a:rPr lang="en-US" dirty="0"/>
              <a:t> </a:t>
            </a:r>
            <a:r>
              <a:rPr lang="en-US" dirty="0" err="1"/>
              <a:t>paham</a:t>
            </a:r>
            <a:r>
              <a:rPr lang="en-US" dirty="0"/>
              <a:t> </a:t>
            </a:r>
            <a:r>
              <a:rPr lang="en-US" dirty="0" err="1"/>
              <a:t>dengan</a:t>
            </a:r>
            <a:r>
              <a:rPr lang="en-US" dirty="0"/>
              <a:t> </a:t>
            </a:r>
            <a:r>
              <a:rPr lang="en-US" dirty="0" err="1"/>
              <a:t>tampilan</a:t>
            </a:r>
            <a:r>
              <a:rPr lang="en-US" dirty="0"/>
              <a:t> website yang </a:t>
            </a:r>
            <a:r>
              <a:rPr lang="en-US" dirty="0" err="1"/>
              <a:t>dibuat</a:t>
            </a:r>
            <a:r>
              <a:rPr lang="en-US" dirty="0"/>
              <a:t> </a:t>
            </a:r>
            <a:r>
              <a:rPr lang="en-US" dirty="0" err="1"/>
              <a:t>dan</a:t>
            </a:r>
            <a:r>
              <a:rPr lang="en-US" dirty="0"/>
              <a:t> user </a:t>
            </a:r>
            <a:r>
              <a:rPr lang="en-US" dirty="0" err="1"/>
              <a:t>juga</a:t>
            </a:r>
            <a:r>
              <a:rPr lang="en-US" dirty="0"/>
              <a:t> </a:t>
            </a:r>
            <a:r>
              <a:rPr lang="en-US" dirty="0" err="1"/>
              <a:t>sudah</a:t>
            </a:r>
            <a:r>
              <a:rPr lang="en-US" dirty="0"/>
              <a:t> </a:t>
            </a:r>
            <a:r>
              <a:rPr lang="en-US" dirty="0" err="1"/>
              <a:t>merasa</a:t>
            </a:r>
            <a:r>
              <a:rPr lang="en-US" dirty="0"/>
              <a:t> </a:t>
            </a:r>
            <a:r>
              <a:rPr lang="en-US" dirty="0" err="1"/>
              <a:t>cukup</a:t>
            </a:r>
            <a:r>
              <a:rPr lang="en-US" dirty="0"/>
              <a:t> </a:t>
            </a:r>
            <a:r>
              <a:rPr lang="en-US" dirty="0" err="1"/>
              <a:t>mudah</a:t>
            </a:r>
            <a:r>
              <a:rPr lang="en-US" dirty="0"/>
              <a:t> </a:t>
            </a:r>
            <a:r>
              <a:rPr lang="en-US" dirty="0" err="1"/>
              <a:t>dalam</a:t>
            </a:r>
            <a:r>
              <a:rPr lang="en-US" dirty="0"/>
              <a:t> </a:t>
            </a:r>
            <a:r>
              <a:rPr lang="en-US" dirty="0" err="1"/>
              <a:t>menggunakanya</a:t>
            </a:r>
            <a:r>
              <a:rPr lang="en-US" dirty="0"/>
              <a:t>. Dan </a:t>
            </a:r>
            <a:r>
              <a:rPr lang="en-US" dirty="0" err="1"/>
              <a:t>adanya</a:t>
            </a:r>
            <a:r>
              <a:rPr lang="en-US" dirty="0"/>
              <a:t> </a:t>
            </a:r>
            <a:r>
              <a:rPr lang="en-US" dirty="0" err="1"/>
              <a:t>fitur</a:t>
            </a:r>
            <a:r>
              <a:rPr lang="en-US" dirty="0"/>
              <a:t> mobile responsive </a:t>
            </a:r>
            <a:r>
              <a:rPr lang="en-US" dirty="0" err="1"/>
              <a:t>juga</a:t>
            </a:r>
            <a:r>
              <a:rPr lang="en-US" dirty="0"/>
              <a:t> </a:t>
            </a:r>
            <a:r>
              <a:rPr lang="en-US" dirty="0" err="1"/>
              <a:t>diharapkan</a:t>
            </a:r>
            <a:r>
              <a:rPr lang="en-US" dirty="0"/>
              <a:t> </a:t>
            </a:r>
            <a:r>
              <a:rPr lang="en-US" dirty="0" err="1"/>
              <a:t>dapat</a:t>
            </a:r>
            <a:r>
              <a:rPr lang="en-US" dirty="0"/>
              <a:t> </a:t>
            </a:r>
            <a:r>
              <a:rPr lang="en-US" dirty="0" err="1"/>
              <a:t>memudahkan</a:t>
            </a:r>
            <a:r>
              <a:rPr lang="en-US" dirty="0"/>
              <a:t> user </a:t>
            </a:r>
            <a:r>
              <a:rPr lang="en-US" dirty="0" err="1"/>
              <a:t>dalam</a:t>
            </a:r>
            <a:r>
              <a:rPr lang="en-US" dirty="0"/>
              <a:t> </a:t>
            </a:r>
            <a:r>
              <a:rPr lang="en-US" dirty="0" err="1"/>
              <a:t>mencari</a:t>
            </a:r>
            <a:r>
              <a:rPr lang="en-US" dirty="0"/>
              <a:t> </a:t>
            </a:r>
            <a:r>
              <a:rPr lang="en-US" dirty="0" err="1"/>
              <a:t>informasi</a:t>
            </a:r>
            <a:r>
              <a:rPr lang="en-US" dirty="0"/>
              <a:t> </a:t>
            </a:r>
            <a:r>
              <a:rPr lang="en-US" dirty="0" err="1"/>
              <a:t>pada</a:t>
            </a:r>
            <a:r>
              <a:rPr lang="en-US" dirty="0"/>
              <a:t> website </a:t>
            </a:r>
            <a:r>
              <a:rPr lang="en-US" dirty="0" err="1"/>
              <a:t>dengan</a:t>
            </a:r>
            <a:r>
              <a:rPr lang="en-US" dirty="0"/>
              <a:t> </a:t>
            </a:r>
            <a:r>
              <a:rPr lang="en-US" dirty="0" err="1"/>
              <a:t>menggunakan</a:t>
            </a:r>
            <a:r>
              <a:rPr lang="en-US" dirty="0"/>
              <a:t> smartphone. </a:t>
            </a:r>
            <a:r>
              <a:rPr lang="en-US" dirty="0" err="1"/>
              <a:t>Metode</a:t>
            </a:r>
            <a:r>
              <a:rPr lang="en-US" dirty="0"/>
              <a:t> HCD (</a:t>
            </a:r>
            <a:r>
              <a:rPr lang="en-US" dirty="0" err="1"/>
              <a:t>Humen</a:t>
            </a:r>
            <a:r>
              <a:rPr lang="en-US" dirty="0"/>
              <a:t> Centered </a:t>
            </a:r>
            <a:r>
              <a:rPr lang="en-US" dirty="0" err="1"/>
              <a:t>Designe</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merancang</a:t>
            </a:r>
            <a:r>
              <a:rPr lang="en-US" dirty="0"/>
              <a:t> </a:t>
            </a:r>
            <a:r>
              <a:rPr lang="en-US" dirty="0" err="1"/>
              <a:t>dan</a:t>
            </a:r>
            <a:r>
              <a:rPr lang="en-US" dirty="0"/>
              <a:t> </a:t>
            </a:r>
            <a:r>
              <a:rPr lang="en-US" dirty="0" err="1"/>
              <a:t>membuat</a:t>
            </a:r>
            <a:r>
              <a:rPr lang="en-US" dirty="0"/>
              <a:t> website yang </a:t>
            </a:r>
            <a:r>
              <a:rPr lang="en-US" dirty="0" err="1"/>
              <a:t>sesuai</a:t>
            </a:r>
            <a:r>
              <a:rPr lang="en-US" dirty="0"/>
              <a:t> </a:t>
            </a:r>
            <a:r>
              <a:rPr lang="en-US" dirty="0" err="1"/>
              <a:t>dengan</a:t>
            </a:r>
            <a:r>
              <a:rPr lang="en-US" dirty="0"/>
              <a:t> </a:t>
            </a:r>
            <a:r>
              <a:rPr lang="en-US" dirty="0" err="1"/>
              <a:t>kebutuhan</a:t>
            </a:r>
            <a:r>
              <a:rPr lang="en-US" dirty="0"/>
              <a:t> user.</a:t>
            </a:r>
          </a:p>
        </p:txBody>
      </p:sp>
      <p:sp>
        <p:nvSpPr>
          <p:cNvPr id="5" name="Text Placeholder 9">
            <a:extLst>
              <a:ext uri="{FF2B5EF4-FFF2-40B4-BE49-F238E27FC236}">
                <a16:creationId xmlns:a16="http://schemas.microsoft.com/office/drawing/2014/main" id="{EA44691C-ADE6-488A-B09D-0FFA06DE10A5}"/>
              </a:ext>
            </a:extLst>
          </p:cNvPr>
          <p:cNvSpPr>
            <a:spLocks noGrp="1"/>
          </p:cNvSpPr>
          <p:nvPr>
            <p:ph type="body" sz="quarter" idx="4294967295"/>
          </p:nvPr>
        </p:nvSpPr>
        <p:spPr>
          <a:xfrm>
            <a:off x="17238228" y="9351780"/>
            <a:ext cx="891042" cy="1140959"/>
          </a:xfrm>
          <a:prstGeom prst="rect">
            <a:avLst/>
          </a:prstGeom>
        </p:spPr>
        <p:txBody>
          <a:bodyPr>
            <a:normAutofit/>
          </a:bodyPr>
          <a:lstStyle/>
          <a:p>
            <a:pPr algn="ctr"/>
            <a:r>
              <a:rPr lang="en-US" sz="2800" dirty="0">
                <a:solidFill>
                  <a:schemeClr val="bg1"/>
                </a:solidFill>
              </a:rPr>
              <a:t>22</a:t>
            </a:r>
          </a:p>
          <a:p>
            <a:pPr algn="ctr"/>
            <a:endParaRPr lang="en-US" sz="2800" dirty="0">
              <a:solidFill>
                <a:schemeClr val="bg1"/>
              </a:solidFill>
            </a:endParaRPr>
          </a:p>
        </p:txBody>
      </p:sp>
    </p:spTree>
    <p:extLst>
      <p:ext uri="{BB962C8B-B14F-4D97-AF65-F5344CB8AC3E}">
        <p14:creationId xmlns:p14="http://schemas.microsoft.com/office/powerpoint/2010/main" val="1398158043"/>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t>Thank You for Watching!</a:t>
            </a:r>
            <a:endParaRPr kumimoji="1" lang="ja-JP" altLang="en-US" dirty="0"/>
          </a:p>
        </p:txBody>
      </p:sp>
      <p:sp>
        <p:nvSpPr>
          <p:cNvPr id="18" name="テキスト プレースホルダー 17"/>
          <p:cNvSpPr>
            <a:spLocks noGrp="1"/>
          </p:cNvSpPr>
          <p:nvPr>
            <p:ph type="body" sz="quarter" idx="10"/>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err="1"/>
              <a:t>Pendahuluan</a:t>
            </a:r>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a:t>UI &amp; UX</a:t>
            </a:r>
            <a:endParaRPr lang="ja-JP" altLang="en-US" dirty="0"/>
          </a:p>
        </p:txBody>
      </p:sp>
      <p:sp>
        <p:nvSpPr>
          <p:cNvPr id="10" name="テキスト プレースホルダー 9"/>
          <p:cNvSpPr>
            <a:spLocks noGrp="1"/>
          </p:cNvSpPr>
          <p:nvPr>
            <p:ph type="body" sz="quarter" idx="14"/>
          </p:nvPr>
        </p:nvSpPr>
        <p:spPr>
          <a:xfrm>
            <a:off x="2709065" y="4451977"/>
            <a:ext cx="13938025" cy="4662525"/>
          </a:xfrm>
        </p:spPr>
        <p:txBody>
          <a:bodyPr>
            <a:noAutofit/>
          </a:bodyPr>
          <a:lstStyle/>
          <a:p>
            <a:pPr algn="just"/>
            <a:r>
              <a:rPr lang="en-US" altLang="ja-JP" dirty="0" err="1"/>
              <a:t>Pariwisata</a:t>
            </a:r>
            <a:r>
              <a:rPr lang="en-US" altLang="ja-JP" dirty="0"/>
              <a:t> </a:t>
            </a:r>
            <a:r>
              <a:rPr lang="en-US" altLang="ja-JP" dirty="0" err="1"/>
              <a:t>merupakan</a:t>
            </a:r>
            <a:r>
              <a:rPr lang="en-US" altLang="ja-JP" dirty="0"/>
              <a:t> salah </a:t>
            </a:r>
            <a:r>
              <a:rPr lang="en-US" altLang="ja-JP" dirty="0" err="1"/>
              <a:t>satu</a:t>
            </a:r>
            <a:r>
              <a:rPr lang="en-US" altLang="ja-JP" dirty="0"/>
              <a:t> </a:t>
            </a:r>
            <a:r>
              <a:rPr lang="en-US" altLang="ja-JP" dirty="0" err="1"/>
              <a:t>kegiatan</a:t>
            </a:r>
            <a:r>
              <a:rPr lang="en-US" altLang="ja-JP" dirty="0"/>
              <a:t> yang di </a:t>
            </a:r>
            <a:r>
              <a:rPr lang="en-US" altLang="ja-JP" dirty="0" err="1"/>
              <a:t>sukai</a:t>
            </a:r>
            <a:r>
              <a:rPr lang="en-US" altLang="ja-JP" dirty="0"/>
              <a:t> oleh </a:t>
            </a:r>
            <a:r>
              <a:rPr lang="en-US" altLang="ja-JP" dirty="0" err="1"/>
              <a:t>hampir</a:t>
            </a:r>
            <a:r>
              <a:rPr lang="en-US" altLang="ja-JP" dirty="0"/>
              <a:t> </a:t>
            </a:r>
            <a:r>
              <a:rPr lang="en-US" altLang="ja-JP" dirty="0" err="1"/>
              <a:t>seluruh</a:t>
            </a:r>
            <a:r>
              <a:rPr lang="en-US" altLang="ja-JP" dirty="0"/>
              <a:t> orang di </a:t>
            </a:r>
            <a:r>
              <a:rPr lang="en-US" altLang="ja-JP" dirty="0" err="1"/>
              <a:t>indonesia</a:t>
            </a:r>
            <a:r>
              <a:rPr lang="en-US" altLang="ja-JP" dirty="0"/>
              <a:t> </a:t>
            </a:r>
            <a:r>
              <a:rPr lang="en-US" altLang="ja-JP" dirty="0" err="1"/>
              <a:t>bahkan</a:t>
            </a:r>
            <a:r>
              <a:rPr lang="en-US" altLang="ja-JP" dirty="0"/>
              <a:t> di dunia yang mana </a:t>
            </a:r>
            <a:r>
              <a:rPr lang="en-US" altLang="ja-JP" dirty="0" err="1"/>
              <a:t>kebanyakan</a:t>
            </a:r>
            <a:r>
              <a:rPr lang="en-US" altLang="ja-JP" dirty="0"/>
              <a:t> orang </a:t>
            </a:r>
            <a:r>
              <a:rPr lang="en-US" altLang="ja-JP" dirty="0" err="1"/>
              <a:t>melakukan</a:t>
            </a:r>
            <a:r>
              <a:rPr lang="en-US" altLang="ja-JP" dirty="0"/>
              <a:t> </a:t>
            </a:r>
            <a:r>
              <a:rPr lang="en-US" altLang="ja-JP" dirty="0" err="1"/>
              <a:t>kegiatan</a:t>
            </a:r>
            <a:r>
              <a:rPr lang="en-US" altLang="ja-JP" dirty="0"/>
              <a:t> </a:t>
            </a:r>
            <a:r>
              <a:rPr lang="en-US" altLang="ja-JP" dirty="0" err="1"/>
              <a:t>pariwisata</a:t>
            </a:r>
            <a:r>
              <a:rPr lang="en-US" altLang="ja-JP" dirty="0"/>
              <a:t> </a:t>
            </a:r>
            <a:r>
              <a:rPr lang="en-US" altLang="ja-JP" dirty="0" err="1"/>
              <a:t>itu</a:t>
            </a:r>
            <a:r>
              <a:rPr lang="en-US" altLang="ja-JP" dirty="0"/>
              <a:t> </a:t>
            </a:r>
            <a:r>
              <a:rPr lang="en-US" altLang="ja-JP" dirty="0" err="1"/>
              <a:t>untuk</a:t>
            </a:r>
            <a:r>
              <a:rPr lang="en-US" altLang="ja-JP" dirty="0"/>
              <a:t> </a:t>
            </a:r>
            <a:r>
              <a:rPr lang="en-US" altLang="ja-JP" dirty="0" err="1"/>
              <a:t>bertujuan</a:t>
            </a:r>
            <a:r>
              <a:rPr lang="en-US" altLang="ja-JP" dirty="0"/>
              <a:t> </a:t>
            </a:r>
            <a:r>
              <a:rPr lang="en-US" altLang="ja-JP" dirty="0" err="1"/>
              <a:t>liburan</a:t>
            </a:r>
            <a:r>
              <a:rPr lang="en-US" altLang="ja-JP" dirty="0"/>
              <a:t> </a:t>
            </a:r>
            <a:r>
              <a:rPr lang="en-US" altLang="ja-JP" dirty="0" err="1"/>
              <a:t>atau</a:t>
            </a:r>
            <a:r>
              <a:rPr lang="en-US" altLang="ja-JP" dirty="0"/>
              <a:t> pun </a:t>
            </a:r>
            <a:r>
              <a:rPr lang="en-US" altLang="ja-JP" dirty="0" err="1"/>
              <a:t>rekreasi</a:t>
            </a:r>
            <a:r>
              <a:rPr lang="en-US" altLang="ja-JP" dirty="0"/>
              <a:t>, </a:t>
            </a:r>
            <a:r>
              <a:rPr lang="en-US" altLang="ja-JP" dirty="0" err="1"/>
              <a:t>kegiatan</a:t>
            </a:r>
            <a:r>
              <a:rPr lang="en-US" altLang="ja-JP" dirty="0"/>
              <a:t> </a:t>
            </a:r>
            <a:r>
              <a:rPr lang="en-US" altLang="ja-JP" dirty="0" err="1"/>
              <a:t>ini</a:t>
            </a:r>
            <a:r>
              <a:rPr lang="en-US" altLang="ja-JP" dirty="0"/>
              <a:t> pun </a:t>
            </a:r>
            <a:r>
              <a:rPr lang="en-US" altLang="ja-JP" dirty="0" err="1"/>
              <a:t>bahkan</a:t>
            </a:r>
            <a:r>
              <a:rPr lang="en-US" altLang="ja-JP" dirty="0"/>
              <a:t> </a:t>
            </a:r>
            <a:r>
              <a:rPr lang="en-US" altLang="ja-JP" dirty="0" err="1"/>
              <a:t>menjadi</a:t>
            </a:r>
            <a:r>
              <a:rPr lang="en-US" altLang="ja-JP" dirty="0"/>
              <a:t> </a:t>
            </a:r>
            <a:r>
              <a:rPr lang="en-US" altLang="ja-JP" dirty="0" err="1"/>
              <a:t>kegiatan</a:t>
            </a:r>
            <a:r>
              <a:rPr lang="en-US" altLang="ja-JP" dirty="0"/>
              <a:t> </a:t>
            </a:r>
            <a:r>
              <a:rPr lang="en-US" altLang="ja-JP" dirty="0" err="1"/>
              <a:t>rutin</a:t>
            </a:r>
            <a:r>
              <a:rPr lang="en-US" altLang="ja-JP" dirty="0"/>
              <a:t> </a:t>
            </a:r>
            <a:r>
              <a:rPr lang="en-US" altLang="ja-JP" dirty="0" err="1"/>
              <a:t>bagi</a:t>
            </a:r>
            <a:r>
              <a:rPr lang="en-US" altLang="ja-JP" dirty="0"/>
              <a:t> </a:t>
            </a:r>
            <a:r>
              <a:rPr lang="en-US" altLang="ja-JP" dirty="0" err="1"/>
              <a:t>banyak</a:t>
            </a:r>
            <a:r>
              <a:rPr lang="en-US" altLang="ja-JP" dirty="0"/>
              <a:t> </a:t>
            </a:r>
            <a:r>
              <a:rPr lang="en-US" altLang="ja-JP" dirty="0" err="1"/>
              <a:t>kalangan</a:t>
            </a:r>
            <a:r>
              <a:rPr lang="en-US" altLang="ja-JP" dirty="0"/>
              <a:t> orang </a:t>
            </a:r>
            <a:r>
              <a:rPr lang="en-US" altLang="ja-JP" dirty="0" err="1"/>
              <a:t>saat</a:t>
            </a:r>
            <a:r>
              <a:rPr lang="en-US" altLang="ja-JP" dirty="0"/>
              <a:t> </a:t>
            </a:r>
            <a:r>
              <a:rPr lang="en-US" altLang="ja-JP" dirty="0" err="1"/>
              <a:t>akhir</a:t>
            </a:r>
            <a:r>
              <a:rPr lang="en-US" altLang="ja-JP" dirty="0"/>
              <a:t> pekan </a:t>
            </a:r>
            <a:r>
              <a:rPr lang="en-US" altLang="ja-JP" dirty="0" err="1"/>
              <a:t>tiba</a:t>
            </a:r>
            <a:r>
              <a:rPr lang="en-US" altLang="ja-JP" dirty="0"/>
              <a:t> </a:t>
            </a:r>
            <a:r>
              <a:rPr lang="en-US" altLang="ja-JP" dirty="0" err="1"/>
              <a:t>atau</a:t>
            </a:r>
            <a:r>
              <a:rPr lang="en-US" altLang="ja-JP" dirty="0"/>
              <a:t> pun </a:t>
            </a:r>
            <a:r>
              <a:rPr lang="en-US" altLang="ja-JP" dirty="0" err="1"/>
              <a:t>saat</a:t>
            </a:r>
            <a:r>
              <a:rPr lang="en-US" altLang="ja-JP" dirty="0"/>
              <a:t> </a:t>
            </a:r>
            <a:r>
              <a:rPr lang="en-US" altLang="ja-JP" dirty="0" err="1"/>
              <a:t>hari</a:t>
            </a:r>
            <a:r>
              <a:rPr lang="en-US" altLang="ja-JP" dirty="0"/>
              <a:t> </a:t>
            </a:r>
            <a:r>
              <a:rPr lang="en-US" altLang="ja-JP" dirty="0" err="1"/>
              <a:t>libur</a:t>
            </a:r>
            <a:r>
              <a:rPr lang="en-US" altLang="ja-JP" dirty="0"/>
              <a:t> </a:t>
            </a:r>
            <a:r>
              <a:rPr lang="en-US" altLang="ja-JP" dirty="0" err="1"/>
              <a:t>nasional</a:t>
            </a:r>
            <a:r>
              <a:rPr lang="en-US" altLang="ja-JP" dirty="0"/>
              <a:t> dan </a:t>
            </a:r>
            <a:r>
              <a:rPr lang="en-US" altLang="ja-JP" dirty="0" err="1"/>
              <a:t>hari-hari</a:t>
            </a:r>
            <a:r>
              <a:rPr lang="en-US" altLang="ja-JP" dirty="0"/>
              <a:t> </a:t>
            </a:r>
            <a:r>
              <a:rPr lang="en-US" altLang="ja-JP" dirty="0" err="1"/>
              <a:t>besar</a:t>
            </a:r>
            <a:r>
              <a:rPr lang="en-US" altLang="ja-JP" dirty="0"/>
              <a:t> </a:t>
            </a:r>
            <a:r>
              <a:rPr lang="en-US" altLang="ja-JP" dirty="0" err="1"/>
              <a:t>lainnya</a:t>
            </a:r>
            <a:r>
              <a:rPr lang="en-US" altLang="ja-JP" dirty="0"/>
              <a:t>.</a:t>
            </a:r>
          </a:p>
          <a:p>
            <a:pPr algn="just"/>
            <a:r>
              <a:rPr lang="en-US" altLang="ja-JP" dirty="0" err="1"/>
              <a:t>Namun</a:t>
            </a:r>
            <a:r>
              <a:rPr lang="en-US" altLang="ja-JP" dirty="0"/>
              <a:t> </a:t>
            </a:r>
            <a:r>
              <a:rPr lang="en-US" altLang="ja-JP" dirty="0" err="1"/>
              <a:t>sampai</a:t>
            </a:r>
            <a:r>
              <a:rPr lang="en-US" altLang="ja-JP" dirty="0"/>
              <a:t> </a:t>
            </a:r>
            <a:r>
              <a:rPr lang="en-US" altLang="ja-JP" dirty="0" err="1"/>
              <a:t>saat</a:t>
            </a:r>
            <a:r>
              <a:rPr lang="en-US" altLang="ja-JP" dirty="0"/>
              <a:t> </a:t>
            </a:r>
            <a:r>
              <a:rPr lang="en-US" altLang="ja-JP" dirty="0" err="1"/>
              <a:t>ini</a:t>
            </a:r>
            <a:r>
              <a:rPr lang="en-US" altLang="ja-JP" dirty="0"/>
              <a:t> </a:t>
            </a:r>
            <a:r>
              <a:rPr lang="en-US" altLang="ja-JP" dirty="0" err="1"/>
              <a:t>masih</a:t>
            </a:r>
            <a:r>
              <a:rPr lang="en-US" altLang="ja-JP" dirty="0"/>
              <a:t> </a:t>
            </a:r>
            <a:r>
              <a:rPr lang="en-US" altLang="ja-JP" dirty="0" err="1"/>
              <a:t>banyak</a:t>
            </a:r>
            <a:r>
              <a:rPr lang="en-US" altLang="ja-JP" dirty="0"/>
              <a:t> </a:t>
            </a:r>
            <a:r>
              <a:rPr lang="en-US" altLang="ja-JP" dirty="0" err="1"/>
              <a:t>dari</a:t>
            </a:r>
            <a:r>
              <a:rPr lang="en-US" altLang="ja-JP" dirty="0"/>
              <a:t> </a:t>
            </a:r>
            <a:r>
              <a:rPr lang="en-US" altLang="ja-JP" dirty="0" err="1"/>
              <a:t>masyarakat</a:t>
            </a:r>
            <a:r>
              <a:rPr lang="en-US" altLang="ja-JP" dirty="0"/>
              <a:t> </a:t>
            </a:r>
            <a:r>
              <a:rPr lang="en-US" altLang="ja-JP" dirty="0" err="1"/>
              <a:t>kita</a:t>
            </a:r>
            <a:r>
              <a:rPr lang="en-US" altLang="ja-JP" dirty="0"/>
              <a:t> dan </a:t>
            </a:r>
            <a:r>
              <a:rPr lang="en-US" altLang="ja-JP" dirty="0" err="1"/>
              <a:t>pengunjung</a:t>
            </a:r>
            <a:r>
              <a:rPr lang="en-US" altLang="ja-JP" dirty="0"/>
              <a:t> </a:t>
            </a:r>
            <a:r>
              <a:rPr lang="en-US" altLang="ja-JP" dirty="0" err="1"/>
              <a:t>dari</a:t>
            </a:r>
            <a:r>
              <a:rPr lang="en-US" altLang="ja-JP" dirty="0"/>
              <a:t> </a:t>
            </a:r>
            <a:r>
              <a:rPr lang="en-US" altLang="ja-JP" dirty="0" err="1"/>
              <a:t>luar</a:t>
            </a:r>
            <a:r>
              <a:rPr lang="en-US" altLang="ja-JP" dirty="0"/>
              <a:t> negeri yang </a:t>
            </a:r>
            <a:r>
              <a:rPr lang="en-US" altLang="ja-JP" dirty="0" err="1"/>
              <a:t>masih</a:t>
            </a:r>
            <a:r>
              <a:rPr lang="en-US" altLang="ja-JP" dirty="0"/>
              <a:t> </a:t>
            </a:r>
            <a:r>
              <a:rPr lang="en-US" altLang="ja-JP" dirty="0" err="1"/>
              <a:t>kesulitana</a:t>
            </a:r>
            <a:r>
              <a:rPr lang="en-US" altLang="ja-JP" dirty="0"/>
              <a:t> </a:t>
            </a:r>
            <a:r>
              <a:rPr lang="en-US" altLang="ja-JP" dirty="0" err="1"/>
              <a:t>dalam</a:t>
            </a:r>
            <a:r>
              <a:rPr lang="en-US" altLang="ja-JP" dirty="0"/>
              <a:t> </a:t>
            </a:r>
            <a:r>
              <a:rPr lang="en-US" altLang="ja-JP" dirty="0" err="1"/>
              <a:t>hal</a:t>
            </a:r>
            <a:r>
              <a:rPr lang="en-US" altLang="ja-JP" dirty="0"/>
              <a:t> </a:t>
            </a:r>
            <a:r>
              <a:rPr lang="en-US" altLang="ja-JP" dirty="0" err="1"/>
              <a:t>informasi</a:t>
            </a:r>
            <a:r>
              <a:rPr lang="en-US" altLang="ja-JP" dirty="0"/>
              <a:t> dan </a:t>
            </a:r>
            <a:r>
              <a:rPr lang="en-US" altLang="ja-JP" dirty="0" err="1"/>
              <a:t>registrasi</a:t>
            </a:r>
            <a:r>
              <a:rPr lang="en-US" altLang="ja-JP" dirty="0"/>
              <a:t> </a:t>
            </a:r>
            <a:r>
              <a:rPr lang="en-US" altLang="ja-JP" dirty="0" err="1"/>
              <a:t>saat</a:t>
            </a:r>
            <a:r>
              <a:rPr lang="en-US" altLang="ja-JP" dirty="0"/>
              <a:t> </a:t>
            </a:r>
            <a:r>
              <a:rPr lang="en-US" altLang="ja-JP" dirty="0" err="1"/>
              <a:t>berwisata</a:t>
            </a:r>
            <a:r>
              <a:rPr lang="en-US" altLang="ja-JP" dirty="0"/>
              <a:t>, </a:t>
            </a:r>
            <a:r>
              <a:rPr lang="en-US" altLang="ja-JP" dirty="0" err="1"/>
              <a:t>hal</a:t>
            </a:r>
            <a:r>
              <a:rPr lang="en-US" altLang="ja-JP" dirty="0"/>
              <a:t> </a:t>
            </a:r>
            <a:r>
              <a:rPr lang="en-US" altLang="ja-JP" dirty="0" err="1"/>
              <a:t>inilah</a:t>
            </a:r>
            <a:r>
              <a:rPr lang="en-US" altLang="ja-JP" dirty="0"/>
              <a:t> yang </a:t>
            </a:r>
            <a:r>
              <a:rPr lang="en-US" altLang="ja-JP" dirty="0" err="1"/>
              <a:t>menjadi</a:t>
            </a:r>
            <a:r>
              <a:rPr lang="en-US" altLang="ja-JP" dirty="0"/>
              <a:t> </a:t>
            </a:r>
            <a:r>
              <a:rPr lang="en-US" altLang="ja-JP" dirty="0" err="1"/>
              <a:t>masalah</a:t>
            </a:r>
            <a:r>
              <a:rPr lang="en-US" altLang="ja-JP" dirty="0"/>
              <a:t> </a:t>
            </a:r>
            <a:r>
              <a:rPr lang="en-US" altLang="ja-JP" dirty="0" err="1"/>
              <a:t>penting</a:t>
            </a:r>
            <a:r>
              <a:rPr lang="en-US" altLang="ja-JP" dirty="0"/>
              <a:t> </a:t>
            </a:r>
            <a:r>
              <a:rPr lang="en-US" altLang="ja-JP" dirty="0" err="1"/>
              <a:t>dari</a:t>
            </a:r>
            <a:r>
              <a:rPr lang="en-US" altLang="ja-JP" dirty="0"/>
              <a:t> </a:t>
            </a:r>
            <a:r>
              <a:rPr lang="en-US" altLang="ja-JP" dirty="0" err="1"/>
              <a:t>sisi</a:t>
            </a:r>
            <a:r>
              <a:rPr lang="en-US" altLang="ja-JP" dirty="0"/>
              <a:t> </a:t>
            </a:r>
            <a:r>
              <a:rPr lang="en-US" altLang="ja-JP" dirty="0" err="1"/>
              <a:t>kenyamanan</a:t>
            </a:r>
            <a:r>
              <a:rPr lang="en-US" altLang="ja-JP" dirty="0"/>
              <a:t> </a:t>
            </a:r>
            <a:r>
              <a:rPr lang="en-US" altLang="ja-JP" dirty="0" err="1"/>
              <a:t>pengunjung</a:t>
            </a:r>
            <a:r>
              <a:rPr lang="en-US" altLang="ja-JP" dirty="0"/>
              <a:t>, </a:t>
            </a:r>
            <a:r>
              <a:rPr lang="en-US" altLang="ja-JP" dirty="0" err="1"/>
              <a:t>Kendala</a:t>
            </a:r>
            <a:r>
              <a:rPr lang="en-US" altLang="ja-JP" dirty="0"/>
              <a:t> lain yang </a:t>
            </a:r>
            <a:r>
              <a:rPr lang="en-US" altLang="ja-JP" dirty="0" err="1"/>
              <a:t>menghadang</a:t>
            </a:r>
            <a:r>
              <a:rPr lang="en-US" altLang="ja-JP" dirty="0"/>
              <a:t> </a:t>
            </a:r>
            <a:r>
              <a:rPr lang="en-US" altLang="ja-JP" dirty="0" err="1"/>
              <a:t>adalah</a:t>
            </a:r>
            <a:r>
              <a:rPr lang="en-US" altLang="ja-JP" dirty="0"/>
              <a:t> </a:t>
            </a:r>
            <a:r>
              <a:rPr lang="en-US" altLang="ja-JP" dirty="0" err="1"/>
              <a:t>minimnya</a:t>
            </a:r>
            <a:r>
              <a:rPr lang="en-US" altLang="ja-JP" dirty="0"/>
              <a:t> </a:t>
            </a:r>
            <a:r>
              <a:rPr lang="en-US" altLang="ja-JP" dirty="0" err="1"/>
              <a:t>informasi</a:t>
            </a:r>
            <a:r>
              <a:rPr lang="en-US" altLang="ja-JP" dirty="0"/>
              <a:t> </a:t>
            </a:r>
            <a:r>
              <a:rPr lang="en-US" altLang="ja-JP" dirty="0" err="1"/>
              <a:t>pariwisata</a:t>
            </a:r>
            <a:r>
              <a:rPr lang="en-US" altLang="ja-JP" dirty="0"/>
              <a:t> yang </a:t>
            </a:r>
            <a:r>
              <a:rPr lang="en-US" altLang="ja-JP" dirty="0" err="1"/>
              <a:t>dapat</a:t>
            </a:r>
            <a:r>
              <a:rPr lang="en-US" altLang="ja-JP" dirty="0"/>
              <a:t> </a:t>
            </a:r>
            <a:r>
              <a:rPr lang="en-US" altLang="ja-JP" dirty="0" err="1"/>
              <a:t>diakses</a:t>
            </a:r>
            <a:r>
              <a:rPr lang="en-US" altLang="ja-JP" dirty="0"/>
              <a:t> </a:t>
            </a:r>
            <a:r>
              <a:rPr lang="en-US" altLang="ja-JP" dirty="0" err="1"/>
              <a:t>secara</a:t>
            </a:r>
            <a:r>
              <a:rPr lang="en-US" altLang="ja-JP" dirty="0"/>
              <a:t> </a:t>
            </a:r>
            <a:r>
              <a:rPr lang="en-US" altLang="ja-JP" dirty="0" err="1"/>
              <a:t>luas</a:t>
            </a:r>
            <a:r>
              <a:rPr lang="en-US" altLang="ja-JP" dirty="0"/>
              <a:t> </a:t>
            </a:r>
            <a:r>
              <a:rPr lang="en-US" altLang="ja-JP" dirty="0" err="1"/>
              <a:t>untuk</a:t>
            </a:r>
            <a:r>
              <a:rPr lang="en-US" altLang="ja-JP" dirty="0"/>
              <a:t> </a:t>
            </a:r>
            <a:r>
              <a:rPr lang="en-US" altLang="ja-JP" dirty="0" err="1"/>
              <a:t>itu</a:t>
            </a:r>
            <a:r>
              <a:rPr lang="en-US" altLang="ja-JP" dirty="0"/>
              <a:t> </a:t>
            </a:r>
            <a:r>
              <a:rPr lang="en-US" altLang="ja-JP" dirty="0" err="1"/>
              <a:t>diperlukan</a:t>
            </a:r>
            <a:r>
              <a:rPr lang="en-US" altLang="ja-JP" dirty="0"/>
              <a:t> </a:t>
            </a:r>
            <a:r>
              <a:rPr lang="en-US" altLang="ja-JP" dirty="0" err="1"/>
              <a:t>prasarana</a:t>
            </a:r>
            <a:r>
              <a:rPr lang="en-US" altLang="ja-JP" dirty="0"/>
              <a:t> dan juga </a:t>
            </a:r>
            <a:r>
              <a:rPr lang="en-US" altLang="ja-JP" dirty="0" err="1"/>
              <a:t>sistem</a:t>
            </a:r>
            <a:r>
              <a:rPr lang="en-US" altLang="ja-JP" dirty="0"/>
              <a:t> yang </a:t>
            </a:r>
            <a:r>
              <a:rPr lang="en-US" altLang="ja-JP" dirty="0" err="1"/>
              <a:t>dapat</a:t>
            </a:r>
            <a:r>
              <a:rPr lang="en-US" altLang="ja-JP" dirty="0"/>
              <a:t> </a:t>
            </a:r>
            <a:r>
              <a:rPr lang="en-US" altLang="ja-JP" dirty="0" err="1"/>
              <a:t>digunakan</a:t>
            </a:r>
            <a:r>
              <a:rPr lang="en-US" altLang="ja-JP" dirty="0"/>
              <a:t> </a:t>
            </a:r>
            <a:r>
              <a:rPr lang="en-US" altLang="ja-JP" dirty="0" err="1"/>
              <a:t>untuk</a:t>
            </a:r>
            <a:r>
              <a:rPr lang="en-US" altLang="ja-JP" dirty="0"/>
              <a:t> </a:t>
            </a:r>
            <a:r>
              <a:rPr lang="en-US" altLang="ja-JP" dirty="0" err="1"/>
              <a:t>melakukan</a:t>
            </a:r>
            <a:r>
              <a:rPr lang="en-US" altLang="ja-JP" dirty="0"/>
              <a:t> </a:t>
            </a:r>
            <a:r>
              <a:rPr lang="en-US" altLang="ja-JP" dirty="0" err="1"/>
              <a:t>promosi</a:t>
            </a:r>
            <a:r>
              <a:rPr lang="en-US" altLang="ja-JP" dirty="0"/>
              <a:t> </a:t>
            </a:r>
            <a:r>
              <a:rPr lang="en-US" altLang="ja-JP" dirty="0" err="1"/>
              <a:t>dengan</a:t>
            </a:r>
            <a:r>
              <a:rPr lang="en-US" altLang="ja-JP" dirty="0"/>
              <a:t> </a:t>
            </a:r>
            <a:r>
              <a:rPr lang="en-US" altLang="ja-JP" dirty="0" err="1"/>
              <a:t>efektif</a:t>
            </a:r>
            <a:r>
              <a:rPr lang="en-US" altLang="ja-JP" dirty="0"/>
              <a:t> </a:t>
            </a:r>
            <a:r>
              <a:rPr lang="en-US" altLang="ja-JP" dirty="0" err="1"/>
              <a:t>serta</a:t>
            </a:r>
            <a:r>
              <a:rPr lang="en-US" altLang="ja-JP" dirty="0"/>
              <a:t> </a:t>
            </a:r>
            <a:r>
              <a:rPr lang="en-US" altLang="ja-JP" dirty="0" err="1"/>
              <a:t>dapat</a:t>
            </a:r>
            <a:r>
              <a:rPr lang="en-US" altLang="ja-JP" dirty="0"/>
              <a:t> </a:t>
            </a:r>
            <a:r>
              <a:rPr lang="en-US" altLang="ja-JP" dirty="0" err="1"/>
              <a:t>digunakan</a:t>
            </a:r>
            <a:r>
              <a:rPr lang="en-US" altLang="ja-JP" dirty="0"/>
              <a:t> </a:t>
            </a:r>
            <a:r>
              <a:rPr lang="en-US" altLang="ja-JP" dirty="0" err="1"/>
              <a:t>sebagai</a:t>
            </a:r>
            <a:r>
              <a:rPr lang="en-US" altLang="ja-JP" dirty="0"/>
              <a:t> </a:t>
            </a:r>
            <a:r>
              <a:rPr lang="en-US" altLang="ja-JP" dirty="0" err="1"/>
              <a:t>panduan</a:t>
            </a:r>
            <a:r>
              <a:rPr lang="en-US" altLang="ja-JP" dirty="0"/>
              <a:t> </a:t>
            </a:r>
            <a:r>
              <a:rPr lang="en-US" altLang="ja-JP" dirty="0" err="1"/>
              <a:t>bagi</a:t>
            </a:r>
            <a:r>
              <a:rPr lang="en-US" altLang="ja-JP" dirty="0"/>
              <a:t> </a:t>
            </a:r>
            <a:r>
              <a:rPr lang="en-US" altLang="ja-JP" dirty="0" err="1"/>
              <a:t>wisatawan</a:t>
            </a:r>
            <a:r>
              <a:rPr lang="en-US" altLang="ja-JP" dirty="0"/>
              <a:t> yang </a:t>
            </a:r>
            <a:r>
              <a:rPr lang="en-US" altLang="ja-JP" dirty="0" err="1"/>
              <a:t>ingin</a:t>
            </a:r>
            <a:r>
              <a:rPr lang="en-US" altLang="ja-JP" dirty="0"/>
              <a:t> </a:t>
            </a:r>
            <a:r>
              <a:rPr lang="en-US" altLang="ja-JP" dirty="0" err="1"/>
              <a:t>berkunjung</a:t>
            </a:r>
            <a:r>
              <a:rPr lang="en-US" altLang="ja-JP" dirty="0"/>
              <a:t> </a:t>
            </a:r>
            <a:r>
              <a:rPr lang="en-US" altLang="ja-JP" dirty="0" err="1"/>
              <a:t>ke</a:t>
            </a:r>
            <a:r>
              <a:rPr lang="en-US" altLang="ja-JP" dirty="0"/>
              <a:t> </a:t>
            </a:r>
            <a:r>
              <a:rPr lang="en-US" altLang="ja-JP" dirty="0" err="1"/>
              <a:t>indonesia</a:t>
            </a:r>
            <a:r>
              <a:rPr lang="en-US" altLang="ja-JP" dirty="0"/>
              <a:t>.</a:t>
            </a:r>
          </a:p>
          <a:p>
            <a:pPr algn="just"/>
            <a:r>
              <a:rPr lang="en-US" altLang="ja-JP" dirty="0" err="1"/>
              <a:t>Berfokus</a:t>
            </a:r>
            <a:r>
              <a:rPr lang="en-US" altLang="ja-JP" dirty="0"/>
              <a:t> pada </a:t>
            </a:r>
            <a:r>
              <a:rPr lang="en-US" altLang="ja-JP" dirty="0" err="1"/>
              <a:t>permasalahan</a:t>
            </a:r>
            <a:r>
              <a:rPr lang="en-US" altLang="ja-JP" dirty="0"/>
              <a:t> </a:t>
            </a:r>
            <a:r>
              <a:rPr lang="en-US" altLang="ja-JP" dirty="0" err="1"/>
              <a:t>diatas</a:t>
            </a:r>
            <a:r>
              <a:rPr lang="en-US" altLang="ja-JP" dirty="0"/>
              <a:t>, </a:t>
            </a:r>
            <a:r>
              <a:rPr lang="en-US" altLang="ja-JP" dirty="0" err="1"/>
              <a:t>maka</a:t>
            </a:r>
            <a:r>
              <a:rPr lang="en-US" altLang="ja-JP" dirty="0"/>
              <a:t> </a:t>
            </a:r>
            <a:r>
              <a:rPr lang="en-US" altLang="ja-JP" dirty="0" err="1"/>
              <a:t>penulis</a:t>
            </a:r>
            <a:r>
              <a:rPr lang="en-US" altLang="ja-JP" dirty="0"/>
              <a:t> </a:t>
            </a:r>
            <a:r>
              <a:rPr lang="en-US" altLang="ja-JP" dirty="0" err="1"/>
              <a:t>membuat</a:t>
            </a:r>
            <a:r>
              <a:rPr lang="en-US" altLang="ja-JP" dirty="0"/>
              <a:t> </a:t>
            </a:r>
            <a:r>
              <a:rPr lang="en-US" altLang="ja-JP" dirty="0" err="1"/>
              <a:t>sebuah</a:t>
            </a:r>
            <a:r>
              <a:rPr lang="en-US" altLang="ja-JP" dirty="0"/>
              <a:t> </a:t>
            </a:r>
            <a:r>
              <a:rPr lang="en-US" altLang="ja-JP" dirty="0" err="1"/>
              <a:t>solusi</a:t>
            </a:r>
            <a:r>
              <a:rPr lang="en-US" altLang="ja-JP" dirty="0"/>
              <a:t> </a:t>
            </a:r>
            <a:r>
              <a:rPr lang="en-US" altLang="ja-JP" dirty="0" err="1"/>
              <a:t>dengan</a:t>
            </a:r>
            <a:r>
              <a:rPr lang="en-US" altLang="ja-JP" dirty="0"/>
              <a:t> </a:t>
            </a:r>
            <a:r>
              <a:rPr lang="en-US" altLang="ja-JP" dirty="0" err="1"/>
              <a:t>melakukan</a:t>
            </a:r>
            <a:r>
              <a:rPr lang="en-US" altLang="ja-JP" dirty="0"/>
              <a:t> </a:t>
            </a:r>
            <a:r>
              <a:rPr lang="en-US" altLang="ja-JP" dirty="0" err="1"/>
              <a:t>pengembangan</a:t>
            </a:r>
            <a:r>
              <a:rPr lang="en-US" altLang="ja-JP" dirty="0"/>
              <a:t> pada website yang mana </a:t>
            </a:r>
            <a:r>
              <a:rPr lang="en-US" altLang="ja-JP" dirty="0" err="1"/>
              <a:t>nantinya</a:t>
            </a:r>
            <a:r>
              <a:rPr lang="en-US" altLang="ja-JP" dirty="0"/>
              <a:t> </a:t>
            </a:r>
            <a:r>
              <a:rPr lang="en-US" altLang="ja-JP" dirty="0" err="1"/>
              <a:t>dari</a:t>
            </a:r>
            <a:r>
              <a:rPr lang="en-US" altLang="ja-JP" dirty="0"/>
              <a:t> </a:t>
            </a:r>
            <a:r>
              <a:rPr lang="en-US" altLang="ja-JP" dirty="0" err="1"/>
              <a:t>sisi</a:t>
            </a:r>
            <a:r>
              <a:rPr lang="en-US" altLang="ja-JP" dirty="0"/>
              <a:t> visual </a:t>
            </a:r>
            <a:r>
              <a:rPr lang="en-US" altLang="ja-JP" dirty="0" err="1"/>
              <a:t>dengan</a:t>
            </a:r>
            <a:r>
              <a:rPr lang="en-US" altLang="ja-JP" dirty="0"/>
              <a:t> </a:t>
            </a:r>
            <a:r>
              <a:rPr lang="en-US" altLang="ja-JP" dirty="0" err="1"/>
              <a:t>membuat</a:t>
            </a:r>
            <a:r>
              <a:rPr lang="en-US" altLang="ja-JP" dirty="0"/>
              <a:t> </a:t>
            </a:r>
            <a:r>
              <a:rPr lang="en-US" altLang="ja-JP" dirty="0" err="1"/>
              <a:t>tampilan</a:t>
            </a:r>
            <a:r>
              <a:rPr lang="en-US" altLang="ja-JP" dirty="0"/>
              <a:t> yang </a:t>
            </a:r>
            <a:r>
              <a:rPr lang="en-US" altLang="ja-JP" dirty="0" err="1"/>
              <a:t>lebih</a:t>
            </a:r>
            <a:r>
              <a:rPr lang="en-US" altLang="ja-JP" dirty="0"/>
              <a:t> responsive dan </a:t>
            </a:r>
            <a:r>
              <a:rPr lang="en-US" altLang="ja-JP" dirty="0" err="1"/>
              <a:t>menarik</a:t>
            </a:r>
            <a:r>
              <a:rPr lang="en-US" altLang="ja-JP" dirty="0"/>
              <a:t> </a:t>
            </a:r>
            <a:r>
              <a:rPr lang="en-US" altLang="ja-JP" dirty="0" err="1"/>
              <a:t>ketika</a:t>
            </a:r>
            <a:r>
              <a:rPr lang="en-US" altLang="ja-JP" dirty="0"/>
              <a:t> di </a:t>
            </a:r>
            <a:r>
              <a:rPr lang="en-US" altLang="ja-JP" dirty="0" err="1"/>
              <a:t>akses</a:t>
            </a:r>
            <a:r>
              <a:rPr lang="en-US" altLang="ja-JP" dirty="0"/>
              <a:t> </a:t>
            </a:r>
            <a:r>
              <a:rPr lang="en-US" altLang="ja-JP" dirty="0" err="1"/>
              <a:t>sesuai</a:t>
            </a:r>
            <a:r>
              <a:rPr lang="en-US" altLang="ja-JP" dirty="0"/>
              <a:t> </a:t>
            </a:r>
            <a:r>
              <a:rPr lang="en-US" altLang="ja-JP" dirty="0" err="1"/>
              <a:t>dengan</a:t>
            </a:r>
            <a:r>
              <a:rPr lang="en-US" altLang="ja-JP" dirty="0"/>
              <a:t> </a:t>
            </a:r>
            <a:r>
              <a:rPr lang="en-US" altLang="ja-JP" dirty="0" err="1"/>
              <a:t>aspek</a:t>
            </a:r>
            <a:r>
              <a:rPr lang="en-US" altLang="ja-JP" dirty="0"/>
              <a:t> </a:t>
            </a:r>
            <a:r>
              <a:rPr lang="en-US" altLang="ja-JP" dirty="0" err="1"/>
              <a:t>aspek</a:t>
            </a:r>
            <a:r>
              <a:rPr lang="en-US" altLang="ja-JP" dirty="0"/>
              <a:t> user interface. Dan juga </a:t>
            </a:r>
            <a:r>
              <a:rPr lang="en-US" altLang="ja-JP" dirty="0" err="1"/>
              <a:t>untuk</a:t>
            </a:r>
            <a:r>
              <a:rPr lang="en-US" altLang="ja-JP" dirty="0"/>
              <a:t> </a:t>
            </a:r>
            <a:r>
              <a:rPr lang="en-US" altLang="ja-JP" dirty="0" err="1"/>
              <a:t>mempermudah</a:t>
            </a:r>
            <a:r>
              <a:rPr lang="en-US" altLang="ja-JP" dirty="0"/>
              <a:t> </a:t>
            </a:r>
            <a:r>
              <a:rPr lang="en-US" altLang="ja-JP" dirty="0" err="1"/>
              <a:t>pengguna</a:t>
            </a:r>
            <a:r>
              <a:rPr lang="en-US" altLang="ja-JP" dirty="0"/>
              <a:t> </a:t>
            </a:r>
            <a:r>
              <a:rPr lang="en-US" altLang="ja-JP" dirty="0" err="1"/>
              <a:t>dalam</a:t>
            </a:r>
            <a:r>
              <a:rPr lang="en-US" altLang="ja-JP" dirty="0"/>
              <a:t> </a:t>
            </a:r>
            <a:r>
              <a:rPr lang="en-US" altLang="ja-JP" dirty="0" err="1"/>
              <a:t>memahami</a:t>
            </a:r>
            <a:r>
              <a:rPr lang="en-US" altLang="ja-JP" dirty="0"/>
              <a:t> dan </a:t>
            </a:r>
            <a:r>
              <a:rPr lang="en-US" altLang="ja-JP" dirty="0" err="1"/>
              <a:t>memberikan</a:t>
            </a:r>
            <a:r>
              <a:rPr lang="en-US" altLang="ja-JP" dirty="0"/>
              <a:t> </a:t>
            </a:r>
            <a:r>
              <a:rPr lang="en-US" altLang="ja-JP" dirty="0" err="1"/>
              <a:t>kemudahan</a:t>
            </a:r>
            <a:r>
              <a:rPr lang="en-US" altLang="ja-JP" dirty="0"/>
              <a:t> </a:t>
            </a:r>
            <a:r>
              <a:rPr lang="en-US" altLang="ja-JP" dirty="0" err="1"/>
              <a:t>serta</a:t>
            </a:r>
            <a:r>
              <a:rPr lang="en-US" altLang="ja-JP" dirty="0"/>
              <a:t> </a:t>
            </a:r>
            <a:r>
              <a:rPr lang="en-US" altLang="ja-JP" dirty="0" err="1"/>
              <a:t>kenyamanan</a:t>
            </a:r>
            <a:r>
              <a:rPr lang="en-US" altLang="ja-JP" dirty="0"/>
              <a:t> </a:t>
            </a:r>
            <a:r>
              <a:rPr lang="en-US" altLang="ja-JP" dirty="0" err="1"/>
              <a:t>dalam</a:t>
            </a:r>
            <a:r>
              <a:rPr lang="en-US" altLang="ja-JP" dirty="0"/>
              <a:t> </a:t>
            </a:r>
            <a:r>
              <a:rPr lang="en-US" altLang="ja-JP" dirty="0" err="1"/>
              <a:t>mengakses</a:t>
            </a:r>
            <a:r>
              <a:rPr lang="en-US" altLang="ja-JP" dirty="0"/>
              <a:t> website </a:t>
            </a:r>
            <a:r>
              <a:rPr lang="en-US" altLang="ja-JP" dirty="0" err="1"/>
              <a:t>ini</a:t>
            </a:r>
            <a:r>
              <a:rPr lang="en-US" altLang="ja-JP" dirty="0"/>
              <a:t>, </a:t>
            </a:r>
            <a:r>
              <a:rPr lang="en-US" altLang="ja-JP" dirty="0" err="1"/>
              <a:t>sesuai</a:t>
            </a:r>
            <a:r>
              <a:rPr lang="en-US" altLang="ja-JP" dirty="0"/>
              <a:t> </a:t>
            </a:r>
            <a:r>
              <a:rPr lang="en-US" altLang="ja-JP" dirty="0" err="1"/>
              <a:t>dengan</a:t>
            </a:r>
            <a:r>
              <a:rPr lang="en-US" altLang="ja-JP" dirty="0"/>
              <a:t> </a:t>
            </a:r>
            <a:r>
              <a:rPr lang="en-US" altLang="ja-JP" dirty="0" err="1"/>
              <a:t>aspek</a:t>
            </a:r>
            <a:r>
              <a:rPr lang="en-US" altLang="ja-JP" dirty="0"/>
              <a:t> </a:t>
            </a:r>
            <a:r>
              <a:rPr lang="en-US" altLang="ja-JP" dirty="0" err="1"/>
              <a:t>aspek</a:t>
            </a:r>
            <a:r>
              <a:rPr lang="en-US" altLang="ja-JP" dirty="0"/>
              <a:t> user experience.</a:t>
            </a:r>
            <a:endParaRPr kumimoji="1" lang="ja-JP" altLang="en-US" dirty="0"/>
          </a:p>
        </p:txBody>
      </p:sp>
      <p:sp>
        <p:nvSpPr>
          <p:cNvPr id="5" name="Slide Number Placeholder 3">
            <a:extLst>
              <a:ext uri="{FF2B5EF4-FFF2-40B4-BE49-F238E27FC236}">
                <a16:creationId xmlns:a16="http://schemas.microsoft.com/office/drawing/2014/main" id="{5426FA28-CCBA-45E1-86EF-51C52AF37E3A}"/>
              </a:ext>
            </a:extLst>
          </p:cNvPr>
          <p:cNvSpPr txBox="1">
            <a:spLocks/>
          </p:cNvSpPr>
          <p:nvPr/>
        </p:nvSpPr>
        <p:spPr>
          <a:xfrm>
            <a:off x="17183433" y="9448028"/>
            <a:ext cx="1080120" cy="547688"/>
          </a:xfrm>
          <a:prstGeom prst="rect">
            <a:avLst/>
          </a:prstGeom>
        </p:spPr>
        <p:txBody>
          <a:bodyPr vert="horz" lIns="163275" tIns="81638" rIns="163275" bIns="81638" rtlCol="0" anchor="ctr"/>
          <a:lstStyle>
            <a:defPPr>
              <a:defRPr lang="ja-JP"/>
            </a:defPPr>
            <a:lvl1pPr marL="0" algn="ctr" defTabSz="1632753" rtl="0" eaLnBrk="1" latinLnBrk="0" hangingPunct="1">
              <a:defRPr kumimoji="1" sz="2800" kern="1200">
                <a:solidFill>
                  <a:schemeClr val="bg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a:lstStyle>
          <a:p>
            <a:r>
              <a:rPr lang="en-US" altLang="ja-JP" dirty="0"/>
              <a:t>3</a:t>
            </a:r>
            <a:endParaRPr lang="ja-JP" altLang="en-US" dirty="0"/>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302A-0D0B-44D7-A0E6-48F0D0F3292F}"/>
              </a:ext>
            </a:extLst>
          </p:cNvPr>
          <p:cNvSpPr>
            <a:spLocks noGrp="1"/>
          </p:cNvSpPr>
          <p:nvPr>
            <p:ph type="title"/>
          </p:nvPr>
        </p:nvSpPr>
        <p:spPr/>
        <p:txBody>
          <a:bodyPr/>
          <a:lstStyle/>
          <a:p>
            <a:r>
              <a:rPr lang="en-US" dirty="0" err="1"/>
              <a:t>Uraian</a:t>
            </a:r>
            <a:r>
              <a:rPr lang="en-US" dirty="0"/>
              <a:t> </a:t>
            </a:r>
            <a:r>
              <a:rPr lang="en-US" dirty="0" err="1"/>
              <a:t>Penelitian</a:t>
            </a:r>
            <a:endParaRPr lang="en-US" dirty="0"/>
          </a:p>
        </p:txBody>
      </p:sp>
      <p:sp>
        <p:nvSpPr>
          <p:cNvPr id="4" name="Slide Number Placeholder 3">
            <a:extLst>
              <a:ext uri="{FF2B5EF4-FFF2-40B4-BE49-F238E27FC236}">
                <a16:creationId xmlns:a16="http://schemas.microsoft.com/office/drawing/2014/main" id="{5426FA28-CCBA-45E1-86EF-51C52AF37E3A}"/>
              </a:ext>
            </a:extLst>
          </p:cNvPr>
          <p:cNvSpPr>
            <a:spLocks noGrp="1"/>
          </p:cNvSpPr>
          <p:nvPr>
            <p:ph type="sldNum" sz="quarter" idx="11"/>
          </p:nvPr>
        </p:nvSpPr>
        <p:spPr/>
        <p:txBody>
          <a:bodyPr/>
          <a:lstStyle/>
          <a:p>
            <a:fld id="{E6459DFB-86F3-43FA-8567-2EA6E426AE90}" type="slidenum">
              <a:rPr lang="ja-JP" altLang="en-US" smtClean="0"/>
              <a:pPr/>
              <a:t>4</a:t>
            </a:fld>
            <a:endParaRPr lang="ja-JP" altLang="en-US"/>
          </a:p>
        </p:txBody>
      </p:sp>
      <p:pic>
        <p:nvPicPr>
          <p:cNvPr id="15" name="Picture Placeholder 14">
            <a:extLst>
              <a:ext uri="{FF2B5EF4-FFF2-40B4-BE49-F238E27FC236}">
                <a16:creationId xmlns:a16="http://schemas.microsoft.com/office/drawing/2014/main" id="{07458472-4263-4FD8-81CC-0FB02CEE30DA}"/>
              </a:ext>
            </a:extLst>
          </p:cNvPr>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18" name="Picture Placeholder 17">
            <a:extLst>
              <a:ext uri="{FF2B5EF4-FFF2-40B4-BE49-F238E27FC236}">
                <a16:creationId xmlns:a16="http://schemas.microsoft.com/office/drawing/2014/main" id="{3BBDE297-F52B-4856-AE8A-53F119D723F4}"/>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rcRect l="16211" r="16211"/>
          <a:stretch>
            <a:fillRect/>
          </a:stretch>
        </p:blipFill>
        <p:spPr/>
      </p:pic>
      <p:pic>
        <p:nvPicPr>
          <p:cNvPr id="20" name="Picture Placeholder 19">
            <a:extLst>
              <a:ext uri="{FF2B5EF4-FFF2-40B4-BE49-F238E27FC236}">
                <a16:creationId xmlns:a16="http://schemas.microsoft.com/office/drawing/2014/main" id="{F2115987-20D3-47BC-8D8C-60A505CBD450}"/>
              </a:ext>
            </a:extLst>
          </p:cNvPr>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l="16148" r="16148"/>
          <a:stretch>
            <a:fillRect/>
          </a:stretch>
        </p:blipFill>
        <p:spPr/>
      </p:pic>
      <p:pic>
        <p:nvPicPr>
          <p:cNvPr id="11" name="Picture Placeholder 10">
            <a:extLst>
              <a:ext uri="{FF2B5EF4-FFF2-40B4-BE49-F238E27FC236}">
                <a16:creationId xmlns:a16="http://schemas.microsoft.com/office/drawing/2014/main" id="{53B63B53-20D8-40DE-953F-AF1545BB1791}"/>
              </a:ext>
            </a:extLst>
          </p:cNvPr>
          <p:cNvPicPr>
            <a:picLocks noGrp="1" noChangeAspect="1"/>
          </p:cNvPicPr>
          <p:nvPr>
            <p:ph type="pic" sz="quarter" idx="20"/>
          </p:nvPr>
        </p:nvPicPr>
        <p:blipFill>
          <a:blip r:embed="rId5" cstate="print">
            <a:extLst>
              <a:ext uri="{28A0092B-C50C-407E-A947-70E740481C1C}">
                <a14:useLocalDpi xmlns:a14="http://schemas.microsoft.com/office/drawing/2010/main" val="0"/>
              </a:ext>
            </a:extLst>
          </a:blip>
          <a:srcRect l="16211" r="16211"/>
          <a:stretch>
            <a:fillRect/>
          </a:stretch>
        </p:blipFill>
        <p:spPr/>
      </p:pic>
      <p:sp>
        <p:nvSpPr>
          <p:cNvPr id="10" name="Text Placeholder 9">
            <a:extLst>
              <a:ext uri="{FF2B5EF4-FFF2-40B4-BE49-F238E27FC236}">
                <a16:creationId xmlns:a16="http://schemas.microsoft.com/office/drawing/2014/main" id="{EA44691C-ADE6-488A-B09D-0FFA06DE10A5}"/>
              </a:ext>
            </a:extLst>
          </p:cNvPr>
          <p:cNvSpPr>
            <a:spLocks noGrp="1"/>
          </p:cNvSpPr>
          <p:nvPr>
            <p:ph type="body" sz="quarter" idx="21"/>
          </p:nvPr>
        </p:nvSpPr>
        <p:spPr/>
        <p:txBody>
          <a:bodyPr/>
          <a:lstStyle/>
          <a:p>
            <a:r>
              <a:rPr lang="en-US" sz="2800" dirty="0"/>
              <a:t>User Interface</a:t>
            </a:r>
          </a:p>
        </p:txBody>
      </p:sp>
      <p:sp>
        <p:nvSpPr>
          <p:cNvPr id="12" name="Text Placeholder 11">
            <a:extLst>
              <a:ext uri="{FF2B5EF4-FFF2-40B4-BE49-F238E27FC236}">
                <a16:creationId xmlns:a16="http://schemas.microsoft.com/office/drawing/2014/main" id="{E10839BE-7D9B-4AE3-A19B-0652A883587E}"/>
              </a:ext>
            </a:extLst>
          </p:cNvPr>
          <p:cNvSpPr>
            <a:spLocks noGrp="1"/>
          </p:cNvSpPr>
          <p:nvPr>
            <p:ph type="body" sz="quarter" idx="25"/>
          </p:nvPr>
        </p:nvSpPr>
        <p:spPr>
          <a:xfrm>
            <a:off x="5307798" y="5543245"/>
            <a:ext cx="3715678" cy="720080"/>
          </a:xfrm>
        </p:spPr>
        <p:txBody>
          <a:bodyPr/>
          <a:lstStyle/>
          <a:p>
            <a:pPr>
              <a:lnSpc>
                <a:spcPct val="100000"/>
              </a:lnSpc>
            </a:pPr>
            <a:r>
              <a:rPr lang="en-US" sz="2800" dirty="0"/>
              <a:t>Digital Marketplace</a:t>
            </a:r>
          </a:p>
        </p:txBody>
      </p:sp>
      <p:sp>
        <p:nvSpPr>
          <p:cNvPr id="14" name="Text Placeholder 13">
            <a:extLst>
              <a:ext uri="{FF2B5EF4-FFF2-40B4-BE49-F238E27FC236}">
                <a16:creationId xmlns:a16="http://schemas.microsoft.com/office/drawing/2014/main" id="{5253D2A3-3BC8-4074-8820-3B85917E2168}"/>
              </a:ext>
            </a:extLst>
          </p:cNvPr>
          <p:cNvSpPr>
            <a:spLocks noGrp="1"/>
          </p:cNvSpPr>
          <p:nvPr>
            <p:ph type="body" sz="quarter" idx="27"/>
          </p:nvPr>
        </p:nvSpPr>
        <p:spPr/>
        <p:txBody>
          <a:bodyPr/>
          <a:lstStyle/>
          <a:p>
            <a:r>
              <a:rPr lang="en-US" sz="2800" dirty="0" err="1"/>
              <a:t>Promosi</a:t>
            </a:r>
            <a:r>
              <a:rPr lang="en-US" sz="2800" dirty="0"/>
              <a:t> Digital</a:t>
            </a:r>
          </a:p>
        </p:txBody>
      </p:sp>
      <p:sp>
        <p:nvSpPr>
          <p:cNvPr id="16" name="Text Placeholder 15">
            <a:extLst>
              <a:ext uri="{FF2B5EF4-FFF2-40B4-BE49-F238E27FC236}">
                <a16:creationId xmlns:a16="http://schemas.microsoft.com/office/drawing/2014/main" id="{4BFEE0D4-15BD-4DB9-912F-F0A442911DD1}"/>
              </a:ext>
            </a:extLst>
          </p:cNvPr>
          <p:cNvSpPr>
            <a:spLocks noGrp="1"/>
          </p:cNvSpPr>
          <p:nvPr>
            <p:ph type="body" sz="quarter" idx="29"/>
          </p:nvPr>
        </p:nvSpPr>
        <p:spPr>
          <a:xfrm>
            <a:off x="13179720" y="5586408"/>
            <a:ext cx="3971450" cy="720080"/>
          </a:xfrm>
        </p:spPr>
        <p:txBody>
          <a:bodyPr/>
          <a:lstStyle/>
          <a:p>
            <a:pPr>
              <a:lnSpc>
                <a:spcPct val="100000"/>
              </a:lnSpc>
            </a:pPr>
            <a:r>
              <a:rPr lang="en-US" sz="2800" dirty="0"/>
              <a:t>UMKM Tour &amp; Travel</a:t>
            </a:r>
          </a:p>
        </p:txBody>
      </p:sp>
    </p:spTree>
    <p:extLst>
      <p:ext uri="{BB962C8B-B14F-4D97-AF65-F5344CB8AC3E}">
        <p14:creationId xmlns:p14="http://schemas.microsoft.com/office/powerpoint/2010/main" val="315295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a:t>User interface</a:t>
            </a:r>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a:t>User interface (UI)</a:t>
            </a:r>
            <a:endParaRPr lang="ja-JP" altLang="en-US" dirty="0"/>
          </a:p>
        </p:txBody>
      </p:sp>
      <p:sp>
        <p:nvSpPr>
          <p:cNvPr id="10" name="テキスト プレースホルダー 9"/>
          <p:cNvSpPr>
            <a:spLocks noGrp="1"/>
          </p:cNvSpPr>
          <p:nvPr>
            <p:ph type="body" sz="quarter" idx="14"/>
          </p:nvPr>
        </p:nvSpPr>
        <p:spPr>
          <a:xfrm>
            <a:off x="2709065" y="4451977"/>
            <a:ext cx="13938025" cy="4662525"/>
          </a:xfrm>
        </p:spPr>
        <p:txBody>
          <a:bodyPr>
            <a:noAutofit/>
          </a:bodyPr>
          <a:lstStyle/>
          <a:p>
            <a:pPr algn="just">
              <a:lnSpc>
                <a:spcPct val="150000"/>
              </a:lnSpc>
            </a:pPr>
            <a:r>
              <a:rPr lang="en-US" altLang="ja-JP" dirty="0"/>
              <a:t>ISO </a:t>
            </a:r>
            <a:r>
              <a:rPr lang="en-US" altLang="ja-JP" dirty="0" err="1"/>
              <a:t>menetapkan</a:t>
            </a:r>
            <a:r>
              <a:rPr lang="en-US" altLang="ja-JP" dirty="0"/>
              <a:t> </a:t>
            </a:r>
            <a:r>
              <a:rPr lang="en-US" altLang="ja-JP" dirty="0" err="1"/>
              <a:t>standar</a:t>
            </a:r>
            <a:r>
              <a:rPr lang="en-US" altLang="ja-JP" dirty="0"/>
              <a:t> </a:t>
            </a:r>
            <a:r>
              <a:rPr lang="en-US" altLang="ja-JP" dirty="0" err="1"/>
              <a:t>definisi</a:t>
            </a:r>
            <a:r>
              <a:rPr lang="en-US" altLang="ja-JP" dirty="0"/>
              <a:t> </a:t>
            </a:r>
            <a:r>
              <a:rPr lang="en-US" altLang="ja-JP" dirty="0" err="1"/>
              <a:t>untuk</a:t>
            </a:r>
            <a:r>
              <a:rPr lang="en-US" altLang="ja-JP" dirty="0"/>
              <a:t> user interface (UI) </a:t>
            </a:r>
            <a:r>
              <a:rPr lang="en-US" altLang="ja-JP" dirty="0" err="1"/>
              <a:t>yaitu</a:t>
            </a:r>
            <a:r>
              <a:rPr lang="en-US" altLang="ja-JP" dirty="0"/>
              <a:t> </a:t>
            </a:r>
            <a:r>
              <a:rPr lang="en-US" altLang="ja-JP" dirty="0" err="1"/>
              <a:t>semua</a:t>
            </a:r>
            <a:r>
              <a:rPr lang="en-US" altLang="ja-JP" dirty="0"/>
              <a:t> </a:t>
            </a:r>
            <a:r>
              <a:rPr lang="en-US" altLang="ja-JP" dirty="0" err="1"/>
              <a:t>komponen</a:t>
            </a:r>
            <a:r>
              <a:rPr lang="en-US" altLang="ja-JP" dirty="0"/>
              <a:t> </a:t>
            </a:r>
            <a:r>
              <a:rPr lang="en-US" altLang="ja-JP" dirty="0" err="1"/>
              <a:t>sistem</a:t>
            </a:r>
            <a:r>
              <a:rPr lang="en-US" altLang="ja-JP" dirty="0"/>
              <a:t> </a:t>
            </a:r>
            <a:r>
              <a:rPr lang="en-US" altLang="ja-JP" dirty="0" err="1"/>
              <a:t>interaktif</a:t>
            </a:r>
            <a:r>
              <a:rPr lang="en-US" altLang="ja-JP" dirty="0"/>
              <a:t> (software </a:t>
            </a:r>
            <a:r>
              <a:rPr lang="en-US" altLang="ja-JP" dirty="0" err="1"/>
              <a:t>amaupun</a:t>
            </a:r>
            <a:r>
              <a:rPr lang="en-US" altLang="ja-JP" dirty="0"/>
              <a:t> hardware) yang </a:t>
            </a:r>
            <a:r>
              <a:rPr lang="en-US" altLang="ja-JP" dirty="0" err="1"/>
              <a:t>meyediakan</a:t>
            </a:r>
            <a:r>
              <a:rPr lang="en-US" altLang="ja-JP" dirty="0"/>
              <a:t> </a:t>
            </a:r>
            <a:r>
              <a:rPr lang="en-US" altLang="ja-JP" dirty="0" err="1"/>
              <a:t>informasi</a:t>
            </a:r>
            <a:r>
              <a:rPr lang="en-US" altLang="ja-JP" dirty="0"/>
              <a:t> </a:t>
            </a:r>
            <a:r>
              <a:rPr lang="en-US" altLang="ja-JP" dirty="0" err="1"/>
              <a:t>dan</a:t>
            </a:r>
            <a:r>
              <a:rPr lang="en-US" altLang="ja-JP" dirty="0"/>
              <a:t> </a:t>
            </a:r>
            <a:r>
              <a:rPr lang="en-US" altLang="ja-JP" dirty="0" err="1"/>
              <a:t>kontrol</a:t>
            </a:r>
            <a:r>
              <a:rPr lang="en-US" altLang="ja-JP" dirty="0"/>
              <a:t> </a:t>
            </a:r>
            <a:r>
              <a:rPr lang="en-US" altLang="ja-JP" dirty="0" err="1"/>
              <a:t>kepada</a:t>
            </a:r>
            <a:r>
              <a:rPr lang="en-US" altLang="ja-JP" dirty="0"/>
              <a:t> </a:t>
            </a:r>
            <a:r>
              <a:rPr lang="en-US" altLang="ja-JP" dirty="0" err="1"/>
              <a:t>pengguna</a:t>
            </a:r>
            <a:r>
              <a:rPr lang="en-US" altLang="ja-JP" dirty="0"/>
              <a:t> </a:t>
            </a:r>
            <a:r>
              <a:rPr lang="en-US" altLang="ja-JP" dirty="0" err="1"/>
              <a:t>untuk</a:t>
            </a:r>
            <a:r>
              <a:rPr lang="en-US" altLang="ja-JP" dirty="0"/>
              <a:t> </a:t>
            </a:r>
            <a:r>
              <a:rPr lang="en-US" altLang="ja-JP" dirty="0" err="1"/>
              <a:t>menyelesaikan</a:t>
            </a:r>
            <a:r>
              <a:rPr lang="en-US" altLang="ja-JP" dirty="0"/>
              <a:t> </a:t>
            </a:r>
            <a:r>
              <a:rPr lang="en-US" altLang="ja-JP" dirty="0" err="1"/>
              <a:t>tugas</a:t>
            </a:r>
            <a:r>
              <a:rPr lang="en-US" altLang="ja-JP" dirty="0"/>
              <a:t> </a:t>
            </a:r>
            <a:r>
              <a:rPr lang="en-US" altLang="ja-JP" dirty="0" err="1"/>
              <a:t>tertentu</a:t>
            </a:r>
            <a:r>
              <a:rPr lang="en-US" altLang="ja-JP" dirty="0"/>
              <a:t> </a:t>
            </a:r>
            <a:r>
              <a:rPr lang="en-US" altLang="ja-JP" dirty="0" err="1"/>
              <a:t>dengan</a:t>
            </a:r>
            <a:r>
              <a:rPr lang="en-US" altLang="ja-JP" dirty="0"/>
              <a:t> </a:t>
            </a:r>
            <a:r>
              <a:rPr lang="en-US" altLang="ja-JP" dirty="0" err="1"/>
              <a:t>sistem</a:t>
            </a:r>
            <a:r>
              <a:rPr lang="en-US" altLang="ja-JP" dirty="0"/>
              <a:t> </a:t>
            </a:r>
            <a:r>
              <a:rPr lang="en-US" altLang="ja-JP" dirty="0" err="1"/>
              <a:t>interaktif</a:t>
            </a:r>
            <a:r>
              <a:rPr lang="en-US" altLang="ja-JP" dirty="0"/>
              <a:t>. </a:t>
            </a:r>
            <a:r>
              <a:rPr lang="en-US" altLang="ja-JP" dirty="0" err="1"/>
              <a:t>Beberapa</a:t>
            </a:r>
            <a:r>
              <a:rPr lang="en-US" altLang="ja-JP" dirty="0"/>
              <a:t> </a:t>
            </a:r>
            <a:r>
              <a:rPr lang="en-US" altLang="ja-JP" dirty="0" err="1"/>
              <a:t>elemen</a:t>
            </a:r>
            <a:r>
              <a:rPr lang="en-US" altLang="ja-JP" dirty="0"/>
              <a:t> yang </a:t>
            </a:r>
            <a:r>
              <a:rPr lang="en-US" altLang="ja-JP" dirty="0" err="1"/>
              <a:t>termasuk</a:t>
            </a:r>
            <a:r>
              <a:rPr lang="en-US" altLang="ja-JP" dirty="0"/>
              <a:t> </a:t>
            </a:r>
            <a:r>
              <a:rPr lang="en-US" altLang="ja-JP" dirty="0" err="1"/>
              <a:t>dalam</a:t>
            </a:r>
            <a:r>
              <a:rPr lang="en-US" altLang="ja-JP" dirty="0"/>
              <a:t> UI </a:t>
            </a:r>
            <a:r>
              <a:rPr lang="en-US" altLang="ja-JP" dirty="0" err="1"/>
              <a:t>adalah</a:t>
            </a:r>
            <a:r>
              <a:rPr lang="en-US" altLang="ja-JP" dirty="0"/>
              <a:t> window, icon, menu, pointer.</a:t>
            </a:r>
          </a:p>
          <a:p>
            <a:pPr algn="just">
              <a:lnSpc>
                <a:spcPct val="150000"/>
              </a:lnSpc>
            </a:pPr>
            <a:r>
              <a:rPr lang="en-US" altLang="ja-JP" dirty="0" err="1"/>
              <a:t>Selain</a:t>
            </a:r>
            <a:r>
              <a:rPr lang="en-US" altLang="ja-JP" dirty="0"/>
              <a:t> </a:t>
            </a:r>
            <a:r>
              <a:rPr lang="en-US" altLang="ja-JP" dirty="0" err="1"/>
              <a:t>aspek</a:t>
            </a:r>
            <a:r>
              <a:rPr lang="en-US" altLang="ja-JP" dirty="0"/>
              <a:t> </a:t>
            </a:r>
            <a:r>
              <a:rPr lang="en-US" altLang="ja-JP" dirty="0" err="1"/>
              <a:t>estetika</a:t>
            </a:r>
            <a:r>
              <a:rPr lang="en-US" altLang="ja-JP" dirty="0"/>
              <a:t> yang </a:t>
            </a:r>
            <a:r>
              <a:rPr lang="en-US" altLang="ja-JP" dirty="0" err="1"/>
              <a:t>tampak</a:t>
            </a:r>
            <a:r>
              <a:rPr lang="en-US" altLang="ja-JP" dirty="0"/>
              <a:t> </a:t>
            </a:r>
            <a:r>
              <a:rPr lang="en-US" altLang="ja-JP" dirty="0" err="1"/>
              <a:t>secara</a:t>
            </a:r>
            <a:r>
              <a:rPr lang="en-US" altLang="ja-JP" dirty="0"/>
              <a:t> visual, </a:t>
            </a:r>
            <a:r>
              <a:rPr lang="en-US" altLang="ja-JP" dirty="0" err="1"/>
              <a:t>desain</a:t>
            </a:r>
            <a:r>
              <a:rPr lang="en-US" altLang="ja-JP" dirty="0"/>
              <a:t> user interface </a:t>
            </a:r>
            <a:r>
              <a:rPr lang="en-US" altLang="ja-JP" dirty="0" err="1"/>
              <a:t>harus</a:t>
            </a:r>
            <a:r>
              <a:rPr lang="en-US" altLang="ja-JP" dirty="0"/>
              <a:t> </a:t>
            </a:r>
            <a:r>
              <a:rPr lang="en-US" altLang="ja-JP" dirty="0" err="1"/>
              <a:t>dapat</a:t>
            </a:r>
            <a:r>
              <a:rPr lang="en-US" altLang="ja-JP" dirty="0"/>
              <a:t> </a:t>
            </a:r>
            <a:r>
              <a:rPr lang="en-US" altLang="ja-JP" dirty="0" err="1"/>
              <a:t>menyampaikan</a:t>
            </a:r>
            <a:r>
              <a:rPr lang="en-US" altLang="ja-JP" dirty="0"/>
              <a:t> </a:t>
            </a:r>
            <a:r>
              <a:rPr lang="en-US" altLang="ja-JP" dirty="0" err="1"/>
              <a:t>fungsinya</a:t>
            </a:r>
            <a:r>
              <a:rPr lang="en-US" altLang="ja-JP" dirty="0"/>
              <a:t>. </a:t>
            </a:r>
            <a:r>
              <a:rPr lang="en-US" altLang="ja-JP" dirty="0" err="1"/>
              <a:t>Menurut</a:t>
            </a:r>
            <a:r>
              <a:rPr lang="en-US" altLang="ja-JP" dirty="0"/>
              <a:t> </a:t>
            </a:r>
            <a:r>
              <a:rPr lang="en-US" altLang="ja-JP" dirty="0" err="1"/>
              <a:t>studi</a:t>
            </a:r>
            <a:r>
              <a:rPr lang="en-US" altLang="ja-JP" dirty="0"/>
              <a:t> Nielsen, usability </a:t>
            </a:r>
            <a:r>
              <a:rPr lang="en-US" altLang="ja-JP" dirty="0" err="1"/>
              <a:t>adalah</a:t>
            </a:r>
            <a:r>
              <a:rPr lang="en-US" altLang="ja-JP" dirty="0"/>
              <a:t> </a:t>
            </a:r>
            <a:r>
              <a:rPr lang="en-US" altLang="ja-JP" dirty="0" err="1"/>
              <a:t>tujuan</a:t>
            </a:r>
            <a:r>
              <a:rPr lang="en-US" altLang="ja-JP" dirty="0"/>
              <a:t> </a:t>
            </a:r>
            <a:r>
              <a:rPr lang="en-US" altLang="ja-JP" dirty="0" err="1"/>
              <a:t>akhir</a:t>
            </a:r>
            <a:r>
              <a:rPr lang="en-US" altLang="ja-JP" dirty="0"/>
              <a:t> </a:t>
            </a:r>
            <a:r>
              <a:rPr lang="en-US" altLang="ja-JP" dirty="0" err="1"/>
              <a:t>dari</a:t>
            </a:r>
            <a:r>
              <a:rPr lang="en-US" altLang="ja-JP" dirty="0"/>
              <a:t> </a:t>
            </a:r>
            <a:r>
              <a:rPr lang="en-US" altLang="ja-JP" dirty="0" err="1"/>
              <a:t>desain</a:t>
            </a:r>
            <a:r>
              <a:rPr lang="en-US" altLang="ja-JP" dirty="0"/>
              <a:t> user interface. </a:t>
            </a:r>
            <a:r>
              <a:rPr lang="en-US" altLang="ja-JP" dirty="0" err="1"/>
              <a:t>Komponen</a:t>
            </a:r>
            <a:r>
              <a:rPr lang="en-US" altLang="ja-JP" dirty="0"/>
              <a:t> yang </a:t>
            </a:r>
            <a:r>
              <a:rPr lang="en-US" altLang="ja-JP" dirty="0" err="1"/>
              <a:t>menentukan</a:t>
            </a:r>
            <a:r>
              <a:rPr lang="en-US" altLang="ja-JP" dirty="0"/>
              <a:t> usability </a:t>
            </a:r>
            <a:r>
              <a:rPr lang="en-US" altLang="ja-JP" dirty="0" err="1"/>
              <a:t>sebuah</a:t>
            </a:r>
            <a:r>
              <a:rPr lang="en-US" altLang="ja-JP" dirty="0"/>
              <a:t> </a:t>
            </a:r>
            <a:r>
              <a:rPr lang="en-US" altLang="ja-JP" dirty="0" err="1"/>
              <a:t>desain</a:t>
            </a:r>
            <a:r>
              <a:rPr lang="en-US" altLang="ja-JP" dirty="0"/>
              <a:t> </a:t>
            </a:r>
            <a:r>
              <a:rPr lang="en-US" altLang="ja-JP" dirty="0" err="1"/>
              <a:t>adalah</a:t>
            </a:r>
            <a:r>
              <a:rPr lang="en-US" altLang="ja-JP" dirty="0"/>
              <a:t> </a:t>
            </a:r>
            <a:r>
              <a:rPr lang="en-US" altLang="ja-JP" dirty="0" err="1"/>
              <a:t>kemudahan</a:t>
            </a:r>
            <a:r>
              <a:rPr lang="en-US" altLang="ja-JP" dirty="0"/>
              <a:t> </a:t>
            </a:r>
            <a:r>
              <a:rPr lang="en-US" altLang="ja-JP" dirty="0" err="1"/>
              <a:t>untuk</a:t>
            </a:r>
            <a:r>
              <a:rPr lang="en-US" altLang="ja-JP" dirty="0"/>
              <a:t> </a:t>
            </a:r>
            <a:r>
              <a:rPr lang="en-US" altLang="ja-JP" dirty="0" err="1"/>
              <a:t>dipelajari</a:t>
            </a:r>
            <a:r>
              <a:rPr lang="en-US" altLang="ja-JP" dirty="0"/>
              <a:t>, </a:t>
            </a:r>
            <a:r>
              <a:rPr lang="en-US" altLang="ja-JP" dirty="0" err="1"/>
              <a:t>efisiensi</a:t>
            </a:r>
            <a:r>
              <a:rPr lang="en-US" altLang="ja-JP" dirty="0"/>
              <a:t>, </a:t>
            </a:r>
            <a:r>
              <a:rPr lang="en-US" altLang="ja-JP" dirty="0" err="1"/>
              <a:t>ingatan</a:t>
            </a:r>
            <a:r>
              <a:rPr lang="en-US" altLang="ja-JP" dirty="0"/>
              <a:t> </a:t>
            </a:r>
            <a:r>
              <a:rPr lang="en-US" altLang="ja-JP" dirty="0" err="1"/>
              <a:t>pengguna</a:t>
            </a:r>
            <a:r>
              <a:rPr lang="en-US" altLang="ja-JP" dirty="0"/>
              <a:t> </a:t>
            </a:r>
            <a:r>
              <a:rPr lang="en-US" altLang="ja-JP" dirty="0" err="1"/>
              <a:t>terkait</a:t>
            </a:r>
            <a:r>
              <a:rPr lang="en-US" altLang="ja-JP" dirty="0"/>
              <a:t> </a:t>
            </a:r>
            <a:r>
              <a:rPr lang="en-US" altLang="ja-JP" dirty="0" err="1"/>
              <a:t>fungsi</a:t>
            </a:r>
            <a:r>
              <a:rPr lang="en-US" altLang="ja-JP" dirty="0"/>
              <a:t> </a:t>
            </a:r>
            <a:r>
              <a:rPr lang="en-US" altLang="ja-JP" dirty="0" err="1"/>
              <a:t>aplikasi</a:t>
            </a:r>
            <a:r>
              <a:rPr lang="en-US" altLang="ja-JP" dirty="0"/>
              <a:t> </a:t>
            </a:r>
            <a:r>
              <a:rPr lang="en-US" altLang="ja-JP" dirty="0" err="1"/>
              <a:t>setelah</a:t>
            </a:r>
            <a:r>
              <a:rPr lang="en-US" altLang="ja-JP" dirty="0"/>
              <a:t> </a:t>
            </a:r>
            <a:r>
              <a:rPr lang="en-US" altLang="ja-JP" dirty="0" err="1"/>
              <a:t>beberapa</a:t>
            </a:r>
            <a:r>
              <a:rPr lang="en-US" altLang="ja-JP" dirty="0"/>
              <a:t> kali </a:t>
            </a:r>
            <a:r>
              <a:rPr lang="en-US" altLang="ja-JP" dirty="0" err="1"/>
              <a:t>menggunakan</a:t>
            </a:r>
            <a:r>
              <a:rPr lang="en-US" altLang="ja-JP" dirty="0"/>
              <a:t>, </a:t>
            </a:r>
            <a:r>
              <a:rPr lang="en-US" altLang="ja-JP" dirty="0" err="1"/>
              <a:t>kesalahan</a:t>
            </a:r>
            <a:r>
              <a:rPr lang="en-US" altLang="ja-JP" dirty="0"/>
              <a:t> yang </a:t>
            </a:r>
            <a:r>
              <a:rPr lang="en-US" altLang="ja-JP" dirty="0" err="1"/>
              <a:t>dilakukan</a:t>
            </a:r>
            <a:r>
              <a:rPr lang="en-US" altLang="ja-JP" dirty="0"/>
              <a:t> </a:t>
            </a:r>
            <a:r>
              <a:rPr lang="en-US" altLang="ja-JP" dirty="0" err="1"/>
              <a:t>pengguna</a:t>
            </a:r>
            <a:r>
              <a:rPr lang="en-US" altLang="ja-JP" dirty="0"/>
              <a:t>, </a:t>
            </a:r>
            <a:r>
              <a:rPr lang="en-US" altLang="ja-JP" dirty="0" err="1"/>
              <a:t>dan</a:t>
            </a:r>
            <a:r>
              <a:rPr lang="en-US" altLang="ja-JP" dirty="0"/>
              <a:t> </a:t>
            </a:r>
            <a:r>
              <a:rPr lang="en-US" altLang="ja-JP" dirty="0" err="1"/>
              <a:t>kepuasan</a:t>
            </a:r>
            <a:r>
              <a:rPr lang="en-US" altLang="ja-JP" dirty="0"/>
              <a:t> </a:t>
            </a:r>
            <a:r>
              <a:rPr lang="en-US" altLang="ja-JP" dirty="0" err="1"/>
              <a:t>pengguna</a:t>
            </a:r>
            <a:r>
              <a:rPr lang="en-US" altLang="ja-JP" dirty="0"/>
              <a:t>.</a:t>
            </a:r>
          </a:p>
        </p:txBody>
      </p:sp>
      <p:sp>
        <p:nvSpPr>
          <p:cNvPr id="5" name="Text Placeholder 9">
            <a:extLst>
              <a:ext uri="{FF2B5EF4-FFF2-40B4-BE49-F238E27FC236}">
                <a16:creationId xmlns:a16="http://schemas.microsoft.com/office/drawing/2014/main" id="{EA44691C-ADE6-488A-B09D-0FFA06DE10A5}"/>
              </a:ext>
            </a:extLst>
          </p:cNvPr>
          <p:cNvSpPr>
            <a:spLocks noGrp="1"/>
          </p:cNvSpPr>
          <p:nvPr>
            <p:ph type="body" sz="quarter" idx="4294967295"/>
          </p:nvPr>
        </p:nvSpPr>
        <p:spPr>
          <a:xfrm>
            <a:off x="17395371" y="9351781"/>
            <a:ext cx="587829" cy="720080"/>
          </a:xfrm>
          <a:prstGeom prst="rect">
            <a:avLst/>
          </a:prstGeom>
        </p:spPr>
        <p:txBody>
          <a:bodyPr/>
          <a:lstStyle/>
          <a:p>
            <a:pPr algn="ctr"/>
            <a:r>
              <a:rPr lang="en-US" sz="2800" dirty="0">
                <a:solidFill>
                  <a:schemeClr val="bg1"/>
                </a:solidFill>
              </a:rPr>
              <a:t>5</a:t>
            </a:r>
          </a:p>
        </p:txBody>
      </p:sp>
    </p:spTree>
    <p:extLst>
      <p:ext uri="{BB962C8B-B14F-4D97-AF65-F5344CB8AC3E}">
        <p14:creationId xmlns:p14="http://schemas.microsoft.com/office/powerpoint/2010/main" val="1041173034"/>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a:t>Digital marketplace</a:t>
            </a:r>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a:t>Digital marketplace</a:t>
            </a:r>
            <a:endParaRPr lang="ja-JP" altLang="en-US" dirty="0"/>
          </a:p>
        </p:txBody>
      </p:sp>
      <p:sp>
        <p:nvSpPr>
          <p:cNvPr id="10" name="テキスト プレースホルダー 9"/>
          <p:cNvSpPr>
            <a:spLocks noGrp="1"/>
          </p:cNvSpPr>
          <p:nvPr>
            <p:ph type="body" sz="quarter" idx="14"/>
          </p:nvPr>
        </p:nvSpPr>
        <p:spPr>
          <a:xfrm>
            <a:off x="2709065" y="4451977"/>
            <a:ext cx="13938025" cy="4662525"/>
          </a:xfrm>
        </p:spPr>
        <p:txBody>
          <a:bodyPr>
            <a:noAutofit/>
          </a:bodyPr>
          <a:lstStyle/>
          <a:p>
            <a:pPr>
              <a:lnSpc>
                <a:spcPct val="150000"/>
              </a:lnSpc>
            </a:pPr>
            <a:r>
              <a:rPr lang="en-US" dirty="0" err="1"/>
              <a:t>Sebagai</a:t>
            </a:r>
            <a:r>
              <a:rPr lang="en-US" dirty="0"/>
              <a:t> </a:t>
            </a:r>
            <a:r>
              <a:rPr lang="en-US" dirty="0" err="1"/>
              <a:t>pengembangan</a:t>
            </a:r>
            <a:r>
              <a:rPr lang="en-US" dirty="0"/>
              <a:t> </a:t>
            </a:r>
            <a:r>
              <a:rPr lang="en-US" dirty="0" err="1"/>
              <a:t>dari</a:t>
            </a:r>
            <a:r>
              <a:rPr lang="en-US" dirty="0"/>
              <a:t> e-commerce, </a:t>
            </a:r>
            <a:r>
              <a:rPr lang="en-US" dirty="0" err="1"/>
              <a:t>beberapa</a:t>
            </a:r>
            <a:r>
              <a:rPr lang="en-US" dirty="0"/>
              <a:t> </a:t>
            </a:r>
            <a:r>
              <a:rPr lang="en-US" dirty="0" err="1"/>
              <a:t>komponen</a:t>
            </a:r>
            <a:r>
              <a:rPr lang="en-US" dirty="0"/>
              <a:t> </a:t>
            </a:r>
            <a:r>
              <a:rPr lang="en-US" dirty="0" err="1"/>
              <a:t>utama</a:t>
            </a:r>
            <a:r>
              <a:rPr lang="en-US" dirty="0"/>
              <a:t> digital marketplace </a:t>
            </a:r>
            <a:r>
              <a:rPr lang="en-US" dirty="0" err="1"/>
              <a:t>adalah</a:t>
            </a:r>
            <a:r>
              <a:rPr lang="en-US" dirty="0"/>
              <a:t> </a:t>
            </a:r>
            <a:r>
              <a:rPr lang="en-US" dirty="0" err="1"/>
              <a:t>memfasilitasi</a:t>
            </a:r>
            <a:r>
              <a:rPr lang="en-US" dirty="0"/>
              <a:t> </a:t>
            </a:r>
            <a:r>
              <a:rPr lang="en-US" dirty="0" err="1"/>
              <a:t>transaksi</a:t>
            </a:r>
            <a:r>
              <a:rPr lang="en-US" dirty="0"/>
              <a:t> </a:t>
            </a:r>
            <a:r>
              <a:rPr lang="en-US" dirty="0" err="1"/>
              <a:t>antara</a:t>
            </a:r>
            <a:r>
              <a:rPr lang="en-US" dirty="0"/>
              <a:t> </a:t>
            </a:r>
            <a:r>
              <a:rPr lang="en-US" dirty="0" err="1"/>
              <a:t>penjual</a:t>
            </a:r>
            <a:r>
              <a:rPr lang="en-US" dirty="0"/>
              <a:t> </a:t>
            </a:r>
            <a:r>
              <a:rPr lang="en-US" dirty="0" err="1"/>
              <a:t>dan</a:t>
            </a:r>
            <a:r>
              <a:rPr lang="en-US" dirty="0"/>
              <a:t> </a:t>
            </a:r>
            <a:r>
              <a:rPr lang="en-US" dirty="0" err="1"/>
              <a:t>pembeli</a:t>
            </a:r>
            <a:r>
              <a:rPr lang="en-US" dirty="0"/>
              <a:t> </a:t>
            </a:r>
            <a:r>
              <a:rPr lang="en-US" dirty="0" err="1"/>
              <a:t>secara</a:t>
            </a:r>
            <a:r>
              <a:rPr lang="en-US" dirty="0"/>
              <a:t> online, </a:t>
            </a:r>
            <a:r>
              <a:rPr lang="en-US" dirty="0" err="1"/>
              <a:t>membantu</a:t>
            </a:r>
            <a:r>
              <a:rPr lang="en-US" dirty="0"/>
              <a:t> </a:t>
            </a:r>
            <a:r>
              <a:rPr lang="en-US" dirty="0" err="1"/>
              <a:t>mempromosikan</a:t>
            </a:r>
            <a:r>
              <a:rPr lang="en-US" dirty="0"/>
              <a:t> </a:t>
            </a:r>
            <a:r>
              <a:rPr lang="en-US" dirty="0" err="1"/>
              <a:t>barang</a:t>
            </a:r>
            <a:r>
              <a:rPr lang="en-US" dirty="0"/>
              <a:t> </a:t>
            </a:r>
            <a:r>
              <a:rPr lang="en-US" dirty="0" err="1"/>
              <a:t>dari</a:t>
            </a:r>
            <a:r>
              <a:rPr lang="en-US" dirty="0"/>
              <a:t> </a:t>
            </a:r>
            <a:r>
              <a:rPr lang="en-US" dirty="0" err="1"/>
              <a:t>penjual</a:t>
            </a:r>
            <a:r>
              <a:rPr lang="en-US" dirty="0"/>
              <a:t> </a:t>
            </a:r>
            <a:r>
              <a:rPr lang="en-US" dirty="0" err="1"/>
              <a:t>dan</a:t>
            </a:r>
            <a:r>
              <a:rPr lang="en-US" dirty="0"/>
              <a:t> </a:t>
            </a:r>
            <a:r>
              <a:rPr lang="en-US" dirty="0" err="1"/>
              <a:t>menyediakan</a:t>
            </a:r>
            <a:r>
              <a:rPr lang="en-US" dirty="0"/>
              <a:t> </a:t>
            </a:r>
            <a:r>
              <a:rPr lang="en-US" dirty="0" err="1"/>
              <a:t>tempatberjualan</a:t>
            </a:r>
            <a:r>
              <a:rPr lang="en-US" dirty="0"/>
              <a:t>, </a:t>
            </a:r>
            <a:r>
              <a:rPr lang="en-US" dirty="0" err="1"/>
              <a:t>dan</a:t>
            </a:r>
            <a:r>
              <a:rPr lang="en-US" dirty="0"/>
              <a:t> </a:t>
            </a:r>
            <a:r>
              <a:rPr lang="en-US" dirty="0" err="1"/>
              <a:t>pembeli</a:t>
            </a:r>
            <a:r>
              <a:rPr lang="en-US" dirty="0"/>
              <a:t> </a:t>
            </a:r>
            <a:r>
              <a:rPr lang="en-US" dirty="0" err="1"/>
              <a:t>dapat</a:t>
            </a:r>
            <a:r>
              <a:rPr lang="en-US" dirty="0"/>
              <a:t> </a:t>
            </a:r>
            <a:r>
              <a:rPr lang="en-US" dirty="0" err="1"/>
              <a:t>melakukan</a:t>
            </a:r>
            <a:r>
              <a:rPr lang="en-US" dirty="0"/>
              <a:t> </a:t>
            </a:r>
            <a:r>
              <a:rPr lang="en-US" dirty="0" err="1"/>
              <a:t>pembelian</a:t>
            </a:r>
            <a:r>
              <a:rPr lang="en-US" dirty="0"/>
              <a:t> </a:t>
            </a:r>
            <a:r>
              <a:rPr lang="en-US" dirty="0" err="1"/>
              <a:t>langsung</a:t>
            </a:r>
            <a:r>
              <a:rPr lang="en-US" dirty="0"/>
              <a:t> </a:t>
            </a:r>
            <a:r>
              <a:rPr lang="en-US" dirty="0" err="1"/>
              <a:t>saat</a:t>
            </a:r>
            <a:r>
              <a:rPr lang="en-US" dirty="0"/>
              <a:t> </a:t>
            </a:r>
            <a:r>
              <a:rPr lang="en-US" dirty="0" err="1"/>
              <a:t>itu</a:t>
            </a:r>
            <a:r>
              <a:rPr lang="en-US" dirty="0"/>
              <a:t> </a:t>
            </a:r>
            <a:r>
              <a:rPr lang="en-US" dirty="0" err="1"/>
              <a:t>juga</a:t>
            </a:r>
            <a:r>
              <a:rPr lang="en-US" dirty="0"/>
              <a:t> </a:t>
            </a:r>
            <a:r>
              <a:rPr lang="en-US" dirty="0" err="1"/>
              <a:t>dengan</a:t>
            </a:r>
            <a:r>
              <a:rPr lang="en-US" dirty="0"/>
              <a:t> </a:t>
            </a:r>
            <a:r>
              <a:rPr lang="en-US" dirty="0" err="1"/>
              <a:t>menekan</a:t>
            </a:r>
            <a:r>
              <a:rPr lang="en-US" dirty="0"/>
              <a:t> </a:t>
            </a:r>
            <a:r>
              <a:rPr lang="en-US" dirty="0" err="1"/>
              <a:t>tombol</a:t>
            </a:r>
            <a:r>
              <a:rPr lang="en-US" dirty="0"/>
              <a:t> “</a:t>
            </a:r>
            <a:r>
              <a:rPr lang="en-US" dirty="0" err="1"/>
              <a:t>beli</a:t>
            </a:r>
            <a:r>
              <a:rPr lang="en-US" dirty="0"/>
              <a:t>” </a:t>
            </a:r>
            <a:r>
              <a:rPr lang="en-US" dirty="0" err="1"/>
              <a:t>kemudian</a:t>
            </a:r>
            <a:r>
              <a:rPr lang="en-US" dirty="0"/>
              <a:t> </a:t>
            </a:r>
            <a:r>
              <a:rPr lang="en-US" dirty="0" err="1"/>
              <a:t>mentransfer</a:t>
            </a:r>
            <a:r>
              <a:rPr lang="en-US" dirty="0"/>
              <a:t> </a:t>
            </a:r>
            <a:r>
              <a:rPr lang="en-US" dirty="0" err="1"/>
              <a:t>sejumlah</a:t>
            </a:r>
            <a:r>
              <a:rPr lang="en-US" dirty="0"/>
              <a:t> </a:t>
            </a:r>
            <a:r>
              <a:rPr lang="en-US" dirty="0" err="1"/>
              <a:t>uang</a:t>
            </a:r>
            <a:r>
              <a:rPr lang="en-US" dirty="0"/>
              <a:t>. Marketplace </a:t>
            </a:r>
            <a:r>
              <a:rPr lang="en-US" dirty="0" err="1"/>
              <a:t>menjadi</a:t>
            </a:r>
            <a:r>
              <a:rPr lang="en-US" dirty="0"/>
              <a:t> </a:t>
            </a:r>
            <a:r>
              <a:rPr lang="en-US" dirty="0" err="1"/>
              <a:t>sebuah</a:t>
            </a:r>
            <a:r>
              <a:rPr lang="en-US" dirty="0"/>
              <a:t> media yang </a:t>
            </a:r>
            <a:r>
              <a:rPr lang="en-US" dirty="0" err="1"/>
              <a:t>memfasilitasi</a:t>
            </a:r>
            <a:r>
              <a:rPr lang="en-US" dirty="0"/>
              <a:t> </a:t>
            </a:r>
            <a:r>
              <a:rPr lang="en-US" dirty="0" err="1"/>
              <a:t>banyak</a:t>
            </a:r>
            <a:r>
              <a:rPr lang="en-US" dirty="0"/>
              <a:t> </a:t>
            </a:r>
            <a:r>
              <a:rPr lang="en-US" dirty="0" err="1"/>
              <a:t>pedagang</a:t>
            </a:r>
            <a:r>
              <a:rPr lang="en-US" dirty="0"/>
              <a:t> </a:t>
            </a:r>
            <a:r>
              <a:rPr lang="en-US" dirty="0" err="1"/>
              <a:t>untuk</a:t>
            </a:r>
            <a:r>
              <a:rPr lang="en-US" dirty="0"/>
              <a:t> </a:t>
            </a:r>
            <a:r>
              <a:rPr lang="en-US" dirty="0" err="1"/>
              <a:t>berjualan</a:t>
            </a:r>
            <a:r>
              <a:rPr lang="en-US" dirty="0"/>
              <a:t>.</a:t>
            </a:r>
          </a:p>
          <a:p>
            <a:pPr>
              <a:lnSpc>
                <a:spcPct val="150000"/>
              </a:lnSpc>
            </a:pPr>
            <a:r>
              <a:rPr lang="en-US" dirty="0"/>
              <a:t> </a:t>
            </a:r>
          </a:p>
        </p:txBody>
      </p:sp>
      <p:sp>
        <p:nvSpPr>
          <p:cNvPr id="5" name="Text Placeholder 9">
            <a:extLst>
              <a:ext uri="{FF2B5EF4-FFF2-40B4-BE49-F238E27FC236}">
                <a16:creationId xmlns:a16="http://schemas.microsoft.com/office/drawing/2014/main" id="{EA44691C-ADE6-488A-B09D-0FFA06DE10A5}"/>
              </a:ext>
            </a:extLst>
          </p:cNvPr>
          <p:cNvSpPr>
            <a:spLocks noGrp="1"/>
          </p:cNvSpPr>
          <p:nvPr>
            <p:ph type="body" sz="quarter" idx="4294967295"/>
          </p:nvPr>
        </p:nvSpPr>
        <p:spPr>
          <a:xfrm>
            <a:off x="17395371" y="9351781"/>
            <a:ext cx="587829" cy="720080"/>
          </a:xfrm>
          <a:prstGeom prst="rect">
            <a:avLst/>
          </a:prstGeom>
        </p:spPr>
        <p:txBody>
          <a:bodyPr/>
          <a:lstStyle/>
          <a:p>
            <a:pPr algn="ctr"/>
            <a:r>
              <a:rPr lang="en-US" sz="2800" dirty="0">
                <a:solidFill>
                  <a:schemeClr val="bg1"/>
                </a:solidFill>
              </a:rPr>
              <a:t>6</a:t>
            </a:r>
          </a:p>
        </p:txBody>
      </p:sp>
    </p:spTree>
    <p:extLst>
      <p:ext uri="{BB962C8B-B14F-4D97-AF65-F5344CB8AC3E}">
        <p14:creationId xmlns:p14="http://schemas.microsoft.com/office/powerpoint/2010/main" val="1057885680"/>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err="1"/>
              <a:t>Promosi</a:t>
            </a:r>
            <a:r>
              <a:rPr lang="en-US" altLang="ja-JP" dirty="0"/>
              <a:t> digital</a:t>
            </a:r>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err="1"/>
              <a:t>Promosi</a:t>
            </a:r>
            <a:r>
              <a:rPr lang="en-US" altLang="ja-JP" dirty="0"/>
              <a:t> digital</a:t>
            </a:r>
            <a:endParaRPr lang="ja-JP" altLang="en-US" dirty="0"/>
          </a:p>
        </p:txBody>
      </p:sp>
      <p:sp>
        <p:nvSpPr>
          <p:cNvPr id="10" name="テキスト プレースホルダー 9"/>
          <p:cNvSpPr>
            <a:spLocks noGrp="1"/>
          </p:cNvSpPr>
          <p:nvPr>
            <p:ph type="body" sz="quarter" idx="14"/>
          </p:nvPr>
        </p:nvSpPr>
        <p:spPr>
          <a:xfrm>
            <a:off x="2709065" y="4451977"/>
            <a:ext cx="13938025" cy="4662525"/>
          </a:xfrm>
        </p:spPr>
        <p:txBody>
          <a:bodyPr>
            <a:noAutofit/>
          </a:bodyPr>
          <a:lstStyle/>
          <a:p>
            <a:pPr>
              <a:lnSpc>
                <a:spcPct val="150000"/>
              </a:lnSpc>
            </a:pPr>
            <a:r>
              <a:rPr lang="en-US" dirty="0" err="1"/>
              <a:t>Promosi</a:t>
            </a:r>
            <a:r>
              <a:rPr lang="en-US" dirty="0"/>
              <a:t> digital </a:t>
            </a:r>
            <a:r>
              <a:rPr lang="en-US" dirty="0" err="1"/>
              <a:t>adalah</a:t>
            </a:r>
            <a:r>
              <a:rPr lang="en-US" dirty="0"/>
              <a:t> </a:t>
            </a:r>
            <a:r>
              <a:rPr lang="en-US" dirty="0" err="1"/>
              <a:t>bentuk</a:t>
            </a:r>
            <a:r>
              <a:rPr lang="en-US" dirty="0"/>
              <a:t> </a:t>
            </a:r>
            <a:r>
              <a:rPr lang="en-US" dirty="0" err="1"/>
              <a:t>kegiatan</a:t>
            </a:r>
            <a:r>
              <a:rPr lang="en-US" dirty="0"/>
              <a:t> </a:t>
            </a:r>
            <a:r>
              <a:rPr lang="en-US" dirty="0" err="1"/>
              <a:t>promosi</a:t>
            </a:r>
            <a:r>
              <a:rPr lang="en-US" dirty="0"/>
              <a:t> </a:t>
            </a:r>
            <a:r>
              <a:rPr lang="en-US" dirty="0" err="1"/>
              <a:t>dengan</a:t>
            </a:r>
            <a:r>
              <a:rPr lang="en-US" dirty="0"/>
              <a:t> </a:t>
            </a:r>
            <a:r>
              <a:rPr lang="en-US" dirty="0" err="1"/>
              <a:t>menggunakan</a:t>
            </a:r>
            <a:r>
              <a:rPr lang="en-US" dirty="0"/>
              <a:t> media </a:t>
            </a:r>
            <a:r>
              <a:rPr lang="en-US" dirty="0" err="1"/>
              <a:t>interaktif</a:t>
            </a:r>
            <a:r>
              <a:rPr lang="en-US" dirty="0"/>
              <a:t> </a:t>
            </a:r>
            <a:r>
              <a:rPr lang="en-US" dirty="0" err="1"/>
              <a:t>dan</a:t>
            </a:r>
            <a:r>
              <a:rPr lang="en-US" dirty="0"/>
              <a:t> media internet </a:t>
            </a:r>
            <a:r>
              <a:rPr lang="en-US" dirty="0" err="1"/>
              <a:t>untuk</a:t>
            </a:r>
            <a:r>
              <a:rPr lang="en-US" dirty="0"/>
              <a:t> </a:t>
            </a:r>
            <a:r>
              <a:rPr lang="en-US" dirty="0" err="1"/>
              <a:t>menghubungkan</a:t>
            </a:r>
            <a:r>
              <a:rPr lang="en-US" dirty="0"/>
              <a:t> </a:t>
            </a:r>
            <a:r>
              <a:rPr lang="en-US" dirty="0" err="1"/>
              <a:t>penjual</a:t>
            </a:r>
            <a:r>
              <a:rPr lang="en-US" dirty="0"/>
              <a:t> </a:t>
            </a:r>
            <a:r>
              <a:rPr lang="en-US" dirty="0" err="1"/>
              <a:t>dengan</a:t>
            </a:r>
            <a:r>
              <a:rPr lang="en-US" dirty="0"/>
              <a:t> </a:t>
            </a:r>
            <a:r>
              <a:rPr lang="en-US" dirty="0" err="1"/>
              <a:t>pembeli</a:t>
            </a:r>
            <a:r>
              <a:rPr lang="en-US" dirty="0"/>
              <a:t> yang </a:t>
            </a:r>
            <a:r>
              <a:rPr lang="en-US" dirty="0" err="1"/>
              <a:t>sudah</a:t>
            </a:r>
            <a:r>
              <a:rPr lang="en-US" dirty="0"/>
              <a:t> </a:t>
            </a:r>
            <a:r>
              <a:rPr lang="en-US" dirty="0" err="1"/>
              <a:t>teridentifikas</a:t>
            </a:r>
            <a:r>
              <a:rPr lang="en-US" dirty="0"/>
              <a:t>. </a:t>
            </a:r>
            <a:r>
              <a:rPr lang="en-US" dirty="0" err="1"/>
              <a:t>Kelebihannya</a:t>
            </a:r>
            <a:r>
              <a:rPr lang="en-US" dirty="0"/>
              <a:t> </a:t>
            </a:r>
            <a:r>
              <a:rPr lang="en-US" dirty="0" err="1"/>
              <a:t>adalah</a:t>
            </a:r>
            <a:r>
              <a:rPr lang="en-US" dirty="0"/>
              <a:t> </a:t>
            </a:r>
            <a:r>
              <a:rPr lang="en-US" dirty="0" err="1"/>
              <a:t>profil</a:t>
            </a:r>
            <a:r>
              <a:rPr lang="en-US" dirty="0"/>
              <a:t> </a:t>
            </a:r>
            <a:r>
              <a:rPr lang="en-US" dirty="0" err="1"/>
              <a:t>pembeli</a:t>
            </a:r>
            <a:r>
              <a:rPr lang="en-US" dirty="0"/>
              <a:t> yang </a:t>
            </a:r>
            <a:r>
              <a:rPr lang="en-US" dirty="0" err="1"/>
              <a:t>sudah</a:t>
            </a:r>
            <a:r>
              <a:rPr lang="en-US" dirty="0"/>
              <a:t> </a:t>
            </a:r>
            <a:r>
              <a:rPr lang="en-US" dirty="0" err="1"/>
              <a:t>spesifik</a:t>
            </a:r>
            <a:r>
              <a:rPr lang="en-US" dirty="0"/>
              <a:t> </a:t>
            </a:r>
            <a:r>
              <a:rPr lang="en-US" dirty="0" err="1"/>
              <a:t>sehingga</a:t>
            </a:r>
            <a:r>
              <a:rPr lang="en-US" dirty="0"/>
              <a:t> </a:t>
            </a:r>
            <a:r>
              <a:rPr lang="en-US" dirty="0" err="1"/>
              <a:t>dapat</a:t>
            </a:r>
            <a:r>
              <a:rPr lang="en-US" dirty="0"/>
              <a:t> </a:t>
            </a:r>
            <a:r>
              <a:rPr lang="en-US" dirty="0" err="1"/>
              <a:t>mengoptimalkan</a:t>
            </a:r>
            <a:r>
              <a:rPr lang="en-US" dirty="0"/>
              <a:t> </a:t>
            </a:r>
            <a:r>
              <a:rPr lang="en-US" dirty="0" err="1"/>
              <a:t>konten</a:t>
            </a:r>
            <a:r>
              <a:rPr lang="en-US" dirty="0"/>
              <a:t> </a:t>
            </a:r>
            <a:r>
              <a:rPr lang="en-US" dirty="0" err="1"/>
              <a:t>dan</a:t>
            </a:r>
            <a:r>
              <a:rPr lang="en-US" dirty="0"/>
              <a:t> </a:t>
            </a:r>
            <a:r>
              <a:rPr lang="en-US" dirty="0" err="1"/>
              <a:t>desain</a:t>
            </a:r>
            <a:r>
              <a:rPr lang="en-US" dirty="0"/>
              <a:t> </a:t>
            </a:r>
            <a:r>
              <a:rPr lang="en-US" dirty="0" err="1"/>
              <a:t>sesuai</a:t>
            </a:r>
            <a:r>
              <a:rPr lang="en-US" dirty="0"/>
              <a:t> </a:t>
            </a:r>
            <a:r>
              <a:rPr lang="en-US" dirty="0" err="1"/>
              <a:t>dengan</a:t>
            </a:r>
            <a:r>
              <a:rPr lang="en-US" dirty="0"/>
              <a:t> </a:t>
            </a:r>
            <a:r>
              <a:rPr lang="en-US" dirty="0" err="1"/>
              <a:t>karakter</a:t>
            </a:r>
            <a:r>
              <a:rPr lang="en-US" dirty="0"/>
              <a:t> </a:t>
            </a:r>
            <a:r>
              <a:rPr lang="en-US" dirty="0" err="1"/>
              <a:t>pembeli</a:t>
            </a:r>
            <a:r>
              <a:rPr lang="en-US" dirty="0"/>
              <a:t>.</a:t>
            </a:r>
          </a:p>
        </p:txBody>
      </p:sp>
      <p:sp>
        <p:nvSpPr>
          <p:cNvPr id="5" name="Text Placeholder 9">
            <a:extLst>
              <a:ext uri="{FF2B5EF4-FFF2-40B4-BE49-F238E27FC236}">
                <a16:creationId xmlns:a16="http://schemas.microsoft.com/office/drawing/2014/main" id="{EA44691C-ADE6-488A-B09D-0FFA06DE10A5}"/>
              </a:ext>
            </a:extLst>
          </p:cNvPr>
          <p:cNvSpPr>
            <a:spLocks noGrp="1"/>
          </p:cNvSpPr>
          <p:nvPr>
            <p:ph type="body" sz="quarter" idx="4294967295"/>
          </p:nvPr>
        </p:nvSpPr>
        <p:spPr>
          <a:xfrm>
            <a:off x="17395371" y="9351781"/>
            <a:ext cx="587829" cy="720080"/>
          </a:xfrm>
          <a:prstGeom prst="rect">
            <a:avLst/>
          </a:prstGeom>
        </p:spPr>
        <p:txBody>
          <a:bodyPr/>
          <a:lstStyle/>
          <a:p>
            <a:pPr algn="ctr"/>
            <a:r>
              <a:rPr lang="en-US" sz="2800" dirty="0">
                <a:solidFill>
                  <a:schemeClr val="bg1"/>
                </a:solidFill>
              </a:rPr>
              <a:t>7</a:t>
            </a:r>
          </a:p>
        </p:txBody>
      </p:sp>
    </p:spTree>
    <p:extLst>
      <p:ext uri="{BB962C8B-B14F-4D97-AF65-F5344CB8AC3E}">
        <p14:creationId xmlns:p14="http://schemas.microsoft.com/office/powerpoint/2010/main" val="403409750"/>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US" altLang="ja-JP" dirty="0" err="1"/>
              <a:t>Ukm</a:t>
            </a:r>
            <a:r>
              <a:rPr lang="en-US" altLang="ja-JP" dirty="0"/>
              <a:t> </a:t>
            </a:r>
            <a:r>
              <a:rPr lang="en-US" altLang="ja-JP" dirty="0" err="1"/>
              <a:t>dan</a:t>
            </a:r>
            <a:r>
              <a:rPr lang="en-US" altLang="ja-JP" dirty="0"/>
              <a:t> tour travel</a:t>
            </a:r>
            <a:endParaRPr kumimoji="1" lang="ja-JP" altLang="en-US" dirty="0"/>
          </a:p>
        </p:txBody>
      </p:sp>
      <p:sp>
        <p:nvSpPr>
          <p:cNvPr id="11" name="テキスト プレースホルダー 10"/>
          <p:cNvSpPr>
            <a:spLocks noGrp="1"/>
          </p:cNvSpPr>
          <p:nvPr>
            <p:ph type="body" sz="quarter" idx="15"/>
          </p:nvPr>
        </p:nvSpPr>
        <p:spPr/>
        <p:txBody>
          <a:bodyPr/>
          <a:lstStyle/>
          <a:p>
            <a:r>
              <a:rPr lang="en-US" altLang="ja-JP" dirty="0" err="1"/>
              <a:t>Ukm</a:t>
            </a:r>
            <a:r>
              <a:rPr lang="en-US" altLang="ja-JP" dirty="0"/>
              <a:t> </a:t>
            </a:r>
            <a:r>
              <a:rPr lang="en-US" altLang="ja-JP" dirty="0" err="1"/>
              <a:t>dan</a:t>
            </a:r>
            <a:r>
              <a:rPr lang="en-US" altLang="ja-JP" dirty="0"/>
              <a:t> tour travel</a:t>
            </a:r>
            <a:endParaRPr lang="ja-JP" altLang="en-US" dirty="0"/>
          </a:p>
        </p:txBody>
      </p:sp>
      <p:sp>
        <p:nvSpPr>
          <p:cNvPr id="10" name="テキスト プレースホルダー 9"/>
          <p:cNvSpPr>
            <a:spLocks noGrp="1"/>
          </p:cNvSpPr>
          <p:nvPr>
            <p:ph type="body" sz="quarter" idx="14"/>
          </p:nvPr>
        </p:nvSpPr>
        <p:spPr>
          <a:xfrm>
            <a:off x="2709065" y="4451977"/>
            <a:ext cx="13938025" cy="4662525"/>
          </a:xfrm>
        </p:spPr>
        <p:txBody>
          <a:bodyPr>
            <a:noAutofit/>
          </a:bodyPr>
          <a:lstStyle/>
          <a:p>
            <a:pPr>
              <a:lnSpc>
                <a:spcPct val="150000"/>
              </a:lnSpc>
            </a:pPr>
            <a:r>
              <a:rPr lang="en-US" dirty="0" err="1"/>
              <a:t>Menurut</a:t>
            </a:r>
            <a:r>
              <a:rPr lang="en-US" dirty="0"/>
              <a:t> </a:t>
            </a:r>
            <a:r>
              <a:rPr lang="en-US" dirty="0" err="1"/>
              <a:t>Undang-undang</a:t>
            </a:r>
            <a:r>
              <a:rPr lang="en-US" dirty="0"/>
              <a:t> </a:t>
            </a:r>
            <a:r>
              <a:rPr lang="en-US" dirty="0" err="1"/>
              <a:t>Nomor</a:t>
            </a:r>
            <a:r>
              <a:rPr lang="en-US" dirty="0"/>
              <a:t> 20 </a:t>
            </a:r>
            <a:r>
              <a:rPr lang="en-US" dirty="0" err="1"/>
              <a:t>Pasal</a:t>
            </a:r>
            <a:r>
              <a:rPr lang="en-US" dirty="0"/>
              <a:t> 1 </a:t>
            </a:r>
            <a:r>
              <a:rPr lang="en-US" dirty="0" err="1"/>
              <a:t>Tahun</a:t>
            </a:r>
            <a:r>
              <a:rPr lang="en-US" dirty="0"/>
              <a:t> 2008, UMKM yang </a:t>
            </a:r>
            <a:r>
              <a:rPr lang="en-US" dirty="0" err="1"/>
              <a:t>dimaksud</a:t>
            </a:r>
            <a:r>
              <a:rPr lang="en-US" dirty="0"/>
              <a:t> </a:t>
            </a:r>
            <a:r>
              <a:rPr lang="en-US" dirty="0" err="1"/>
              <a:t>dengan</a:t>
            </a:r>
            <a:r>
              <a:rPr lang="en-US" dirty="0"/>
              <a:t> </a:t>
            </a:r>
            <a:r>
              <a:rPr lang="en-US" dirty="0" err="1"/>
              <a:t>usaha</a:t>
            </a:r>
            <a:r>
              <a:rPr lang="en-US" dirty="0"/>
              <a:t> </a:t>
            </a:r>
            <a:r>
              <a:rPr lang="en-US" dirty="0" err="1"/>
              <a:t>mikro</a:t>
            </a:r>
            <a:r>
              <a:rPr lang="en-US" dirty="0"/>
              <a:t>, </a:t>
            </a:r>
            <a:r>
              <a:rPr lang="en-US" dirty="0" err="1"/>
              <a:t>usaha</a:t>
            </a:r>
            <a:r>
              <a:rPr lang="en-US" dirty="0"/>
              <a:t> </a:t>
            </a:r>
            <a:r>
              <a:rPr lang="en-US" dirty="0" err="1"/>
              <a:t>kecil</a:t>
            </a:r>
            <a:r>
              <a:rPr lang="en-US" dirty="0"/>
              <a:t> </a:t>
            </a:r>
            <a:r>
              <a:rPr lang="en-US" dirty="0" err="1"/>
              <a:t>dan</a:t>
            </a:r>
            <a:r>
              <a:rPr lang="en-US" dirty="0"/>
              <a:t> </a:t>
            </a:r>
            <a:r>
              <a:rPr lang="en-US" dirty="0" err="1"/>
              <a:t>usaha</a:t>
            </a:r>
            <a:r>
              <a:rPr lang="en-US" dirty="0"/>
              <a:t> </a:t>
            </a:r>
            <a:r>
              <a:rPr lang="en-US" dirty="0" err="1"/>
              <a:t>menengah</a:t>
            </a:r>
            <a:r>
              <a:rPr lang="en-US" dirty="0"/>
              <a:t> </a:t>
            </a:r>
            <a:r>
              <a:rPr lang="en-US" dirty="0" err="1"/>
              <a:t>adalah</a:t>
            </a:r>
            <a:r>
              <a:rPr lang="en-US" dirty="0"/>
              <a:t> </a:t>
            </a:r>
            <a:r>
              <a:rPr lang="en-US" dirty="0" err="1"/>
              <a:t>usaha</a:t>
            </a:r>
            <a:r>
              <a:rPr lang="en-US" dirty="0"/>
              <a:t> </a:t>
            </a:r>
            <a:r>
              <a:rPr lang="en-US" dirty="0" err="1"/>
              <a:t>ekonomi</a:t>
            </a:r>
            <a:r>
              <a:rPr lang="en-US" dirty="0"/>
              <a:t> </a:t>
            </a:r>
            <a:r>
              <a:rPr lang="en-US" dirty="0" err="1"/>
              <a:t>produktif</a:t>
            </a:r>
            <a:r>
              <a:rPr lang="en-US" dirty="0"/>
              <a:t> yang </a:t>
            </a:r>
            <a:r>
              <a:rPr lang="en-US" dirty="0" err="1"/>
              <a:t>berdiri</a:t>
            </a:r>
            <a:r>
              <a:rPr lang="en-US" dirty="0"/>
              <a:t> </a:t>
            </a:r>
            <a:r>
              <a:rPr lang="en-US" dirty="0" err="1"/>
              <a:t>sendiri</a:t>
            </a:r>
            <a:r>
              <a:rPr lang="en-US" dirty="0"/>
              <a:t>, yang </a:t>
            </a:r>
            <a:r>
              <a:rPr lang="en-US" dirty="0" err="1"/>
              <a:t>dilakukan</a:t>
            </a:r>
            <a:r>
              <a:rPr lang="en-US" dirty="0"/>
              <a:t> </a:t>
            </a:r>
            <a:r>
              <a:rPr lang="en-US" dirty="0" err="1"/>
              <a:t>oleh</a:t>
            </a:r>
            <a:r>
              <a:rPr lang="en-US" dirty="0"/>
              <a:t> orang </a:t>
            </a:r>
            <a:r>
              <a:rPr lang="en-US" dirty="0" err="1"/>
              <a:t>perorangan</a:t>
            </a:r>
            <a:r>
              <a:rPr lang="en-US" dirty="0"/>
              <a:t> </a:t>
            </a:r>
            <a:r>
              <a:rPr lang="en-US" dirty="0" err="1"/>
              <a:t>atau</a:t>
            </a:r>
            <a:r>
              <a:rPr lang="en-US" dirty="0"/>
              <a:t> </a:t>
            </a:r>
            <a:r>
              <a:rPr lang="en-US" dirty="0" err="1"/>
              <a:t>badan</a:t>
            </a:r>
            <a:r>
              <a:rPr lang="en-US" dirty="0"/>
              <a:t> </a:t>
            </a:r>
            <a:r>
              <a:rPr lang="en-US" dirty="0" err="1"/>
              <a:t>usaha</a:t>
            </a:r>
            <a:r>
              <a:rPr lang="en-US" dirty="0"/>
              <a:t> yang </a:t>
            </a:r>
            <a:r>
              <a:rPr lang="en-US" dirty="0" err="1"/>
              <a:t>bukan</a:t>
            </a:r>
            <a:r>
              <a:rPr lang="en-US" dirty="0"/>
              <a:t> </a:t>
            </a:r>
            <a:r>
              <a:rPr lang="en-US" dirty="0" err="1"/>
              <a:t>merupakan</a:t>
            </a:r>
            <a:r>
              <a:rPr lang="en-US" dirty="0"/>
              <a:t> </a:t>
            </a:r>
            <a:r>
              <a:rPr lang="en-US" dirty="0" err="1"/>
              <a:t>anak</a:t>
            </a:r>
            <a:r>
              <a:rPr lang="en-US" dirty="0"/>
              <a:t> </a:t>
            </a:r>
            <a:r>
              <a:rPr lang="en-US" dirty="0" err="1"/>
              <a:t>perusahaan</a:t>
            </a:r>
            <a:r>
              <a:rPr lang="en-US" dirty="0"/>
              <a:t> </a:t>
            </a:r>
            <a:r>
              <a:rPr lang="en-US" dirty="0" err="1"/>
              <a:t>atau</a:t>
            </a:r>
            <a:r>
              <a:rPr lang="en-US" dirty="0"/>
              <a:t> </a:t>
            </a:r>
            <a:r>
              <a:rPr lang="en-US" dirty="0" err="1"/>
              <a:t>bukan</a:t>
            </a:r>
            <a:r>
              <a:rPr lang="en-US" dirty="0"/>
              <a:t> </a:t>
            </a:r>
            <a:r>
              <a:rPr lang="en-US" dirty="0" err="1"/>
              <a:t>cabang</a:t>
            </a:r>
            <a:r>
              <a:rPr lang="en-US" dirty="0"/>
              <a:t> </a:t>
            </a:r>
            <a:r>
              <a:rPr lang="en-US" dirty="0" err="1"/>
              <a:t>perusahaan</a:t>
            </a:r>
            <a:r>
              <a:rPr lang="en-US" dirty="0"/>
              <a:t> yang </a:t>
            </a:r>
            <a:r>
              <a:rPr lang="en-US" dirty="0" err="1"/>
              <a:t>dimiliki</a:t>
            </a:r>
            <a:r>
              <a:rPr lang="en-US" dirty="0"/>
              <a:t>, </a:t>
            </a:r>
            <a:r>
              <a:rPr lang="en-US" dirty="0" err="1"/>
              <a:t>dikuasai</a:t>
            </a:r>
            <a:r>
              <a:rPr lang="en-US" dirty="0"/>
              <a:t>, </a:t>
            </a:r>
            <a:r>
              <a:rPr lang="en-US" dirty="0" err="1"/>
              <a:t>atau</a:t>
            </a:r>
            <a:r>
              <a:rPr lang="en-US" dirty="0"/>
              <a:t> </a:t>
            </a:r>
            <a:r>
              <a:rPr lang="en-US" dirty="0" err="1"/>
              <a:t>menjadi</a:t>
            </a:r>
            <a:r>
              <a:rPr lang="en-US" dirty="0"/>
              <a:t> </a:t>
            </a:r>
            <a:r>
              <a:rPr lang="en-US" dirty="0" err="1"/>
              <a:t>bagian</a:t>
            </a:r>
            <a:r>
              <a:rPr lang="en-US" dirty="0"/>
              <a:t> </a:t>
            </a:r>
            <a:r>
              <a:rPr lang="en-US" dirty="0" err="1"/>
              <a:t>baik</a:t>
            </a:r>
            <a:r>
              <a:rPr lang="en-US" dirty="0"/>
              <a:t> </a:t>
            </a:r>
            <a:r>
              <a:rPr lang="en-US" dirty="0" err="1"/>
              <a:t>langsung</a:t>
            </a:r>
            <a:r>
              <a:rPr lang="en-US" dirty="0"/>
              <a:t> </a:t>
            </a:r>
            <a:r>
              <a:rPr lang="en-US" dirty="0" err="1"/>
              <a:t>maupun</a:t>
            </a:r>
            <a:r>
              <a:rPr lang="en-US" dirty="0"/>
              <a:t> </a:t>
            </a:r>
            <a:r>
              <a:rPr lang="en-US" dirty="0" err="1"/>
              <a:t>tidak</a:t>
            </a:r>
            <a:r>
              <a:rPr lang="en-US" dirty="0"/>
              <a:t> </a:t>
            </a:r>
            <a:r>
              <a:rPr lang="en-US" dirty="0" err="1"/>
              <a:t>langsung</a:t>
            </a:r>
            <a:r>
              <a:rPr lang="en-US" dirty="0"/>
              <a:t> </a:t>
            </a:r>
            <a:r>
              <a:rPr lang="en-US" dirty="0" err="1"/>
              <a:t>dari</a:t>
            </a:r>
            <a:r>
              <a:rPr lang="en-US" dirty="0"/>
              <a:t> Usaha </a:t>
            </a:r>
            <a:r>
              <a:rPr lang="en-US" dirty="0" err="1"/>
              <a:t>Menengah</a:t>
            </a:r>
            <a:r>
              <a:rPr lang="en-US" dirty="0"/>
              <a:t> </a:t>
            </a:r>
            <a:r>
              <a:rPr lang="en-US" dirty="0" err="1"/>
              <a:t>atau</a:t>
            </a:r>
            <a:r>
              <a:rPr lang="en-US" dirty="0"/>
              <a:t> Usaha </a:t>
            </a:r>
            <a:r>
              <a:rPr lang="en-US" dirty="0" err="1"/>
              <a:t>Besar</a:t>
            </a:r>
            <a:r>
              <a:rPr lang="en-US" dirty="0"/>
              <a:t> yang </a:t>
            </a:r>
            <a:r>
              <a:rPr lang="en-US" dirty="0" err="1"/>
              <a:t>memenuhi</a:t>
            </a:r>
            <a:r>
              <a:rPr lang="en-US" dirty="0"/>
              <a:t> </a:t>
            </a:r>
            <a:r>
              <a:rPr lang="en-US" dirty="0" err="1"/>
              <a:t>kriteria</a:t>
            </a:r>
            <a:r>
              <a:rPr lang="en-US" dirty="0"/>
              <a:t> </a:t>
            </a:r>
            <a:r>
              <a:rPr lang="en-US" dirty="0" err="1"/>
              <a:t>sesuai</a:t>
            </a:r>
            <a:r>
              <a:rPr lang="en-US" dirty="0"/>
              <a:t> </a:t>
            </a:r>
            <a:r>
              <a:rPr lang="en-US" dirty="0" err="1"/>
              <a:t>dengan</a:t>
            </a:r>
            <a:r>
              <a:rPr lang="en-US" dirty="0"/>
              <a:t> </a:t>
            </a:r>
            <a:r>
              <a:rPr lang="en-US" dirty="0" err="1"/>
              <a:t>jenis</a:t>
            </a:r>
            <a:r>
              <a:rPr lang="en-US" dirty="0"/>
              <a:t> </a:t>
            </a:r>
            <a:r>
              <a:rPr lang="en-US" dirty="0" err="1"/>
              <a:t>usahanya</a:t>
            </a:r>
            <a:r>
              <a:rPr lang="en-US" dirty="0"/>
              <a:t> (</a:t>
            </a:r>
            <a:r>
              <a:rPr lang="en-US" dirty="0" err="1"/>
              <a:t>usaha</a:t>
            </a:r>
            <a:r>
              <a:rPr lang="en-US" dirty="0"/>
              <a:t> </a:t>
            </a:r>
            <a:r>
              <a:rPr lang="en-US" dirty="0" err="1"/>
              <a:t>mikro</a:t>
            </a:r>
            <a:r>
              <a:rPr lang="en-US" dirty="0"/>
              <a:t>, </a:t>
            </a:r>
            <a:r>
              <a:rPr lang="en-US" dirty="0" err="1"/>
              <a:t>usaha</a:t>
            </a:r>
            <a:r>
              <a:rPr lang="en-US" dirty="0"/>
              <a:t> </a:t>
            </a:r>
            <a:r>
              <a:rPr lang="en-US" dirty="0" err="1"/>
              <a:t>kecil</a:t>
            </a:r>
            <a:r>
              <a:rPr lang="en-US" dirty="0"/>
              <a:t>, </a:t>
            </a:r>
            <a:r>
              <a:rPr lang="en-US" dirty="0" err="1"/>
              <a:t>atau</a:t>
            </a:r>
            <a:r>
              <a:rPr lang="en-US" dirty="0"/>
              <a:t> </a:t>
            </a:r>
            <a:r>
              <a:rPr lang="en-US" dirty="0" err="1"/>
              <a:t>usaha</a:t>
            </a:r>
            <a:r>
              <a:rPr lang="en-US" dirty="0"/>
              <a:t> </a:t>
            </a:r>
            <a:r>
              <a:rPr lang="en-US" dirty="0" err="1"/>
              <a:t>menengah</a:t>
            </a:r>
            <a:r>
              <a:rPr lang="en-US" dirty="0"/>
              <a:t>).</a:t>
            </a:r>
          </a:p>
        </p:txBody>
      </p:sp>
      <p:sp>
        <p:nvSpPr>
          <p:cNvPr id="5" name="Text Placeholder 9">
            <a:extLst>
              <a:ext uri="{FF2B5EF4-FFF2-40B4-BE49-F238E27FC236}">
                <a16:creationId xmlns:a16="http://schemas.microsoft.com/office/drawing/2014/main" id="{EA44691C-ADE6-488A-B09D-0FFA06DE10A5}"/>
              </a:ext>
            </a:extLst>
          </p:cNvPr>
          <p:cNvSpPr>
            <a:spLocks noGrp="1"/>
          </p:cNvSpPr>
          <p:nvPr>
            <p:ph type="body" sz="quarter" idx="4294967295"/>
          </p:nvPr>
        </p:nvSpPr>
        <p:spPr>
          <a:xfrm>
            <a:off x="17395371" y="9351781"/>
            <a:ext cx="587829" cy="720080"/>
          </a:xfrm>
          <a:prstGeom prst="rect">
            <a:avLst/>
          </a:prstGeom>
        </p:spPr>
        <p:txBody>
          <a:bodyPr/>
          <a:lstStyle/>
          <a:p>
            <a:pPr algn="ctr"/>
            <a:r>
              <a:rPr lang="en-US" sz="2800" dirty="0">
                <a:solidFill>
                  <a:schemeClr val="bg1"/>
                </a:solidFill>
              </a:rPr>
              <a:t>8</a:t>
            </a:r>
          </a:p>
        </p:txBody>
      </p:sp>
    </p:spTree>
    <p:extLst>
      <p:ext uri="{BB962C8B-B14F-4D97-AF65-F5344CB8AC3E}">
        <p14:creationId xmlns:p14="http://schemas.microsoft.com/office/powerpoint/2010/main" val="484104488"/>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519AFA-D648-40BB-A629-036BC0B70B8B}"/>
              </a:ext>
            </a:extLst>
          </p:cNvPr>
          <p:cNvSpPr>
            <a:spLocks noGrp="1"/>
          </p:cNvSpPr>
          <p:nvPr>
            <p:ph type="sldNum" sz="quarter" idx="11"/>
          </p:nvPr>
        </p:nvSpPr>
        <p:spPr/>
        <p:txBody>
          <a:bodyPr/>
          <a:lstStyle/>
          <a:p>
            <a:fld id="{E6459DFB-86F3-43FA-8567-2EA6E426AE90}" type="slidenum">
              <a:rPr lang="ja-JP" altLang="en-US" smtClean="0"/>
              <a:pPr/>
              <a:t>9</a:t>
            </a:fld>
            <a:endParaRPr lang="ja-JP" altLang="en-US"/>
          </a:p>
        </p:txBody>
      </p:sp>
      <p:sp>
        <p:nvSpPr>
          <p:cNvPr id="5" name="Text Placeholder 4">
            <a:extLst>
              <a:ext uri="{FF2B5EF4-FFF2-40B4-BE49-F238E27FC236}">
                <a16:creationId xmlns:a16="http://schemas.microsoft.com/office/drawing/2014/main" id="{DBF243D1-E711-4F7C-9805-B6254211C64C}"/>
              </a:ext>
            </a:extLst>
          </p:cNvPr>
          <p:cNvSpPr>
            <a:spLocks noGrp="1"/>
          </p:cNvSpPr>
          <p:nvPr>
            <p:ph type="body" sz="quarter" idx="24"/>
          </p:nvPr>
        </p:nvSpPr>
        <p:spPr>
          <a:xfrm>
            <a:off x="671169" y="1076632"/>
            <a:ext cx="7996244" cy="8356156"/>
          </a:xfrm>
        </p:spPr>
        <p:txBody>
          <a:bodyPr/>
          <a:lstStyle/>
          <a:p>
            <a:pPr algn="just"/>
            <a:r>
              <a:rPr lang="en-US" dirty="0" err="1">
                <a:solidFill>
                  <a:schemeClr val="bg1"/>
                </a:solidFill>
              </a:rPr>
              <a:t>Studi</a:t>
            </a:r>
            <a:r>
              <a:rPr lang="en-US" dirty="0">
                <a:solidFill>
                  <a:schemeClr val="bg1"/>
                </a:solidFill>
              </a:rPr>
              <a:t> literature </a:t>
            </a:r>
            <a:r>
              <a:rPr lang="en-US" dirty="0" err="1">
                <a:solidFill>
                  <a:schemeClr val="bg1"/>
                </a:solidFill>
              </a:rPr>
              <a:t>digunakan</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mencari</a:t>
            </a:r>
            <a:r>
              <a:rPr lang="en-US" dirty="0">
                <a:solidFill>
                  <a:schemeClr val="bg1"/>
                </a:solidFill>
              </a:rPr>
              <a:t> </a:t>
            </a:r>
            <a:r>
              <a:rPr lang="en-US" dirty="0" err="1">
                <a:solidFill>
                  <a:schemeClr val="bg1"/>
                </a:solidFill>
              </a:rPr>
              <a:t>pembahasan</a:t>
            </a:r>
            <a:r>
              <a:rPr lang="en-US" dirty="0">
                <a:solidFill>
                  <a:schemeClr val="bg1"/>
                </a:solidFill>
              </a:rPr>
              <a:t> yang </a:t>
            </a:r>
            <a:r>
              <a:rPr lang="en-US" dirty="0" err="1">
                <a:solidFill>
                  <a:schemeClr val="bg1"/>
                </a:solidFill>
              </a:rPr>
              <a:t>berkaitan</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topik</a:t>
            </a:r>
            <a:r>
              <a:rPr lang="en-US" dirty="0">
                <a:solidFill>
                  <a:schemeClr val="bg1"/>
                </a:solidFill>
              </a:rPr>
              <a:t> yang </a:t>
            </a:r>
            <a:r>
              <a:rPr lang="en-US" dirty="0" err="1">
                <a:solidFill>
                  <a:schemeClr val="bg1"/>
                </a:solidFill>
              </a:rPr>
              <a:t>akan</a:t>
            </a:r>
            <a:r>
              <a:rPr lang="en-US" dirty="0">
                <a:solidFill>
                  <a:schemeClr val="bg1"/>
                </a:solidFill>
              </a:rPr>
              <a:t> di </a:t>
            </a:r>
            <a:r>
              <a:rPr lang="en-US" dirty="0" err="1">
                <a:solidFill>
                  <a:schemeClr val="bg1"/>
                </a:solidFill>
              </a:rPr>
              <a:t>angkat</a:t>
            </a:r>
            <a:r>
              <a:rPr lang="en-US" dirty="0">
                <a:solidFill>
                  <a:schemeClr val="bg1"/>
                </a:solidFill>
              </a:rPr>
              <a:t>, </a:t>
            </a:r>
            <a:r>
              <a:rPr lang="en-US" dirty="0" err="1">
                <a:solidFill>
                  <a:schemeClr val="bg1"/>
                </a:solidFill>
              </a:rPr>
              <a:t>refrensi</a:t>
            </a:r>
            <a:r>
              <a:rPr lang="en-US" dirty="0">
                <a:solidFill>
                  <a:schemeClr val="bg1"/>
                </a:solidFill>
              </a:rPr>
              <a:t> yang </a:t>
            </a:r>
            <a:r>
              <a:rPr lang="en-US" dirty="0" err="1">
                <a:solidFill>
                  <a:schemeClr val="bg1"/>
                </a:solidFill>
              </a:rPr>
              <a:t>dipakai</a:t>
            </a:r>
            <a:r>
              <a:rPr lang="en-US" dirty="0">
                <a:solidFill>
                  <a:schemeClr val="bg1"/>
                </a:solidFill>
              </a:rPr>
              <a:t> </a:t>
            </a:r>
            <a:r>
              <a:rPr lang="en-US" dirty="0" err="1">
                <a:solidFill>
                  <a:schemeClr val="bg1"/>
                </a:solidFill>
              </a:rPr>
              <a:t>sebagai</a:t>
            </a:r>
            <a:r>
              <a:rPr lang="en-US" dirty="0">
                <a:solidFill>
                  <a:schemeClr val="bg1"/>
                </a:solidFill>
              </a:rPr>
              <a:t> </a:t>
            </a:r>
            <a:r>
              <a:rPr lang="en-US" dirty="0" err="1">
                <a:solidFill>
                  <a:schemeClr val="bg1"/>
                </a:solidFill>
              </a:rPr>
              <a:t>rujukan</a:t>
            </a:r>
            <a:r>
              <a:rPr lang="en-US" dirty="0">
                <a:solidFill>
                  <a:schemeClr val="bg1"/>
                </a:solidFill>
              </a:rPr>
              <a:t> pada </a:t>
            </a:r>
            <a:r>
              <a:rPr lang="en-US" dirty="0" err="1">
                <a:solidFill>
                  <a:schemeClr val="bg1"/>
                </a:solidFill>
              </a:rPr>
              <a:t>penelitian</a:t>
            </a:r>
            <a:r>
              <a:rPr lang="en-US" dirty="0">
                <a:solidFill>
                  <a:schemeClr val="bg1"/>
                </a:solidFill>
              </a:rPr>
              <a:t> </a:t>
            </a:r>
            <a:r>
              <a:rPr lang="en-US" dirty="0" err="1">
                <a:solidFill>
                  <a:schemeClr val="bg1"/>
                </a:solidFill>
              </a:rPr>
              <a:t>ini</a:t>
            </a:r>
            <a:r>
              <a:rPr lang="en-US" dirty="0">
                <a:solidFill>
                  <a:schemeClr val="bg1"/>
                </a:solidFill>
              </a:rPr>
              <a:t> yang </a:t>
            </a:r>
            <a:r>
              <a:rPr lang="en-US" dirty="0" err="1">
                <a:solidFill>
                  <a:schemeClr val="bg1"/>
                </a:solidFill>
              </a:rPr>
              <a:t>berkaitan</a:t>
            </a:r>
            <a:r>
              <a:rPr lang="en-US" dirty="0">
                <a:solidFill>
                  <a:schemeClr val="bg1"/>
                </a:solidFill>
              </a:rPr>
              <a:t> </a:t>
            </a:r>
            <a:r>
              <a:rPr lang="en-US" dirty="0" err="1">
                <a:solidFill>
                  <a:schemeClr val="bg1"/>
                </a:solidFill>
              </a:rPr>
              <a:t>dengan</a:t>
            </a:r>
            <a:r>
              <a:rPr lang="en-US" dirty="0">
                <a:solidFill>
                  <a:schemeClr val="bg1"/>
                </a:solidFill>
              </a:rPr>
              <a:t> user interface dan user experience.</a:t>
            </a:r>
          </a:p>
          <a:p>
            <a:pPr algn="just"/>
            <a:endParaRPr lang="en-US" dirty="0">
              <a:solidFill>
                <a:schemeClr val="bg1"/>
              </a:solidFill>
            </a:endParaRPr>
          </a:p>
          <a:p>
            <a:pPr algn="just"/>
            <a:r>
              <a:rPr lang="en-US" dirty="0">
                <a:solidFill>
                  <a:schemeClr val="bg1"/>
                </a:solidFill>
              </a:rPr>
              <a:t>Setelah </a:t>
            </a:r>
            <a:r>
              <a:rPr lang="en-US" dirty="0" err="1">
                <a:solidFill>
                  <a:schemeClr val="bg1"/>
                </a:solidFill>
              </a:rPr>
              <a:t>mendapat</a:t>
            </a:r>
            <a:r>
              <a:rPr lang="en-US" dirty="0">
                <a:solidFill>
                  <a:schemeClr val="bg1"/>
                </a:solidFill>
              </a:rPr>
              <a:t> dan </a:t>
            </a:r>
            <a:r>
              <a:rPr lang="en-US" dirty="0" err="1">
                <a:solidFill>
                  <a:schemeClr val="bg1"/>
                </a:solidFill>
              </a:rPr>
              <a:t>memahami</a:t>
            </a:r>
            <a:r>
              <a:rPr lang="en-US" dirty="0">
                <a:solidFill>
                  <a:schemeClr val="bg1"/>
                </a:solidFill>
              </a:rPr>
              <a:t> </a:t>
            </a:r>
            <a:r>
              <a:rPr lang="en-US" dirty="0" err="1">
                <a:solidFill>
                  <a:schemeClr val="bg1"/>
                </a:solidFill>
              </a:rPr>
              <a:t>referensi</a:t>
            </a:r>
            <a:r>
              <a:rPr lang="en-US" dirty="0">
                <a:solidFill>
                  <a:schemeClr val="bg1"/>
                </a:solidFill>
              </a:rPr>
              <a:t> </a:t>
            </a:r>
            <a:r>
              <a:rPr lang="en-US" dirty="0" err="1">
                <a:solidFill>
                  <a:schemeClr val="bg1"/>
                </a:solidFill>
              </a:rPr>
              <a:t>kemudian</a:t>
            </a:r>
            <a:r>
              <a:rPr lang="en-US" dirty="0">
                <a:solidFill>
                  <a:schemeClr val="bg1"/>
                </a:solidFill>
              </a:rPr>
              <a:t> </a:t>
            </a:r>
            <a:r>
              <a:rPr lang="en-US" dirty="0" err="1">
                <a:solidFill>
                  <a:schemeClr val="bg1"/>
                </a:solidFill>
              </a:rPr>
              <a:t>mulai</a:t>
            </a:r>
            <a:r>
              <a:rPr lang="en-US" dirty="0">
                <a:solidFill>
                  <a:schemeClr val="bg1"/>
                </a:solidFill>
              </a:rPr>
              <a:t> </a:t>
            </a:r>
            <a:r>
              <a:rPr lang="en-US" dirty="0" err="1">
                <a:solidFill>
                  <a:schemeClr val="bg1"/>
                </a:solidFill>
              </a:rPr>
              <a:t>dilakukan</a:t>
            </a:r>
            <a:r>
              <a:rPr lang="en-US" dirty="0">
                <a:solidFill>
                  <a:schemeClr val="bg1"/>
                </a:solidFill>
              </a:rPr>
              <a:t> proses </a:t>
            </a:r>
            <a:r>
              <a:rPr lang="en-US" dirty="0" err="1">
                <a:solidFill>
                  <a:schemeClr val="bg1"/>
                </a:solidFill>
              </a:rPr>
              <a:t>pengumpulan</a:t>
            </a:r>
            <a:r>
              <a:rPr lang="en-US" dirty="0">
                <a:solidFill>
                  <a:schemeClr val="bg1"/>
                </a:solidFill>
              </a:rPr>
              <a:t> </a:t>
            </a:r>
            <a:r>
              <a:rPr lang="en-US" dirty="0" err="1">
                <a:solidFill>
                  <a:schemeClr val="bg1"/>
                </a:solidFill>
              </a:rPr>
              <a:t>masalah</a:t>
            </a:r>
            <a:r>
              <a:rPr lang="en-US" dirty="0">
                <a:solidFill>
                  <a:schemeClr val="bg1"/>
                </a:solidFill>
              </a:rPr>
              <a:t> yang </a:t>
            </a:r>
            <a:r>
              <a:rPr lang="en-US" dirty="0" err="1">
                <a:solidFill>
                  <a:schemeClr val="bg1"/>
                </a:solidFill>
              </a:rPr>
              <a:t>dihadapi</a:t>
            </a:r>
            <a:r>
              <a:rPr lang="en-US" dirty="0">
                <a:solidFill>
                  <a:schemeClr val="bg1"/>
                </a:solidFill>
              </a:rPr>
              <a:t> user, </a:t>
            </a:r>
            <a:r>
              <a:rPr lang="en-US" dirty="0" err="1">
                <a:solidFill>
                  <a:schemeClr val="bg1"/>
                </a:solidFill>
              </a:rPr>
              <a:t>mengamati</a:t>
            </a:r>
            <a:r>
              <a:rPr lang="en-US" dirty="0">
                <a:solidFill>
                  <a:schemeClr val="bg1"/>
                </a:solidFill>
              </a:rPr>
              <a:t> </a:t>
            </a:r>
            <a:r>
              <a:rPr lang="en-US" dirty="0" err="1">
                <a:solidFill>
                  <a:schemeClr val="bg1"/>
                </a:solidFill>
              </a:rPr>
              <a:t>kebiasaan</a:t>
            </a:r>
            <a:r>
              <a:rPr lang="en-US" dirty="0">
                <a:solidFill>
                  <a:schemeClr val="bg1"/>
                </a:solidFill>
              </a:rPr>
              <a:t> user, </a:t>
            </a:r>
            <a:r>
              <a:rPr lang="en-US" dirty="0" err="1">
                <a:solidFill>
                  <a:schemeClr val="bg1"/>
                </a:solidFill>
              </a:rPr>
              <a:t>mencari</a:t>
            </a:r>
            <a:r>
              <a:rPr lang="en-US" dirty="0">
                <a:solidFill>
                  <a:schemeClr val="bg1"/>
                </a:solidFill>
              </a:rPr>
              <a:t> dan </a:t>
            </a:r>
            <a:r>
              <a:rPr lang="en-US" dirty="0" err="1">
                <a:solidFill>
                  <a:schemeClr val="bg1"/>
                </a:solidFill>
              </a:rPr>
              <a:t>menentukan</a:t>
            </a:r>
            <a:r>
              <a:rPr lang="en-US" dirty="0">
                <a:solidFill>
                  <a:schemeClr val="bg1"/>
                </a:solidFill>
              </a:rPr>
              <a:t> </a:t>
            </a:r>
            <a:r>
              <a:rPr lang="en-US" dirty="0" err="1">
                <a:solidFill>
                  <a:schemeClr val="bg1"/>
                </a:solidFill>
              </a:rPr>
              <a:t>solusi</a:t>
            </a:r>
            <a:r>
              <a:rPr lang="en-US" dirty="0">
                <a:solidFill>
                  <a:schemeClr val="bg1"/>
                </a:solidFill>
              </a:rPr>
              <a:t>, dan </a:t>
            </a:r>
            <a:r>
              <a:rPr lang="en-US" dirty="0" err="1">
                <a:solidFill>
                  <a:schemeClr val="bg1"/>
                </a:solidFill>
              </a:rPr>
              <a:t>mulai</a:t>
            </a:r>
            <a:r>
              <a:rPr lang="en-US" dirty="0">
                <a:solidFill>
                  <a:schemeClr val="bg1"/>
                </a:solidFill>
              </a:rPr>
              <a:t> </a:t>
            </a:r>
            <a:r>
              <a:rPr lang="en-US" dirty="0" err="1">
                <a:solidFill>
                  <a:schemeClr val="bg1"/>
                </a:solidFill>
              </a:rPr>
              <a:t>merancang</a:t>
            </a:r>
            <a:r>
              <a:rPr lang="en-US" dirty="0">
                <a:solidFill>
                  <a:schemeClr val="bg1"/>
                </a:solidFill>
              </a:rPr>
              <a:t> </a:t>
            </a:r>
            <a:r>
              <a:rPr lang="en-US" dirty="0" err="1">
                <a:solidFill>
                  <a:schemeClr val="bg1"/>
                </a:solidFill>
              </a:rPr>
              <a:t>desain</a:t>
            </a:r>
            <a:r>
              <a:rPr lang="en-US" dirty="0">
                <a:solidFill>
                  <a:schemeClr val="bg1"/>
                </a:solidFill>
              </a:rPr>
              <a:t> </a:t>
            </a:r>
            <a:r>
              <a:rPr lang="en-US" dirty="0" err="1">
                <a:solidFill>
                  <a:schemeClr val="bg1"/>
                </a:solidFill>
              </a:rPr>
              <a:t>sebagai</a:t>
            </a:r>
            <a:r>
              <a:rPr lang="en-US" dirty="0">
                <a:solidFill>
                  <a:schemeClr val="bg1"/>
                </a:solidFill>
              </a:rPr>
              <a:t> </a:t>
            </a:r>
            <a:r>
              <a:rPr lang="en-US" dirty="0" err="1">
                <a:solidFill>
                  <a:schemeClr val="bg1"/>
                </a:solidFill>
              </a:rPr>
              <a:t>solusi</a:t>
            </a:r>
            <a:r>
              <a:rPr lang="en-US" dirty="0">
                <a:solidFill>
                  <a:schemeClr val="bg1"/>
                </a:solidFill>
              </a:rPr>
              <a:t>. Setelah </a:t>
            </a:r>
            <a:r>
              <a:rPr lang="en-US" dirty="0" err="1">
                <a:solidFill>
                  <a:schemeClr val="bg1"/>
                </a:solidFill>
              </a:rPr>
              <a:t>itu</a:t>
            </a:r>
            <a:r>
              <a:rPr lang="en-US" dirty="0">
                <a:solidFill>
                  <a:schemeClr val="bg1"/>
                </a:solidFill>
              </a:rPr>
              <a:t> </a:t>
            </a:r>
            <a:r>
              <a:rPr lang="en-US" dirty="0" err="1">
                <a:solidFill>
                  <a:schemeClr val="bg1"/>
                </a:solidFill>
              </a:rPr>
              <a:t>dilakukan</a:t>
            </a:r>
            <a:r>
              <a:rPr lang="en-US" dirty="0">
                <a:solidFill>
                  <a:schemeClr val="bg1"/>
                </a:solidFill>
              </a:rPr>
              <a:t> </a:t>
            </a:r>
            <a:r>
              <a:rPr lang="en-US" dirty="0" err="1">
                <a:solidFill>
                  <a:schemeClr val="bg1"/>
                </a:solidFill>
              </a:rPr>
              <a:t>pengujian</a:t>
            </a:r>
            <a:r>
              <a:rPr lang="en-US" dirty="0">
                <a:solidFill>
                  <a:schemeClr val="bg1"/>
                </a:solidFill>
              </a:rPr>
              <a:t> </a:t>
            </a:r>
            <a:r>
              <a:rPr lang="en-US" dirty="0" err="1">
                <a:solidFill>
                  <a:schemeClr val="bg1"/>
                </a:solidFill>
              </a:rPr>
              <a:t>terhadap</a:t>
            </a:r>
            <a:r>
              <a:rPr lang="en-US" dirty="0">
                <a:solidFill>
                  <a:schemeClr val="bg1"/>
                </a:solidFill>
              </a:rPr>
              <a:t> </a:t>
            </a:r>
            <a:r>
              <a:rPr lang="en-US" dirty="0" err="1">
                <a:solidFill>
                  <a:schemeClr val="bg1"/>
                </a:solidFill>
              </a:rPr>
              <a:t>desain</a:t>
            </a:r>
            <a:r>
              <a:rPr lang="en-US" dirty="0">
                <a:solidFill>
                  <a:schemeClr val="bg1"/>
                </a:solidFill>
              </a:rPr>
              <a:t> </a:t>
            </a:r>
            <a:r>
              <a:rPr lang="en-US" dirty="0" err="1">
                <a:solidFill>
                  <a:schemeClr val="bg1"/>
                </a:solidFill>
              </a:rPr>
              <a:t>solusi</a:t>
            </a:r>
            <a:r>
              <a:rPr lang="en-US" dirty="0">
                <a:solidFill>
                  <a:schemeClr val="bg1"/>
                </a:solidFill>
              </a:rPr>
              <a:t> </a:t>
            </a:r>
            <a:r>
              <a:rPr lang="en-US" dirty="0" err="1">
                <a:solidFill>
                  <a:schemeClr val="bg1"/>
                </a:solidFill>
              </a:rPr>
              <a:t>kepada</a:t>
            </a:r>
            <a:r>
              <a:rPr lang="en-US" dirty="0">
                <a:solidFill>
                  <a:schemeClr val="bg1"/>
                </a:solidFill>
              </a:rPr>
              <a:t> user, </a:t>
            </a:r>
            <a:r>
              <a:rPr lang="en-US" dirty="0" err="1">
                <a:solidFill>
                  <a:schemeClr val="bg1"/>
                </a:solidFill>
              </a:rPr>
              <a:t>jika</a:t>
            </a:r>
            <a:r>
              <a:rPr lang="en-US" dirty="0">
                <a:solidFill>
                  <a:schemeClr val="bg1"/>
                </a:solidFill>
              </a:rPr>
              <a:t> user </a:t>
            </a:r>
            <a:r>
              <a:rPr lang="en-US" dirty="0" err="1">
                <a:solidFill>
                  <a:schemeClr val="bg1"/>
                </a:solidFill>
              </a:rPr>
              <a:t>masih</a:t>
            </a:r>
            <a:r>
              <a:rPr lang="en-US" dirty="0">
                <a:solidFill>
                  <a:schemeClr val="bg1"/>
                </a:solidFill>
              </a:rPr>
              <a:t> di rasa </a:t>
            </a:r>
            <a:r>
              <a:rPr lang="en-US" dirty="0" err="1">
                <a:solidFill>
                  <a:schemeClr val="bg1"/>
                </a:solidFill>
              </a:rPr>
              <a:t>kesulitan</a:t>
            </a:r>
            <a:r>
              <a:rPr lang="en-US" dirty="0">
                <a:solidFill>
                  <a:schemeClr val="bg1"/>
                </a:solidFill>
              </a:rPr>
              <a:t> </a:t>
            </a:r>
            <a:r>
              <a:rPr lang="en-US" dirty="0" err="1">
                <a:solidFill>
                  <a:schemeClr val="bg1"/>
                </a:solidFill>
              </a:rPr>
              <a:t>ketika</a:t>
            </a:r>
            <a:r>
              <a:rPr lang="en-US" dirty="0">
                <a:solidFill>
                  <a:schemeClr val="bg1"/>
                </a:solidFill>
              </a:rPr>
              <a:t> </a:t>
            </a:r>
            <a:r>
              <a:rPr lang="en-US" dirty="0" err="1">
                <a:solidFill>
                  <a:schemeClr val="bg1"/>
                </a:solidFill>
              </a:rPr>
              <a:t>memakai</a:t>
            </a:r>
            <a:r>
              <a:rPr lang="en-US" dirty="0">
                <a:solidFill>
                  <a:schemeClr val="bg1"/>
                </a:solidFill>
              </a:rPr>
              <a:t> </a:t>
            </a:r>
            <a:r>
              <a:rPr lang="en-US" dirty="0" err="1">
                <a:solidFill>
                  <a:schemeClr val="bg1"/>
                </a:solidFill>
              </a:rPr>
              <a:t>desain</a:t>
            </a:r>
            <a:r>
              <a:rPr lang="en-US" dirty="0">
                <a:solidFill>
                  <a:schemeClr val="bg1"/>
                </a:solidFill>
              </a:rPr>
              <a:t> </a:t>
            </a:r>
            <a:r>
              <a:rPr lang="en-US" dirty="0" err="1">
                <a:solidFill>
                  <a:schemeClr val="bg1"/>
                </a:solidFill>
              </a:rPr>
              <a:t>solusi</a:t>
            </a:r>
            <a:r>
              <a:rPr lang="en-US" dirty="0">
                <a:solidFill>
                  <a:schemeClr val="bg1"/>
                </a:solidFill>
              </a:rPr>
              <a:t> </a:t>
            </a:r>
            <a:r>
              <a:rPr lang="en-US" dirty="0" err="1">
                <a:solidFill>
                  <a:schemeClr val="bg1"/>
                </a:solidFill>
              </a:rPr>
              <a:t>maka</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dilakukan</a:t>
            </a:r>
            <a:r>
              <a:rPr lang="en-US" dirty="0">
                <a:solidFill>
                  <a:schemeClr val="bg1"/>
                </a:solidFill>
              </a:rPr>
              <a:t> </a:t>
            </a:r>
            <a:r>
              <a:rPr lang="en-US" dirty="0" err="1">
                <a:solidFill>
                  <a:schemeClr val="bg1"/>
                </a:solidFill>
              </a:rPr>
              <a:t>perbaikan</a:t>
            </a:r>
            <a:r>
              <a:rPr lang="en-US" dirty="0">
                <a:solidFill>
                  <a:schemeClr val="bg1"/>
                </a:solidFill>
              </a:rPr>
              <a:t>. </a:t>
            </a:r>
            <a:r>
              <a:rPr lang="en-US" dirty="0" err="1">
                <a:solidFill>
                  <a:schemeClr val="bg1"/>
                </a:solidFill>
              </a:rPr>
              <a:t>Namun</a:t>
            </a:r>
            <a:r>
              <a:rPr lang="en-US" dirty="0">
                <a:solidFill>
                  <a:schemeClr val="bg1"/>
                </a:solidFill>
              </a:rPr>
              <a:t> </a:t>
            </a:r>
            <a:r>
              <a:rPr lang="en-US" dirty="0" err="1">
                <a:solidFill>
                  <a:schemeClr val="bg1"/>
                </a:solidFill>
              </a:rPr>
              <a:t>jika</a:t>
            </a:r>
            <a:r>
              <a:rPr lang="en-US" dirty="0">
                <a:solidFill>
                  <a:schemeClr val="bg1"/>
                </a:solidFill>
              </a:rPr>
              <a:t> user </a:t>
            </a:r>
            <a:r>
              <a:rPr lang="en-US" dirty="0" err="1">
                <a:solidFill>
                  <a:schemeClr val="bg1"/>
                </a:solidFill>
              </a:rPr>
              <a:t>sudah</a:t>
            </a:r>
            <a:r>
              <a:rPr lang="en-US" dirty="0">
                <a:solidFill>
                  <a:schemeClr val="bg1"/>
                </a:solidFill>
              </a:rPr>
              <a:t> </a:t>
            </a:r>
            <a:r>
              <a:rPr lang="en-US" dirty="0" err="1">
                <a:solidFill>
                  <a:schemeClr val="bg1"/>
                </a:solidFill>
              </a:rPr>
              <a:t>berhasil</a:t>
            </a:r>
            <a:r>
              <a:rPr lang="en-US" dirty="0">
                <a:solidFill>
                  <a:schemeClr val="bg1"/>
                </a:solidFill>
              </a:rPr>
              <a:t> dan </a:t>
            </a:r>
            <a:r>
              <a:rPr lang="en-US" dirty="0" err="1">
                <a:solidFill>
                  <a:schemeClr val="bg1"/>
                </a:solidFill>
              </a:rPr>
              <a:t>tidak</a:t>
            </a:r>
            <a:r>
              <a:rPr lang="en-US" dirty="0">
                <a:solidFill>
                  <a:schemeClr val="bg1"/>
                </a:solidFill>
              </a:rPr>
              <a:t> </a:t>
            </a:r>
            <a:r>
              <a:rPr lang="en-US" dirty="0" err="1">
                <a:solidFill>
                  <a:schemeClr val="bg1"/>
                </a:solidFill>
              </a:rPr>
              <a:t>menghadapi</a:t>
            </a:r>
            <a:r>
              <a:rPr lang="en-US" dirty="0">
                <a:solidFill>
                  <a:schemeClr val="bg1"/>
                </a:solidFill>
              </a:rPr>
              <a:t> </a:t>
            </a:r>
            <a:r>
              <a:rPr lang="en-US" dirty="0" err="1">
                <a:solidFill>
                  <a:schemeClr val="bg1"/>
                </a:solidFill>
              </a:rPr>
              <a:t>kesulitan</a:t>
            </a:r>
            <a:r>
              <a:rPr lang="en-US" dirty="0">
                <a:solidFill>
                  <a:schemeClr val="bg1"/>
                </a:solidFill>
              </a:rPr>
              <a:t> </a:t>
            </a:r>
            <a:r>
              <a:rPr lang="en-US" dirty="0" err="1">
                <a:solidFill>
                  <a:schemeClr val="bg1"/>
                </a:solidFill>
              </a:rPr>
              <a:t>apapun</a:t>
            </a:r>
            <a:r>
              <a:rPr lang="en-US" dirty="0">
                <a:solidFill>
                  <a:schemeClr val="bg1"/>
                </a:solidFill>
              </a:rPr>
              <a:t>, </a:t>
            </a:r>
            <a:r>
              <a:rPr lang="en-US" dirty="0" err="1">
                <a:solidFill>
                  <a:schemeClr val="bg1"/>
                </a:solidFill>
              </a:rPr>
              <a:t>maka</a:t>
            </a:r>
            <a:r>
              <a:rPr lang="en-US" dirty="0">
                <a:solidFill>
                  <a:schemeClr val="bg1"/>
                </a:solidFill>
              </a:rPr>
              <a:t> </a:t>
            </a:r>
            <a:r>
              <a:rPr lang="en-US" dirty="0" err="1">
                <a:solidFill>
                  <a:schemeClr val="bg1"/>
                </a:solidFill>
              </a:rPr>
              <a:t>dibuatlah</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kesimpulan</a:t>
            </a:r>
            <a:r>
              <a:rPr lang="en-US" dirty="0">
                <a:solidFill>
                  <a:schemeClr val="bg1"/>
                </a:solidFill>
              </a:rPr>
              <a:t> dan saran </a:t>
            </a:r>
            <a:r>
              <a:rPr lang="en-US" dirty="0" err="1">
                <a:solidFill>
                  <a:schemeClr val="bg1"/>
                </a:solidFill>
              </a:rPr>
              <a:t>untuk</a:t>
            </a:r>
            <a:r>
              <a:rPr lang="en-US" dirty="0">
                <a:solidFill>
                  <a:schemeClr val="bg1"/>
                </a:solidFill>
              </a:rPr>
              <a:t> proses </a:t>
            </a:r>
            <a:r>
              <a:rPr lang="en-US" dirty="0" err="1">
                <a:solidFill>
                  <a:schemeClr val="bg1"/>
                </a:solidFill>
              </a:rPr>
              <a:t>pengembangan</a:t>
            </a:r>
            <a:r>
              <a:rPr lang="en-US" dirty="0">
                <a:solidFill>
                  <a:schemeClr val="bg1"/>
                </a:solidFill>
              </a:rPr>
              <a:t> </a:t>
            </a:r>
            <a:r>
              <a:rPr lang="en-US" dirty="0" err="1">
                <a:solidFill>
                  <a:schemeClr val="bg1"/>
                </a:solidFill>
              </a:rPr>
              <a:t>serta</a:t>
            </a:r>
            <a:r>
              <a:rPr lang="en-US" dirty="0">
                <a:solidFill>
                  <a:schemeClr val="bg1"/>
                </a:solidFill>
              </a:rPr>
              <a:t> </a:t>
            </a:r>
            <a:r>
              <a:rPr lang="en-US" dirty="0" err="1">
                <a:solidFill>
                  <a:schemeClr val="bg1"/>
                </a:solidFill>
              </a:rPr>
              <a:t>perbaikan</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penelitian</a:t>
            </a:r>
            <a:r>
              <a:rPr lang="en-US" dirty="0">
                <a:solidFill>
                  <a:schemeClr val="bg1"/>
                </a:solidFill>
              </a:rPr>
              <a:t> </a:t>
            </a:r>
            <a:r>
              <a:rPr lang="en-US" dirty="0" err="1">
                <a:solidFill>
                  <a:schemeClr val="bg1"/>
                </a:solidFill>
              </a:rPr>
              <a:t>ini</a:t>
            </a:r>
            <a:r>
              <a:rPr lang="en-US" dirty="0">
                <a:solidFill>
                  <a:schemeClr val="bg1"/>
                </a:solidFill>
              </a:rPr>
              <a:t>.</a:t>
            </a:r>
          </a:p>
        </p:txBody>
      </p:sp>
      <p:pic>
        <p:nvPicPr>
          <p:cNvPr id="8" name="image2.jpeg">
            <a:extLst>
              <a:ext uri="{FF2B5EF4-FFF2-40B4-BE49-F238E27FC236}">
                <a16:creationId xmlns:a16="http://schemas.microsoft.com/office/drawing/2014/main" id="{57564BA6-9813-468D-BCC9-97F7A74960D1}"/>
              </a:ext>
            </a:extLst>
          </p:cNvPr>
          <p:cNvPicPr/>
          <p:nvPr/>
        </p:nvPicPr>
        <p:blipFill>
          <a:blip r:embed="rId2" cstate="print"/>
          <a:stretch>
            <a:fillRect/>
          </a:stretch>
        </p:blipFill>
        <p:spPr>
          <a:xfrm>
            <a:off x="11648900" y="1699751"/>
            <a:ext cx="3953361" cy="6887498"/>
          </a:xfrm>
          <a:prstGeom prst="rect">
            <a:avLst/>
          </a:prstGeom>
        </p:spPr>
      </p:pic>
      <p:sp>
        <p:nvSpPr>
          <p:cNvPr id="9" name="Text Placeholder 4">
            <a:extLst>
              <a:ext uri="{FF2B5EF4-FFF2-40B4-BE49-F238E27FC236}">
                <a16:creationId xmlns:a16="http://schemas.microsoft.com/office/drawing/2014/main" id="{E9664948-E91F-44F1-9F2A-006ABFF087D0}"/>
              </a:ext>
            </a:extLst>
          </p:cNvPr>
          <p:cNvSpPr txBox="1">
            <a:spLocks/>
          </p:cNvSpPr>
          <p:nvPr/>
        </p:nvSpPr>
        <p:spPr>
          <a:xfrm>
            <a:off x="671169" y="1237634"/>
            <a:ext cx="7273296" cy="924233"/>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just"/>
            <a:r>
              <a:rPr lang="en-US" sz="3200" b="1" dirty="0" err="1">
                <a:solidFill>
                  <a:schemeClr val="bg1"/>
                </a:solidFill>
              </a:rPr>
              <a:t>Metode</a:t>
            </a:r>
            <a:r>
              <a:rPr lang="en-US" sz="3200" b="1" dirty="0">
                <a:solidFill>
                  <a:schemeClr val="bg1"/>
                </a:solidFill>
              </a:rPr>
              <a:t> </a:t>
            </a:r>
            <a:r>
              <a:rPr lang="en-US" sz="3200" b="1" dirty="0" err="1">
                <a:solidFill>
                  <a:schemeClr val="bg1"/>
                </a:solidFill>
              </a:rPr>
              <a:t>Penelitian</a:t>
            </a:r>
            <a:endParaRPr lang="en-US" sz="3200" b="1" dirty="0">
              <a:solidFill>
                <a:schemeClr val="bg1"/>
              </a:solidFill>
            </a:endParaRPr>
          </a:p>
        </p:txBody>
      </p:sp>
      <p:sp>
        <p:nvSpPr>
          <p:cNvPr id="10" name="Text Placeholder 4">
            <a:extLst>
              <a:ext uri="{FF2B5EF4-FFF2-40B4-BE49-F238E27FC236}">
                <a16:creationId xmlns:a16="http://schemas.microsoft.com/office/drawing/2014/main" id="{887C01FD-AC3D-4BB9-A8A6-B955AF7339F3}"/>
              </a:ext>
            </a:extLst>
          </p:cNvPr>
          <p:cNvSpPr txBox="1">
            <a:spLocks/>
          </p:cNvSpPr>
          <p:nvPr/>
        </p:nvSpPr>
        <p:spPr>
          <a:xfrm>
            <a:off x="11965613" y="570271"/>
            <a:ext cx="3520193" cy="924233"/>
          </a:xfrm>
          <a:prstGeom prst="rect">
            <a:avLst/>
          </a:prstGeom>
        </p:spPr>
        <p:txBody>
          <a:bodyPr vert="horz" lIns="163275" tIns="81638" rIns="163275" bIns="81638" rtlCol="0" anchor="ctr">
            <a:no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i="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algn="ctr"/>
            <a:r>
              <a:rPr lang="en-US" sz="3200" b="1" dirty="0">
                <a:solidFill>
                  <a:schemeClr val="tx1"/>
                </a:solidFill>
              </a:rPr>
              <a:t>Diagram </a:t>
            </a:r>
            <a:r>
              <a:rPr lang="en-US" sz="3200" b="1" dirty="0" err="1">
                <a:solidFill>
                  <a:schemeClr val="tx1"/>
                </a:solidFill>
              </a:rPr>
              <a:t>Alir</a:t>
            </a:r>
            <a:endParaRPr lang="en-US" sz="3200" b="1" dirty="0">
              <a:solidFill>
                <a:schemeClr val="tx1"/>
              </a:solidFill>
            </a:endParaRPr>
          </a:p>
        </p:txBody>
      </p:sp>
    </p:spTree>
    <p:extLst>
      <p:ext uri="{BB962C8B-B14F-4D97-AF65-F5344CB8AC3E}">
        <p14:creationId xmlns:p14="http://schemas.microsoft.com/office/powerpoint/2010/main" val="1693948919"/>
      </p:ext>
    </p:extLst>
  </p:cSld>
  <p:clrMapOvr>
    <a:masterClrMapping/>
  </p:clrMapOvr>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16063</TotalTime>
  <Words>1550</Words>
  <Application>Microsoft Office PowerPoint</Application>
  <PresentationFormat>Custom</PresentationFormat>
  <Paragraphs>103</Paragraphs>
  <Slides>23</Slides>
  <Notes>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23</vt:i4>
      </vt:variant>
    </vt:vector>
  </HeadingPairs>
  <TitlesOfParts>
    <vt:vector size="36" baseType="lpstr">
      <vt:lpstr>Arial</vt:lpstr>
      <vt:lpstr>Calibri</vt:lpstr>
      <vt:lpstr>Open Sans</vt:lpstr>
      <vt:lpstr>Open Sans Light</vt:lpstr>
      <vt:lpstr>Open Sans Semibold</vt:lpstr>
      <vt:lpstr>Route 159 Bold</vt:lpstr>
      <vt:lpstr>Route 159 Light</vt:lpstr>
      <vt:lpstr>Route 159 SemiBold</vt:lpstr>
      <vt:lpstr>Route 159 UltraLight</vt:lpstr>
      <vt:lpstr>Wingdings</vt:lpstr>
      <vt:lpstr>Vega - Header</vt:lpstr>
      <vt:lpstr>Vega - Footer Only</vt:lpstr>
      <vt:lpstr>Vega - Free</vt:lpstr>
      <vt:lpstr>PowerPoint Presentation</vt:lpstr>
      <vt:lpstr>Anggota Kelompok</vt:lpstr>
      <vt:lpstr>Pendahuluan</vt:lpstr>
      <vt:lpstr>Uraian Penelitian</vt:lpstr>
      <vt:lpstr>User interface</vt:lpstr>
      <vt:lpstr>Digital marketplace</vt:lpstr>
      <vt:lpstr>Promosi digital</vt:lpstr>
      <vt:lpstr>Ukm dan tour travel</vt:lpstr>
      <vt:lpstr>PowerPoint Presentation</vt:lpstr>
      <vt:lpstr>PowerPoint Presentation</vt:lpstr>
      <vt:lpstr>Hasil dan pembahasan</vt:lpstr>
      <vt:lpstr>Hasil dan pembahasan</vt:lpstr>
      <vt:lpstr>PowerPoint Presentation</vt:lpstr>
      <vt:lpstr>PowerPoint Presentation</vt:lpstr>
      <vt:lpstr>Tampilan UI</vt:lpstr>
      <vt:lpstr>Halaman Home</vt:lpstr>
      <vt:lpstr>Halaman Detail</vt:lpstr>
      <vt:lpstr>Halaman Checkout</vt:lpstr>
      <vt:lpstr>Halaman Sukses Checkout</vt:lpstr>
      <vt:lpstr>Skema Warna dan Font</vt:lpstr>
      <vt:lpstr>Prototype Website</vt:lpstr>
      <vt:lpstr>kesimpulan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Rendra Prames</cp:lastModifiedBy>
  <cp:revision>374</cp:revision>
  <dcterms:created xsi:type="dcterms:W3CDTF">2015-09-05T11:42:45Z</dcterms:created>
  <dcterms:modified xsi:type="dcterms:W3CDTF">2020-12-27T20:30:37Z</dcterms:modified>
</cp:coreProperties>
</file>