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Test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Kingsoft Office WPP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root</dc:creator>
  <cp:lastModifiedBy>root</cp:lastModifiedBy>
  <cp:revision>1</cp:revision>
  <dcterms:created xsi:type="dcterms:W3CDTF">2017-01-11T00:58:24Z</dcterms:created>
  <dcterms:modified xsi:type="dcterms:W3CDTF">2017-01-11T00:58:24Z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