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60" r:id="rId4"/>
    <p:sldId id="263" r:id="rId5"/>
    <p:sldId id="264" r:id="rId6"/>
    <p:sldId id="259" r:id="rId7"/>
    <p:sldId id="265" r:id="rId8"/>
    <p:sldId id="261" r:id="rId9"/>
    <p:sldId id="268" r:id="rId10"/>
    <p:sldId id="269"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200"/>
    <a:srgbClr val="D0CB00"/>
    <a:srgbClr val="DED900"/>
    <a:srgbClr val="FFFB5D"/>
    <a:srgbClr val="FFFDA7"/>
    <a:srgbClr val="6F6C00"/>
    <a:srgbClr val="3D4039"/>
    <a:srgbClr val="43A7BB"/>
    <a:srgbClr val="4DACBF"/>
    <a:srgbClr val="61B5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91" autoAdjust="0"/>
  </p:normalViewPr>
  <p:slideViewPr>
    <p:cSldViewPr snapToGrid="0" showGuides="1">
      <p:cViewPr varScale="1">
        <p:scale>
          <a:sx n="65" d="100"/>
          <a:sy n="65" d="100"/>
        </p:scale>
        <p:origin x="85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7232-C92D-4960-B901-AB99F088C2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47C20AB8-010C-4384-BF60-C3C7100661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5D376032-7557-4DC4-B501-CFB54CB1A571}"/>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5" name="Footer Placeholder 4">
            <a:extLst>
              <a:ext uri="{FF2B5EF4-FFF2-40B4-BE49-F238E27FC236}">
                <a16:creationId xmlns:a16="http://schemas.microsoft.com/office/drawing/2014/main" id="{3D1623AD-8106-4BFE-BE10-735B62936BB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82E061A-5953-46EE-AD0C-295F1347997E}"/>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189227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7A0C-FDCF-471E-8860-C4D0321BEEB3}"/>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462EA1F-3EE2-4E36-A948-0D0D4B653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93DC580-F6C7-4C56-8A82-393FB133BFFC}"/>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5" name="Footer Placeholder 4">
            <a:extLst>
              <a:ext uri="{FF2B5EF4-FFF2-40B4-BE49-F238E27FC236}">
                <a16:creationId xmlns:a16="http://schemas.microsoft.com/office/drawing/2014/main" id="{A220A486-0198-461C-B1FD-DC6225F73D5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1C22A82-C504-4378-9C0F-B3B36E05DBDC}"/>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314948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2E11C2-F1F3-44BE-BEAB-CE0BF3995E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83DA947-5E57-40AB-AF63-2E7D86F6FA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AB2DC3C-FC01-4D81-8324-8D59BC5B1F45}"/>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5" name="Footer Placeholder 4">
            <a:extLst>
              <a:ext uri="{FF2B5EF4-FFF2-40B4-BE49-F238E27FC236}">
                <a16:creationId xmlns:a16="http://schemas.microsoft.com/office/drawing/2014/main" id="{8D19463E-598B-4402-A4E8-8E5AEFD008A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C5B1390-72F3-45AD-A4D9-3EE760BF8310}"/>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375669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894F-5F8E-4023-93A3-D5439B3890E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6C6ACE2C-4C20-40A3-8BB6-8DB16AC96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61BBA5B-BB09-4008-90EF-D41F0F81229D}"/>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5" name="Footer Placeholder 4">
            <a:extLst>
              <a:ext uri="{FF2B5EF4-FFF2-40B4-BE49-F238E27FC236}">
                <a16:creationId xmlns:a16="http://schemas.microsoft.com/office/drawing/2014/main" id="{E4F7AFC9-0DB6-45BB-97B8-AF0E7DE6968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25550A0-5CAD-4E33-AFC6-1CC521C97D54}"/>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70123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A284-DE2A-4F72-8621-372131FFD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92EA2DC-55C1-4228-B77A-C816C5387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374449-A54E-42BC-99BF-263C674BC763}"/>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5" name="Footer Placeholder 4">
            <a:extLst>
              <a:ext uri="{FF2B5EF4-FFF2-40B4-BE49-F238E27FC236}">
                <a16:creationId xmlns:a16="http://schemas.microsoft.com/office/drawing/2014/main" id="{F9A177CA-37D7-45AA-A7B9-0612289C950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D4818C6-9600-4222-9129-DFF148D0C726}"/>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328544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A3DA-6027-45D1-87CE-F8C89AE4B12F}"/>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C15EDD09-1774-45B1-9655-5F9D41F945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468F6536-57D4-4F39-88C2-DA1433309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3C19080F-A06C-4153-8C5F-6BD515240155}"/>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6" name="Footer Placeholder 5">
            <a:extLst>
              <a:ext uri="{FF2B5EF4-FFF2-40B4-BE49-F238E27FC236}">
                <a16:creationId xmlns:a16="http://schemas.microsoft.com/office/drawing/2014/main" id="{880B9775-5405-46E5-9C3C-931E32A50BA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DCCC442-B5BF-4AFA-9B41-DC1A1BB2F9FA}"/>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387159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9C32-0C1F-4403-8399-3858009D8987}"/>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C3F586A9-0FD1-4610-8C31-90E5084E4F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2FAE57-D74A-4AA4-8934-551F5C18D1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076D894A-AF80-433D-A2D1-D4B1C8416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83027-04E3-4A72-940C-90C2F6BD09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28D5FC5-BE26-4197-8ABC-22233645CD3C}"/>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8" name="Footer Placeholder 7">
            <a:extLst>
              <a:ext uri="{FF2B5EF4-FFF2-40B4-BE49-F238E27FC236}">
                <a16:creationId xmlns:a16="http://schemas.microsoft.com/office/drawing/2014/main" id="{08F933EC-FAF8-4FC5-B898-CB4BC9F6955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6FD65029-0E4E-4ECD-954D-60F7C4CFBD6D}"/>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109759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6E8D-2153-40C9-8A2A-B82A8526D518}"/>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466FD59F-8902-4538-8B58-37C2F43043C3}"/>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4" name="Footer Placeholder 3">
            <a:extLst>
              <a:ext uri="{FF2B5EF4-FFF2-40B4-BE49-F238E27FC236}">
                <a16:creationId xmlns:a16="http://schemas.microsoft.com/office/drawing/2014/main" id="{B0F3E7E9-FCDE-47FB-B188-1BABF4C60B46}"/>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9C4EDD89-DCE7-4E81-8775-1150E3D80417}"/>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1224525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B3C12-9E8E-403D-B5EE-BFCF5FC39CE1}"/>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3" name="Footer Placeholder 2">
            <a:extLst>
              <a:ext uri="{FF2B5EF4-FFF2-40B4-BE49-F238E27FC236}">
                <a16:creationId xmlns:a16="http://schemas.microsoft.com/office/drawing/2014/main" id="{2D9AF72B-DA63-4436-8034-C40D0B498358}"/>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B2F2EB16-1F68-4B2F-A1EE-0B98EAC76B98}"/>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143311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9F09-22D3-4503-BD28-0118E0AC7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3C4401A8-FBF1-4B50-AB62-A3ECD1386C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7D426FA-8527-4E9B-82F7-7D37CEE54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0C9F6-D683-4631-8127-17EB07AE8EF5}"/>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6" name="Footer Placeholder 5">
            <a:extLst>
              <a:ext uri="{FF2B5EF4-FFF2-40B4-BE49-F238E27FC236}">
                <a16:creationId xmlns:a16="http://schemas.microsoft.com/office/drawing/2014/main" id="{3462E1B7-0A51-4B24-96D0-8ADF350D9D3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FEDA844-19A5-4F97-B01D-19645F6F79C0}"/>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422422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3AB2-6DEB-4640-9F65-173C746B5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7DAFA7C-45F2-4231-9B0F-B85C38492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8C962B2B-3BDC-46F6-86D7-FA8327177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C0EBE-E795-4641-8118-C9F654F6B09B}"/>
              </a:ext>
            </a:extLst>
          </p:cNvPr>
          <p:cNvSpPr>
            <a:spLocks noGrp="1"/>
          </p:cNvSpPr>
          <p:nvPr>
            <p:ph type="dt" sz="half" idx="10"/>
          </p:nvPr>
        </p:nvSpPr>
        <p:spPr/>
        <p:txBody>
          <a:bodyPr/>
          <a:lstStyle/>
          <a:p>
            <a:fld id="{3BC1E373-85E6-4058-9416-DF646D520427}" type="datetimeFigureOut">
              <a:rPr lang="en-MY" smtClean="0"/>
              <a:t>22/10/2021</a:t>
            </a:fld>
            <a:endParaRPr lang="en-MY"/>
          </a:p>
        </p:txBody>
      </p:sp>
      <p:sp>
        <p:nvSpPr>
          <p:cNvPr id="6" name="Footer Placeholder 5">
            <a:extLst>
              <a:ext uri="{FF2B5EF4-FFF2-40B4-BE49-F238E27FC236}">
                <a16:creationId xmlns:a16="http://schemas.microsoft.com/office/drawing/2014/main" id="{5363CE21-5E73-4610-9CF7-D6E6CCA3796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A37087D-0812-4CDD-88CD-F5EF0B6E2F1C}"/>
              </a:ext>
            </a:extLst>
          </p:cNvPr>
          <p:cNvSpPr>
            <a:spLocks noGrp="1"/>
          </p:cNvSpPr>
          <p:nvPr>
            <p:ph type="sldNum" sz="quarter" idx="12"/>
          </p:nvPr>
        </p:nvSpPr>
        <p:spPr/>
        <p:txBody>
          <a:bodyPr/>
          <a:lstStyle/>
          <a:p>
            <a:fld id="{B79A85A4-4878-413A-878B-8AD28E8C7BAC}" type="slidenum">
              <a:rPr lang="en-MY" smtClean="0"/>
              <a:t>‹#›</a:t>
            </a:fld>
            <a:endParaRPr lang="en-MY"/>
          </a:p>
        </p:txBody>
      </p:sp>
    </p:spTree>
    <p:extLst>
      <p:ext uri="{BB962C8B-B14F-4D97-AF65-F5344CB8AC3E}">
        <p14:creationId xmlns:p14="http://schemas.microsoft.com/office/powerpoint/2010/main" val="224978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9F00-2C59-451E-81C5-7192D4539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323220F-0070-4BE6-A941-C385D1FAE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70C3FD8-00C9-44D7-99AC-1134C354F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1E373-85E6-4058-9416-DF646D520427}" type="datetimeFigureOut">
              <a:rPr lang="en-MY" smtClean="0"/>
              <a:t>22/10/2021</a:t>
            </a:fld>
            <a:endParaRPr lang="en-MY"/>
          </a:p>
        </p:txBody>
      </p:sp>
      <p:sp>
        <p:nvSpPr>
          <p:cNvPr id="5" name="Footer Placeholder 4">
            <a:extLst>
              <a:ext uri="{FF2B5EF4-FFF2-40B4-BE49-F238E27FC236}">
                <a16:creationId xmlns:a16="http://schemas.microsoft.com/office/drawing/2014/main" id="{149FA4B6-2F59-40AD-841C-E7BFAD6AE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D28F1D07-C520-4D29-83C2-A477C5095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85A4-4878-413A-878B-8AD28E8C7BAC}" type="slidenum">
              <a:rPr lang="en-MY" smtClean="0"/>
              <a:t>‹#›</a:t>
            </a:fld>
            <a:endParaRPr lang="en-MY"/>
          </a:p>
        </p:txBody>
      </p:sp>
    </p:spTree>
    <p:extLst>
      <p:ext uri="{BB962C8B-B14F-4D97-AF65-F5344CB8AC3E}">
        <p14:creationId xmlns:p14="http://schemas.microsoft.com/office/powerpoint/2010/main" val="806750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 name="Isosceles Triangle 4">
            <a:extLst>
              <a:ext uri="{FF2B5EF4-FFF2-40B4-BE49-F238E27FC236}">
                <a16:creationId xmlns:a16="http://schemas.microsoft.com/office/drawing/2014/main" id="{8326DBD7-834B-4064-A9D1-6201D86C7A6D}"/>
              </a:ext>
            </a:extLst>
          </p:cNvPr>
          <p:cNvSpPr/>
          <p:nvPr/>
        </p:nvSpPr>
        <p:spPr>
          <a:xfrm>
            <a:off x="4962000" y="2295000"/>
            <a:ext cx="2268000" cy="2268000"/>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Oval 5">
            <a:extLst>
              <a:ext uri="{FF2B5EF4-FFF2-40B4-BE49-F238E27FC236}">
                <a16:creationId xmlns:a16="http://schemas.microsoft.com/office/drawing/2014/main" id="{1DD9D600-D1EE-4B03-AD72-F4F901C484D8}"/>
              </a:ext>
            </a:extLst>
          </p:cNvPr>
          <p:cNvSpPr/>
          <p:nvPr/>
        </p:nvSpPr>
        <p:spPr>
          <a:xfrm>
            <a:off x="1999199" y="2295000"/>
            <a:ext cx="2268000" cy="2268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54E8DF31-96E0-4C20-9B8E-6EE421BFFD86}"/>
              </a:ext>
            </a:extLst>
          </p:cNvPr>
          <p:cNvSpPr/>
          <p:nvPr/>
        </p:nvSpPr>
        <p:spPr>
          <a:xfrm>
            <a:off x="8029905" y="2295000"/>
            <a:ext cx="2268000" cy="22680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40829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xit" presetSubtype="0" fill="hold" grpId="0" nodeType="withEffect">
                                  <p:stCondLst>
                                    <p:cond delay="0"/>
                                  </p:stCondLst>
                                  <p:childTnLst>
                                    <p:animEffect transition="out" filter="fade">
                                      <p:cBhvr>
                                        <p:cTn id="6" dur="2000"/>
                                        <p:tgtEl>
                                          <p:spTgt spid="6"/>
                                        </p:tgtEl>
                                      </p:cBhvr>
                                    </p:animEffect>
                                    <p:anim calcmode="lin" valueType="num">
                                      <p:cBhvr>
                                        <p:cTn id="7"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6"/>
                                        </p:tgtEl>
                                        <p:attrNameLst>
                                          <p:attrName>ppt_h</p:attrName>
                                        </p:attrNameLst>
                                      </p:cBhvr>
                                      <p:tavLst>
                                        <p:tav tm="0">
                                          <p:val>
                                            <p:strVal val="ppt_h"/>
                                          </p:val>
                                        </p:tav>
                                        <p:tav tm="100000">
                                          <p:val>
                                            <p:strVal val="ppt_h"/>
                                          </p:val>
                                        </p:tav>
                                      </p:tavLst>
                                    </p:anim>
                                    <p:set>
                                      <p:cBhvr>
                                        <p:cTn id="9" dur="1" fill="hold">
                                          <p:stCondLst>
                                            <p:cond delay="1999"/>
                                          </p:stCondLst>
                                        </p:cTn>
                                        <p:tgtEl>
                                          <p:spTgt spid="6"/>
                                        </p:tgtEl>
                                        <p:attrNameLst>
                                          <p:attrName>style.visibility</p:attrName>
                                        </p:attrNameLst>
                                      </p:cBhvr>
                                      <p:to>
                                        <p:strVal val="hidden"/>
                                      </p:to>
                                    </p:set>
                                  </p:childTnLst>
                                </p:cTn>
                              </p:par>
                              <p:par>
                                <p:cTn id="10" presetID="45" presetClass="exit" presetSubtype="0" fill="hold" grpId="0" nodeType="withEffect">
                                  <p:stCondLst>
                                    <p:cond delay="250"/>
                                  </p:stCondLst>
                                  <p:childTnLst>
                                    <p:animEffect transition="out" filter="fade">
                                      <p:cBhvr>
                                        <p:cTn id="11" dur="2000"/>
                                        <p:tgtEl>
                                          <p:spTgt spid="5"/>
                                        </p:tgtEl>
                                      </p:cBhvr>
                                    </p:animEffect>
                                    <p:anim calcmode="lin" valueType="num">
                                      <p:cBhvr>
                                        <p:cTn id="12"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 dur="2000"/>
                                        <p:tgtEl>
                                          <p:spTgt spid="5"/>
                                        </p:tgtEl>
                                        <p:attrNameLst>
                                          <p:attrName>ppt_h</p:attrName>
                                        </p:attrNameLst>
                                      </p:cBhvr>
                                      <p:tavLst>
                                        <p:tav tm="0">
                                          <p:val>
                                            <p:strVal val="ppt_h"/>
                                          </p:val>
                                        </p:tav>
                                        <p:tav tm="100000">
                                          <p:val>
                                            <p:strVal val="ppt_h"/>
                                          </p:val>
                                        </p:tav>
                                      </p:tavLst>
                                    </p:anim>
                                    <p:set>
                                      <p:cBhvr>
                                        <p:cTn id="14" dur="1" fill="hold">
                                          <p:stCondLst>
                                            <p:cond delay="1999"/>
                                          </p:stCondLst>
                                        </p:cTn>
                                        <p:tgtEl>
                                          <p:spTgt spid="5"/>
                                        </p:tgtEl>
                                        <p:attrNameLst>
                                          <p:attrName>style.visibility</p:attrName>
                                        </p:attrNameLst>
                                      </p:cBhvr>
                                      <p:to>
                                        <p:strVal val="hidden"/>
                                      </p:to>
                                    </p:set>
                                  </p:childTnLst>
                                </p:cTn>
                              </p:par>
                              <p:par>
                                <p:cTn id="15" presetID="45" presetClass="exit" presetSubtype="0" fill="hold" grpId="0" nodeType="withEffect">
                                  <p:stCondLst>
                                    <p:cond delay="500"/>
                                  </p:stCondLst>
                                  <p:childTnLst>
                                    <p:animEffect transition="out" filter="fade">
                                      <p:cBhvr>
                                        <p:cTn id="16" dur="2000"/>
                                        <p:tgtEl>
                                          <p:spTgt spid="7"/>
                                        </p:tgtEl>
                                      </p:cBhvr>
                                    </p:animEffect>
                                    <p:anim calcmode="lin" valueType="num">
                                      <p:cBhvr>
                                        <p:cTn id="17"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 dur="2000"/>
                                        <p:tgtEl>
                                          <p:spTgt spid="7"/>
                                        </p:tgtEl>
                                        <p:attrNameLst>
                                          <p:attrName>ppt_h</p:attrName>
                                        </p:attrNameLst>
                                      </p:cBhvr>
                                      <p:tavLst>
                                        <p:tav tm="0">
                                          <p:val>
                                            <p:strVal val="ppt_h"/>
                                          </p:val>
                                        </p:tav>
                                        <p:tav tm="100000">
                                          <p:val>
                                            <p:strVal val="ppt_h"/>
                                          </p:val>
                                        </p:tav>
                                      </p:tavLst>
                                    </p:anim>
                                    <p:set>
                                      <p:cBhvr>
                                        <p:cTn id="19"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336ECFBB-2561-483E-8CF3-A6CAF10E970C}"/>
              </a:ext>
            </a:extLst>
          </p:cNvPr>
          <p:cNvPicPr>
            <a:picLocks noChangeAspect="1"/>
          </p:cNvPicPr>
          <p:nvPr/>
        </p:nvPicPr>
        <p:blipFill>
          <a:blip r:embed="rId2"/>
          <a:stretch>
            <a:fillRect/>
          </a:stretch>
        </p:blipFill>
        <p:spPr>
          <a:xfrm>
            <a:off x="5804424" y="2773792"/>
            <a:ext cx="5868219" cy="2324424"/>
          </a:xfrm>
          <a:prstGeom prst="rect">
            <a:avLst/>
          </a:prstGeom>
        </p:spPr>
      </p:pic>
      <p:sp>
        <p:nvSpPr>
          <p:cNvPr id="40" name="Rectangle 39">
            <a:extLst>
              <a:ext uri="{FF2B5EF4-FFF2-40B4-BE49-F238E27FC236}">
                <a16:creationId xmlns:a16="http://schemas.microsoft.com/office/drawing/2014/main" id="{53A78503-436D-4910-8BD9-DAA87C0F128B}"/>
              </a:ext>
            </a:extLst>
          </p:cNvPr>
          <p:cNvSpPr/>
          <p:nvPr/>
        </p:nvSpPr>
        <p:spPr>
          <a:xfrm flipH="1">
            <a:off x="1122087" y="1767308"/>
            <a:ext cx="45719" cy="1304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Rectangle 40">
            <a:extLst>
              <a:ext uri="{FF2B5EF4-FFF2-40B4-BE49-F238E27FC236}">
                <a16:creationId xmlns:a16="http://schemas.microsoft.com/office/drawing/2014/main" id="{FA13FDE5-1832-4456-9509-0BA7B9810614}"/>
              </a:ext>
            </a:extLst>
          </p:cNvPr>
          <p:cNvSpPr/>
          <p:nvPr/>
        </p:nvSpPr>
        <p:spPr>
          <a:xfrm flipH="1">
            <a:off x="10892154" y="1767308"/>
            <a:ext cx="45719" cy="312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38" name="Graphic 37" descr="Piggy Bank with solid fill">
            <a:extLst>
              <a:ext uri="{FF2B5EF4-FFF2-40B4-BE49-F238E27FC236}">
                <a16:creationId xmlns:a16="http://schemas.microsoft.com/office/drawing/2014/main" id="{7D9DE5D4-832C-4228-84D7-3C994565B6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983" y="2801393"/>
            <a:ext cx="1304723" cy="1304723"/>
          </a:xfrm>
          <a:prstGeom prst="rect">
            <a:avLst/>
          </a:prstGeom>
        </p:spPr>
      </p:pic>
      <p:pic>
        <p:nvPicPr>
          <p:cNvPr id="39" name="Graphic 38" descr="Piggy Bank with solid fill">
            <a:extLst>
              <a:ext uri="{FF2B5EF4-FFF2-40B4-BE49-F238E27FC236}">
                <a16:creationId xmlns:a16="http://schemas.microsoft.com/office/drawing/2014/main" id="{8A26017C-8474-42D4-A5CD-0DF2ECE0C2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7652" y="4538555"/>
            <a:ext cx="1720445" cy="1720445"/>
          </a:xfrm>
          <a:prstGeom prst="rect">
            <a:avLst/>
          </a:prstGeom>
        </p:spPr>
      </p:pic>
      <p:sp>
        <p:nvSpPr>
          <p:cNvPr id="4" name="Rectangle 3">
            <a:extLst>
              <a:ext uri="{FF2B5EF4-FFF2-40B4-BE49-F238E27FC236}">
                <a16:creationId xmlns:a16="http://schemas.microsoft.com/office/drawing/2014/main" id="{DD1CA751-55BB-4AB4-B35F-5AC4FFD11942}"/>
              </a:ext>
            </a:extLst>
          </p:cNvPr>
          <p:cNvSpPr/>
          <p:nvPr/>
        </p:nvSpPr>
        <p:spPr>
          <a:xfrm>
            <a:off x="-252919"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66164028-DBE7-4F99-9151-86C6B2B3BB2A}"/>
              </a:ext>
            </a:extLst>
          </p:cNvPr>
          <p:cNvSpPr/>
          <p:nvPr/>
        </p:nvSpPr>
        <p:spPr>
          <a:xfrm>
            <a:off x="11567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F7FCC4FE-9015-4FCE-B027-3476A9F482DA}"/>
              </a:ext>
            </a:extLst>
          </p:cNvPr>
          <p:cNvSpPr/>
          <p:nvPr/>
        </p:nvSpPr>
        <p:spPr>
          <a:xfrm>
            <a:off x="25664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a:extLst>
              <a:ext uri="{FF2B5EF4-FFF2-40B4-BE49-F238E27FC236}">
                <a16:creationId xmlns:a16="http://schemas.microsoft.com/office/drawing/2014/main" id="{825EAF61-EA00-4F4F-8C92-184B6CFE4E57}"/>
              </a:ext>
            </a:extLst>
          </p:cNvPr>
          <p:cNvSpPr/>
          <p:nvPr/>
        </p:nvSpPr>
        <p:spPr>
          <a:xfrm>
            <a:off x="39761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6BA10C03-983E-4A1F-A50C-7A887AFEE521}"/>
              </a:ext>
            </a:extLst>
          </p:cNvPr>
          <p:cNvSpPr/>
          <p:nvPr/>
        </p:nvSpPr>
        <p:spPr>
          <a:xfrm>
            <a:off x="53858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ectangle 10">
            <a:extLst>
              <a:ext uri="{FF2B5EF4-FFF2-40B4-BE49-F238E27FC236}">
                <a16:creationId xmlns:a16="http://schemas.microsoft.com/office/drawing/2014/main" id="{1D9C06C9-1873-4B83-91C8-B9086B820EBF}"/>
              </a:ext>
            </a:extLst>
          </p:cNvPr>
          <p:cNvSpPr/>
          <p:nvPr/>
        </p:nvSpPr>
        <p:spPr>
          <a:xfrm>
            <a:off x="67955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Rectangle 11">
            <a:extLst>
              <a:ext uri="{FF2B5EF4-FFF2-40B4-BE49-F238E27FC236}">
                <a16:creationId xmlns:a16="http://schemas.microsoft.com/office/drawing/2014/main" id="{8491ADDC-0F03-4D61-AD34-FB1F25D97796}"/>
              </a:ext>
            </a:extLst>
          </p:cNvPr>
          <p:cNvSpPr/>
          <p:nvPr/>
        </p:nvSpPr>
        <p:spPr>
          <a:xfrm>
            <a:off x="82052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Rectangle 12">
            <a:extLst>
              <a:ext uri="{FF2B5EF4-FFF2-40B4-BE49-F238E27FC236}">
                <a16:creationId xmlns:a16="http://schemas.microsoft.com/office/drawing/2014/main" id="{652096D9-E170-4903-8546-90FDFE824C0C}"/>
              </a:ext>
            </a:extLst>
          </p:cNvPr>
          <p:cNvSpPr/>
          <p:nvPr/>
        </p:nvSpPr>
        <p:spPr>
          <a:xfrm>
            <a:off x="96149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1A4BE97A-50F4-46B1-BA75-C563D463E28B}"/>
              </a:ext>
            </a:extLst>
          </p:cNvPr>
          <p:cNvSpPr/>
          <p:nvPr/>
        </p:nvSpPr>
        <p:spPr>
          <a:xfrm>
            <a:off x="110246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Rectangle 14">
            <a:extLst>
              <a:ext uri="{FF2B5EF4-FFF2-40B4-BE49-F238E27FC236}">
                <a16:creationId xmlns:a16="http://schemas.microsoft.com/office/drawing/2014/main" id="{DCF2AB8D-29FF-4EC4-AF9E-6C1E216BECFE}"/>
              </a:ext>
            </a:extLst>
          </p:cNvPr>
          <p:cNvSpPr/>
          <p:nvPr/>
        </p:nvSpPr>
        <p:spPr>
          <a:xfrm>
            <a:off x="-104457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9EA2978A-C6B7-4B1E-B7D1-DB57E24FAAF3}"/>
              </a:ext>
            </a:extLst>
          </p:cNvPr>
          <p:cNvSpPr/>
          <p:nvPr/>
        </p:nvSpPr>
        <p:spPr>
          <a:xfrm>
            <a:off x="3651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ectangle 16">
            <a:extLst>
              <a:ext uri="{FF2B5EF4-FFF2-40B4-BE49-F238E27FC236}">
                <a16:creationId xmlns:a16="http://schemas.microsoft.com/office/drawing/2014/main" id="{15DE225F-6F0F-4C8E-9DCB-EBB139AC51B1}"/>
              </a:ext>
            </a:extLst>
          </p:cNvPr>
          <p:cNvSpPr/>
          <p:nvPr/>
        </p:nvSpPr>
        <p:spPr>
          <a:xfrm>
            <a:off x="17748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ectangle 17">
            <a:extLst>
              <a:ext uri="{FF2B5EF4-FFF2-40B4-BE49-F238E27FC236}">
                <a16:creationId xmlns:a16="http://schemas.microsoft.com/office/drawing/2014/main" id="{9E569EE5-9E82-4754-B945-BC642E8A2183}"/>
              </a:ext>
            </a:extLst>
          </p:cNvPr>
          <p:cNvSpPr/>
          <p:nvPr/>
        </p:nvSpPr>
        <p:spPr>
          <a:xfrm>
            <a:off x="31845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Rectangle 18">
            <a:extLst>
              <a:ext uri="{FF2B5EF4-FFF2-40B4-BE49-F238E27FC236}">
                <a16:creationId xmlns:a16="http://schemas.microsoft.com/office/drawing/2014/main" id="{DBF0964E-8E72-452B-AA71-141F42CCE466}"/>
              </a:ext>
            </a:extLst>
          </p:cNvPr>
          <p:cNvSpPr/>
          <p:nvPr/>
        </p:nvSpPr>
        <p:spPr>
          <a:xfrm>
            <a:off x="45942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Rectangle 19">
            <a:extLst>
              <a:ext uri="{FF2B5EF4-FFF2-40B4-BE49-F238E27FC236}">
                <a16:creationId xmlns:a16="http://schemas.microsoft.com/office/drawing/2014/main" id="{6517281E-AFD0-4126-BB5F-36AACC3D9C2E}"/>
              </a:ext>
            </a:extLst>
          </p:cNvPr>
          <p:cNvSpPr/>
          <p:nvPr/>
        </p:nvSpPr>
        <p:spPr>
          <a:xfrm>
            <a:off x="60039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64B1683C-0C4F-4160-9A0E-4A6830065045}"/>
              </a:ext>
            </a:extLst>
          </p:cNvPr>
          <p:cNvSpPr/>
          <p:nvPr/>
        </p:nvSpPr>
        <p:spPr>
          <a:xfrm>
            <a:off x="74136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extLst>
              <a:ext uri="{FF2B5EF4-FFF2-40B4-BE49-F238E27FC236}">
                <a16:creationId xmlns:a16="http://schemas.microsoft.com/office/drawing/2014/main" id="{BD2CA7CA-588A-4C9B-9C56-620F5463F74D}"/>
              </a:ext>
            </a:extLst>
          </p:cNvPr>
          <p:cNvSpPr/>
          <p:nvPr/>
        </p:nvSpPr>
        <p:spPr>
          <a:xfrm>
            <a:off x="88233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Rectangle 22">
            <a:extLst>
              <a:ext uri="{FF2B5EF4-FFF2-40B4-BE49-F238E27FC236}">
                <a16:creationId xmlns:a16="http://schemas.microsoft.com/office/drawing/2014/main" id="{9B81F7C6-3D2C-4E66-928F-8C48B85DE1CA}"/>
              </a:ext>
            </a:extLst>
          </p:cNvPr>
          <p:cNvSpPr/>
          <p:nvPr/>
        </p:nvSpPr>
        <p:spPr>
          <a:xfrm>
            <a:off x="102330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23">
            <a:extLst>
              <a:ext uri="{FF2B5EF4-FFF2-40B4-BE49-F238E27FC236}">
                <a16:creationId xmlns:a16="http://schemas.microsoft.com/office/drawing/2014/main" id="{5AE4F602-8B2F-4407-A839-1320C6FB6F09}"/>
              </a:ext>
            </a:extLst>
          </p:cNvPr>
          <p:cNvSpPr/>
          <p:nvPr/>
        </p:nvSpPr>
        <p:spPr>
          <a:xfrm>
            <a:off x="116427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Rectangle 24">
            <a:extLst>
              <a:ext uri="{FF2B5EF4-FFF2-40B4-BE49-F238E27FC236}">
                <a16:creationId xmlns:a16="http://schemas.microsoft.com/office/drawing/2014/main" id="{4C02ECEC-67CE-40BA-BDDF-6E548BE6F8FC}"/>
              </a:ext>
            </a:extLst>
          </p:cNvPr>
          <p:cNvSpPr/>
          <p:nvPr/>
        </p:nvSpPr>
        <p:spPr>
          <a:xfrm>
            <a:off x="-252919"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Rectangle 25">
            <a:extLst>
              <a:ext uri="{FF2B5EF4-FFF2-40B4-BE49-F238E27FC236}">
                <a16:creationId xmlns:a16="http://schemas.microsoft.com/office/drawing/2014/main" id="{949D567B-1A61-4F15-9059-F222A192195C}"/>
              </a:ext>
            </a:extLst>
          </p:cNvPr>
          <p:cNvSpPr/>
          <p:nvPr/>
        </p:nvSpPr>
        <p:spPr>
          <a:xfrm>
            <a:off x="11567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 name="Rectangle 26">
            <a:extLst>
              <a:ext uri="{FF2B5EF4-FFF2-40B4-BE49-F238E27FC236}">
                <a16:creationId xmlns:a16="http://schemas.microsoft.com/office/drawing/2014/main" id="{8EE21099-55D6-4059-9686-4D1FA0F2EC55}"/>
              </a:ext>
            </a:extLst>
          </p:cNvPr>
          <p:cNvSpPr/>
          <p:nvPr/>
        </p:nvSpPr>
        <p:spPr>
          <a:xfrm>
            <a:off x="25664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8" name="Rectangle 27">
            <a:extLst>
              <a:ext uri="{FF2B5EF4-FFF2-40B4-BE49-F238E27FC236}">
                <a16:creationId xmlns:a16="http://schemas.microsoft.com/office/drawing/2014/main" id="{D76EB4F2-1953-4D8A-AD01-5FD8836403B8}"/>
              </a:ext>
            </a:extLst>
          </p:cNvPr>
          <p:cNvSpPr/>
          <p:nvPr/>
        </p:nvSpPr>
        <p:spPr>
          <a:xfrm>
            <a:off x="39761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9" name="Rectangle 28">
            <a:extLst>
              <a:ext uri="{FF2B5EF4-FFF2-40B4-BE49-F238E27FC236}">
                <a16:creationId xmlns:a16="http://schemas.microsoft.com/office/drawing/2014/main" id="{E1913075-DAC3-48D8-AB23-79BC3C46E8AB}"/>
              </a:ext>
            </a:extLst>
          </p:cNvPr>
          <p:cNvSpPr/>
          <p:nvPr/>
        </p:nvSpPr>
        <p:spPr>
          <a:xfrm>
            <a:off x="53858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Rectangle 29">
            <a:extLst>
              <a:ext uri="{FF2B5EF4-FFF2-40B4-BE49-F238E27FC236}">
                <a16:creationId xmlns:a16="http://schemas.microsoft.com/office/drawing/2014/main" id="{A9FA4D88-FEE0-459A-B103-ECEC61929CB0}"/>
              </a:ext>
            </a:extLst>
          </p:cNvPr>
          <p:cNvSpPr/>
          <p:nvPr/>
        </p:nvSpPr>
        <p:spPr>
          <a:xfrm>
            <a:off x="67955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Rectangle 30">
            <a:extLst>
              <a:ext uri="{FF2B5EF4-FFF2-40B4-BE49-F238E27FC236}">
                <a16:creationId xmlns:a16="http://schemas.microsoft.com/office/drawing/2014/main" id="{1DED1C36-E8F0-4AD3-AAC8-958BCBF9F0C1}"/>
              </a:ext>
            </a:extLst>
          </p:cNvPr>
          <p:cNvSpPr/>
          <p:nvPr/>
        </p:nvSpPr>
        <p:spPr>
          <a:xfrm>
            <a:off x="82052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31">
            <a:extLst>
              <a:ext uri="{FF2B5EF4-FFF2-40B4-BE49-F238E27FC236}">
                <a16:creationId xmlns:a16="http://schemas.microsoft.com/office/drawing/2014/main" id="{74C9686E-133E-4FED-B900-1A6F135A05E6}"/>
              </a:ext>
            </a:extLst>
          </p:cNvPr>
          <p:cNvSpPr/>
          <p:nvPr/>
        </p:nvSpPr>
        <p:spPr>
          <a:xfrm>
            <a:off x="96149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Rectangle 32">
            <a:extLst>
              <a:ext uri="{FF2B5EF4-FFF2-40B4-BE49-F238E27FC236}">
                <a16:creationId xmlns:a16="http://schemas.microsoft.com/office/drawing/2014/main" id="{7D54CACE-95A0-4BF0-A87A-32051C719A95}"/>
              </a:ext>
            </a:extLst>
          </p:cNvPr>
          <p:cNvSpPr/>
          <p:nvPr/>
        </p:nvSpPr>
        <p:spPr>
          <a:xfrm>
            <a:off x="110246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Rectangle 33">
            <a:extLst>
              <a:ext uri="{FF2B5EF4-FFF2-40B4-BE49-F238E27FC236}">
                <a16:creationId xmlns:a16="http://schemas.microsoft.com/office/drawing/2014/main" id="{5FF73DF7-2D24-49DF-B899-54B29A94C0BB}"/>
              </a:ext>
            </a:extLst>
          </p:cNvPr>
          <p:cNvSpPr/>
          <p:nvPr/>
        </p:nvSpPr>
        <p:spPr>
          <a:xfrm>
            <a:off x="4550455" y="207318"/>
            <a:ext cx="3091091" cy="13379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TextBox 34">
            <a:extLst>
              <a:ext uri="{FF2B5EF4-FFF2-40B4-BE49-F238E27FC236}">
                <a16:creationId xmlns:a16="http://schemas.microsoft.com/office/drawing/2014/main" id="{9F8F4955-8FDF-4DC8-AEDE-3D4FDA16F0BF}"/>
              </a:ext>
            </a:extLst>
          </p:cNvPr>
          <p:cNvSpPr txBox="1"/>
          <p:nvPr/>
        </p:nvSpPr>
        <p:spPr>
          <a:xfrm>
            <a:off x="4858419" y="477124"/>
            <a:ext cx="2291012" cy="769441"/>
          </a:xfrm>
          <a:prstGeom prst="rect">
            <a:avLst/>
          </a:prstGeom>
          <a:noFill/>
        </p:spPr>
        <p:txBody>
          <a:bodyPr wrap="none" rtlCol="0">
            <a:spAutoFit/>
          </a:bodyPr>
          <a:lstStyle/>
          <a:p>
            <a:r>
              <a:rPr lang="en-MY" sz="4400">
                <a:solidFill>
                  <a:schemeClr val="accent6">
                    <a:lumMod val="40000"/>
                    <a:lumOff val="60000"/>
                  </a:schemeClr>
                </a:solidFill>
                <a:effectLst>
                  <a:glow rad="228600">
                    <a:schemeClr val="accent6">
                      <a:satMod val="175000"/>
                      <a:alpha val="40000"/>
                    </a:schemeClr>
                  </a:glow>
                </a:effectLst>
                <a:latin typeface="Agency FB" panose="020B0503020202020204" pitchFamily="34" charset="0"/>
                <a:ea typeface="Pixels" panose="02000603000000000000" pitchFamily="2" charset="0"/>
              </a:rPr>
              <a:t>MAIN CLASS</a:t>
            </a:r>
            <a:endParaRPr lang="en-MY" sz="4400" dirty="0">
              <a:solidFill>
                <a:schemeClr val="accent6">
                  <a:lumMod val="40000"/>
                  <a:lumOff val="60000"/>
                </a:schemeClr>
              </a:solidFill>
              <a:effectLst>
                <a:glow rad="228600">
                  <a:schemeClr val="accent6">
                    <a:satMod val="175000"/>
                    <a:alpha val="40000"/>
                  </a:schemeClr>
                </a:glow>
              </a:effectLst>
              <a:latin typeface="Agency FB" panose="020B0503020202020204" pitchFamily="34" charset="0"/>
              <a:ea typeface="Pixels" panose="02000603000000000000" pitchFamily="2" charset="0"/>
            </a:endParaRPr>
          </a:p>
        </p:txBody>
      </p:sp>
      <p:pic>
        <p:nvPicPr>
          <p:cNvPr id="3" name="Picture 2">
            <a:extLst>
              <a:ext uri="{FF2B5EF4-FFF2-40B4-BE49-F238E27FC236}">
                <a16:creationId xmlns:a16="http://schemas.microsoft.com/office/drawing/2014/main" id="{5BBDAA49-2A31-49E0-AA8F-6DB6BC6B86BB}"/>
              </a:ext>
            </a:extLst>
          </p:cNvPr>
          <p:cNvPicPr>
            <a:picLocks noChangeAspect="1"/>
          </p:cNvPicPr>
          <p:nvPr/>
        </p:nvPicPr>
        <p:blipFill>
          <a:blip r:embed="rId5"/>
          <a:stretch>
            <a:fillRect/>
          </a:stretch>
        </p:blipFill>
        <p:spPr>
          <a:xfrm>
            <a:off x="1805332" y="2129483"/>
            <a:ext cx="4296375" cy="4486901"/>
          </a:xfrm>
          <a:prstGeom prst="rect">
            <a:avLst/>
          </a:prstGeom>
        </p:spPr>
      </p:pic>
    </p:spTree>
    <p:extLst>
      <p:ext uri="{BB962C8B-B14F-4D97-AF65-F5344CB8AC3E}">
        <p14:creationId xmlns:p14="http://schemas.microsoft.com/office/powerpoint/2010/main" val="42288616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2" presetClass="entr" presetSubtype="1" decel="10000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ppt_x"/>
                                          </p:val>
                                        </p:tav>
                                        <p:tav tm="100000">
                                          <p:val>
                                            <p:strVal val="#ppt_x"/>
                                          </p:val>
                                        </p:tav>
                                      </p:tavLst>
                                    </p:anim>
                                    <p:anim calcmode="lin" valueType="num">
                                      <p:cBhvr additive="base">
                                        <p:cTn id="13" dur="500" fill="hold"/>
                                        <p:tgtEl>
                                          <p:spTgt spid="40"/>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0-#ppt_h/2"/>
                                          </p:val>
                                        </p:tav>
                                        <p:tav tm="100000">
                                          <p:val>
                                            <p:strVal val="#ppt_y"/>
                                          </p:val>
                                        </p:tav>
                                      </p:tavLst>
                                    </p:anim>
                                  </p:childTnLst>
                                </p:cTn>
                              </p:par>
                              <p:par>
                                <p:cTn id="18" presetID="2" presetClass="entr" presetSubtype="1" decel="100000" fill="hold" nodeType="withEffect">
                                  <p:stCondLst>
                                    <p:cond delay="25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750" fill="hold"/>
                                        <p:tgtEl>
                                          <p:spTgt spid="38"/>
                                        </p:tgtEl>
                                        <p:attrNameLst>
                                          <p:attrName>ppt_x</p:attrName>
                                        </p:attrNameLst>
                                      </p:cBhvr>
                                      <p:tavLst>
                                        <p:tav tm="0">
                                          <p:val>
                                            <p:strVal val="#ppt_x"/>
                                          </p:val>
                                        </p:tav>
                                        <p:tav tm="100000">
                                          <p:val>
                                            <p:strVal val="#ppt_x"/>
                                          </p:val>
                                        </p:tav>
                                      </p:tavLst>
                                    </p:anim>
                                    <p:anim calcmode="lin" valueType="num">
                                      <p:cBhvr additive="base">
                                        <p:cTn id="21" dur="750" fill="hold"/>
                                        <p:tgtEl>
                                          <p:spTgt spid="38"/>
                                        </p:tgtEl>
                                        <p:attrNameLst>
                                          <p:attrName>ppt_y</p:attrName>
                                        </p:attrNameLst>
                                      </p:cBhvr>
                                      <p:tavLst>
                                        <p:tav tm="0">
                                          <p:val>
                                            <p:strVal val="0-#ppt_h/2"/>
                                          </p:val>
                                        </p:tav>
                                        <p:tav tm="100000">
                                          <p:val>
                                            <p:strVal val="#ppt_y"/>
                                          </p:val>
                                        </p:tav>
                                      </p:tavLst>
                                    </p:anim>
                                  </p:childTnLst>
                                </p:cTn>
                              </p:par>
                              <p:par>
                                <p:cTn id="22" presetID="2" presetClass="entr" presetSubtype="1" decel="100000" fill="hold" nodeType="withEffect">
                                  <p:stCondLst>
                                    <p:cond delay="25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750" fill="hold"/>
                                        <p:tgtEl>
                                          <p:spTgt spid="39"/>
                                        </p:tgtEl>
                                        <p:attrNameLst>
                                          <p:attrName>ppt_x</p:attrName>
                                        </p:attrNameLst>
                                      </p:cBhvr>
                                      <p:tavLst>
                                        <p:tav tm="0">
                                          <p:val>
                                            <p:strVal val="#ppt_x"/>
                                          </p:val>
                                        </p:tav>
                                        <p:tav tm="100000">
                                          <p:val>
                                            <p:strVal val="#ppt_x"/>
                                          </p:val>
                                        </p:tav>
                                      </p:tavLst>
                                    </p:anim>
                                    <p:anim calcmode="lin" valueType="num">
                                      <p:cBhvr additive="base">
                                        <p:cTn id="25" dur="75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FAB83D-D4CC-456B-981F-95E2A18EDDBD}"/>
              </a:ext>
            </a:extLst>
          </p:cNvPr>
          <p:cNvPicPr>
            <a:picLocks noChangeAspect="1"/>
          </p:cNvPicPr>
          <p:nvPr/>
        </p:nvPicPr>
        <p:blipFill>
          <a:blip r:embed="rId2"/>
          <a:stretch>
            <a:fillRect/>
          </a:stretch>
        </p:blipFill>
        <p:spPr>
          <a:xfrm>
            <a:off x="5481934" y="1812000"/>
            <a:ext cx="6268325" cy="3600953"/>
          </a:xfrm>
          <a:prstGeom prst="rect">
            <a:avLst/>
          </a:prstGeom>
        </p:spPr>
      </p:pic>
      <p:sp>
        <p:nvSpPr>
          <p:cNvPr id="4" name="Oval 3">
            <a:extLst>
              <a:ext uri="{FF2B5EF4-FFF2-40B4-BE49-F238E27FC236}">
                <a16:creationId xmlns:a16="http://schemas.microsoft.com/office/drawing/2014/main" id="{F407EF35-17BF-47B6-818D-F47620ADB769}"/>
              </a:ext>
            </a:extLst>
          </p:cNvPr>
          <p:cNvSpPr/>
          <p:nvPr/>
        </p:nvSpPr>
        <p:spPr>
          <a:xfrm>
            <a:off x="323850" y="4618026"/>
            <a:ext cx="900000" cy="900000"/>
          </a:xfrm>
          <a:prstGeom prst="ellipse">
            <a:avLst/>
          </a:prstGeom>
          <a:noFill/>
          <a:ln w="952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 name="Isosceles Triangle 4">
            <a:extLst>
              <a:ext uri="{FF2B5EF4-FFF2-40B4-BE49-F238E27FC236}">
                <a16:creationId xmlns:a16="http://schemas.microsoft.com/office/drawing/2014/main" id="{285BB9DC-8117-4EE1-854E-9A4FEA2983D3}"/>
              </a:ext>
            </a:extLst>
          </p:cNvPr>
          <p:cNvSpPr/>
          <p:nvPr/>
        </p:nvSpPr>
        <p:spPr>
          <a:xfrm>
            <a:off x="401098" y="1048252"/>
            <a:ext cx="900000" cy="900000"/>
          </a:xfrm>
          <a:prstGeom prst="triangle">
            <a:avLst/>
          </a:prstGeom>
          <a:noFill/>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6" name="Star: 5 Points 5">
            <a:extLst>
              <a:ext uri="{FF2B5EF4-FFF2-40B4-BE49-F238E27FC236}">
                <a16:creationId xmlns:a16="http://schemas.microsoft.com/office/drawing/2014/main" id="{A8C39801-5F44-4498-B15D-83C9AB9BFDEE}"/>
              </a:ext>
            </a:extLst>
          </p:cNvPr>
          <p:cNvSpPr/>
          <p:nvPr/>
        </p:nvSpPr>
        <p:spPr>
          <a:xfrm>
            <a:off x="10611700" y="5529833"/>
            <a:ext cx="900000" cy="900000"/>
          </a:xfrm>
          <a:prstGeom prst="star5">
            <a:avLst/>
          </a:prstGeom>
          <a:noFill/>
          <a:ln w="952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0" name="Graphic 9" descr="Umbrella with solid fill">
            <a:extLst>
              <a:ext uri="{FF2B5EF4-FFF2-40B4-BE49-F238E27FC236}">
                <a16:creationId xmlns:a16="http://schemas.microsoft.com/office/drawing/2014/main" id="{CFF740B0-2D39-470C-8C2F-9A7F74B673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19850" y="1053899"/>
            <a:ext cx="900000" cy="900000"/>
          </a:xfrm>
          <a:prstGeom prst="rect">
            <a:avLst/>
          </a:prstGeom>
        </p:spPr>
      </p:pic>
      <p:pic>
        <p:nvPicPr>
          <p:cNvPr id="12" name="Graphic 11" descr="Fence with solid fill">
            <a:extLst>
              <a:ext uri="{FF2B5EF4-FFF2-40B4-BE49-F238E27FC236}">
                <a16:creationId xmlns:a16="http://schemas.microsoft.com/office/drawing/2014/main" id="{B2A7B1D4-2FFE-47D1-A407-A9688BE046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5900" y="6009996"/>
            <a:ext cx="1079500" cy="1079500"/>
          </a:xfrm>
          <a:prstGeom prst="rect">
            <a:avLst/>
          </a:prstGeom>
        </p:spPr>
      </p:pic>
      <p:pic>
        <p:nvPicPr>
          <p:cNvPr id="13" name="Graphic 12" descr="Fence with solid fill">
            <a:extLst>
              <a:ext uri="{FF2B5EF4-FFF2-40B4-BE49-F238E27FC236}">
                <a16:creationId xmlns:a16="http://schemas.microsoft.com/office/drawing/2014/main" id="{4815D042-1FC8-49F6-8662-783AB8E214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100" y="6009996"/>
            <a:ext cx="1079500" cy="1079500"/>
          </a:xfrm>
          <a:prstGeom prst="rect">
            <a:avLst/>
          </a:prstGeom>
        </p:spPr>
      </p:pic>
      <p:pic>
        <p:nvPicPr>
          <p:cNvPr id="14" name="Graphic 13" descr="Fence with solid fill">
            <a:extLst>
              <a:ext uri="{FF2B5EF4-FFF2-40B4-BE49-F238E27FC236}">
                <a16:creationId xmlns:a16="http://schemas.microsoft.com/office/drawing/2014/main" id="{7C766ABA-4E2A-4584-82B8-4DDCA42B3C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42100" y="6009996"/>
            <a:ext cx="1079500" cy="1079500"/>
          </a:xfrm>
          <a:prstGeom prst="rect">
            <a:avLst/>
          </a:prstGeom>
        </p:spPr>
      </p:pic>
      <p:pic>
        <p:nvPicPr>
          <p:cNvPr id="15" name="Graphic 14" descr="Fence with solid fill">
            <a:extLst>
              <a:ext uri="{FF2B5EF4-FFF2-40B4-BE49-F238E27FC236}">
                <a16:creationId xmlns:a16="http://schemas.microsoft.com/office/drawing/2014/main" id="{93D79E79-5A79-44FB-B4C5-1CF206D9D8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1100" y="6009996"/>
            <a:ext cx="1079500" cy="1079500"/>
          </a:xfrm>
          <a:prstGeom prst="rect">
            <a:avLst/>
          </a:prstGeom>
        </p:spPr>
      </p:pic>
      <p:pic>
        <p:nvPicPr>
          <p:cNvPr id="16" name="Graphic 15" descr="Fence with solid fill">
            <a:extLst>
              <a:ext uri="{FF2B5EF4-FFF2-40B4-BE49-F238E27FC236}">
                <a16:creationId xmlns:a16="http://schemas.microsoft.com/office/drawing/2014/main" id="{0057A09E-D0EA-4E7A-9A61-622E027AFB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14917" y="6009996"/>
            <a:ext cx="1079500" cy="1079500"/>
          </a:xfrm>
          <a:prstGeom prst="rect">
            <a:avLst/>
          </a:prstGeom>
        </p:spPr>
      </p:pic>
      <p:pic>
        <p:nvPicPr>
          <p:cNvPr id="17" name="Graphic 16" descr="Fence with solid fill">
            <a:extLst>
              <a:ext uri="{FF2B5EF4-FFF2-40B4-BE49-F238E27FC236}">
                <a16:creationId xmlns:a16="http://schemas.microsoft.com/office/drawing/2014/main" id="{782DE1F0-F6D7-408C-8C24-C305B76A68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93917" y="6009996"/>
            <a:ext cx="1079500" cy="1079500"/>
          </a:xfrm>
          <a:prstGeom prst="rect">
            <a:avLst/>
          </a:prstGeom>
        </p:spPr>
      </p:pic>
      <p:pic>
        <p:nvPicPr>
          <p:cNvPr id="18" name="Graphic 17" descr="Fence with solid fill">
            <a:extLst>
              <a:ext uri="{FF2B5EF4-FFF2-40B4-BE49-F238E27FC236}">
                <a16:creationId xmlns:a16="http://schemas.microsoft.com/office/drawing/2014/main" id="{BC5431AD-9EA1-41C0-9264-2621C79E13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72917" y="6009996"/>
            <a:ext cx="1079500" cy="1079500"/>
          </a:xfrm>
          <a:prstGeom prst="rect">
            <a:avLst/>
          </a:prstGeom>
        </p:spPr>
      </p:pic>
      <p:pic>
        <p:nvPicPr>
          <p:cNvPr id="19" name="Graphic 18" descr="Fence with solid fill">
            <a:extLst>
              <a:ext uri="{FF2B5EF4-FFF2-40B4-BE49-F238E27FC236}">
                <a16:creationId xmlns:a16="http://schemas.microsoft.com/office/drawing/2014/main" id="{48DAFD12-1F0A-41A0-ACD6-88C55D3752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1917" y="6009996"/>
            <a:ext cx="1079500" cy="1079500"/>
          </a:xfrm>
          <a:prstGeom prst="rect">
            <a:avLst/>
          </a:prstGeom>
        </p:spPr>
      </p:pic>
      <p:pic>
        <p:nvPicPr>
          <p:cNvPr id="20" name="Graphic 19" descr="Fence with solid fill">
            <a:extLst>
              <a:ext uri="{FF2B5EF4-FFF2-40B4-BE49-F238E27FC236}">
                <a16:creationId xmlns:a16="http://schemas.microsoft.com/office/drawing/2014/main" id="{2B5D535D-BECB-4B9E-A650-D8D32064BF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30917" y="6009996"/>
            <a:ext cx="1079500" cy="1079500"/>
          </a:xfrm>
          <a:prstGeom prst="rect">
            <a:avLst/>
          </a:prstGeom>
        </p:spPr>
      </p:pic>
      <p:pic>
        <p:nvPicPr>
          <p:cNvPr id="21" name="Graphic 20" descr="Fence with solid fill">
            <a:extLst>
              <a:ext uri="{FF2B5EF4-FFF2-40B4-BE49-F238E27FC236}">
                <a16:creationId xmlns:a16="http://schemas.microsoft.com/office/drawing/2014/main" id="{4956A39C-BE14-4545-BDD8-B8DA74C576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09917" y="6009996"/>
            <a:ext cx="1079500" cy="1079500"/>
          </a:xfrm>
          <a:prstGeom prst="rect">
            <a:avLst/>
          </a:prstGeom>
        </p:spPr>
      </p:pic>
      <p:pic>
        <p:nvPicPr>
          <p:cNvPr id="22" name="Graphic 21" descr="Fence with solid fill">
            <a:extLst>
              <a:ext uri="{FF2B5EF4-FFF2-40B4-BE49-F238E27FC236}">
                <a16:creationId xmlns:a16="http://schemas.microsoft.com/office/drawing/2014/main" id="{40103771-710D-4687-AEE8-D1ADDDAB5D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03734" y="6009996"/>
            <a:ext cx="1079500" cy="1079500"/>
          </a:xfrm>
          <a:prstGeom prst="rect">
            <a:avLst/>
          </a:prstGeom>
        </p:spPr>
      </p:pic>
      <p:pic>
        <p:nvPicPr>
          <p:cNvPr id="23" name="Graphic 22" descr="Fence with solid fill">
            <a:extLst>
              <a:ext uri="{FF2B5EF4-FFF2-40B4-BE49-F238E27FC236}">
                <a16:creationId xmlns:a16="http://schemas.microsoft.com/office/drawing/2014/main" id="{0918FCAE-2B77-4A08-92AE-CCC2DC9BF9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2734" y="6009996"/>
            <a:ext cx="1079500" cy="1079500"/>
          </a:xfrm>
          <a:prstGeom prst="rect">
            <a:avLst/>
          </a:prstGeom>
        </p:spPr>
      </p:pic>
      <p:pic>
        <p:nvPicPr>
          <p:cNvPr id="24" name="Graphic 23" descr="Fence with solid fill">
            <a:extLst>
              <a:ext uri="{FF2B5EF4-FFF2-40B4-BE49-F238E27FC236}">
                <a16:creationId xmlns:a16="http://schemas.microsoft.com/office/drawing/2014/main" id="{A0DB6C6F-DB9C-466C-8D8E-FD6885D2B4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61734" y="6009996"/>
            <a:ext cx="1079500" cy="1079500"/>
          </a:xfrm>
          <a:prstGeom prst="rect">
            <a:avLst/>
          </a:prstGeom>
        </p:spPr>
      </p:pic>
      <p:pic>
        <p:nvPicPr>
          <p:cNvPr id="25" name="Graphic 24" descr="Fence with solid fill">
            <a:extLst>
              <a:ext uri="{FF2B5EF4-FFF2-40B4-BE49-F238E27FC236}">
                <a16:creationId xmlns:a16="http://schemas.microsoft.com/office/drawing/2014/main" id="{59BA13F7-153E-47E5-B836-98CF36F3BC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40734" y="6009996"/>
            <a:ext cx="1079500" cy="1079500"/>
          </a:xfrm>
          <a:prstGeom prst="rect">
            <a:avLst/>
          </a:prstGeom>
        </p:spPr>
      </p:pic>
      <p:pic>
        <p:nvPicPr>
          <p:cNvPr id="27" name="Graphic 26" descr="Cloud outline">
            <a:extLst>
              <a:ext uri="{FF2B5EF4-FFF2-40B4-BE49-F238E27FC236}">
                <a16:creationId xmlns:a16="http://schemas.microsoft.com/office/drawing/2014/main" id="{B172F587-38DC-4E04-8F41-04AC3CF5B4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6400" y="0"/>
            <a:ext cx="914400" cy="914400"/>
          </a:xfrm>
          <a:prstGeom prst="rect">
            <a:avLst/>
          </a:prstGeom>
        </p:spPr>
      </p:pic>
      <p:pic>
        <p:nvPicPr>
          <p:cNvPr id="28" name="Graphic 27" descr="Cloud outline">
            <a:extLst>
              <a:ext uri="{FF2B5EF4-FFF2-40B4-BE49-F238E27FC236}">
                <a16:creationId xmlns:a16="http://schemas.microsoft.com/office/drawing/2014/main" id="{A9F12387-4BBF-4532-B90A-EBBC72888B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52097" y="571038"/>
            <a:ext cx="596900" cy="596900"/>
          </a:xfrm>
          <a:prstGeom prst="rect">
            <a:avLst/>
          </a:prstGeom>
        </p:spPr>
      </p:pic>
      <p:pic>
        <p:nvPicPr>
          <p:cNvPr id="29" name="Graphic 28" descr="Cloud outline">
            <a:extLst>
              <a:ext uri="{FF2B5EF4-FFF2-40B4-BE49-F238E27FC236}">
                <a16:creationId xmlns:a16="http://schemas.microsoft.com/office/drawing/2014/main" id="{1FA810CB-C4F9-492E-AE40-128A31B871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83491" y="-95250"/>
            <a:ext cx="1079499" cy="1079499"/>
          </a:xfrm>
          <a:prstGeom prst="rect">
            <a:avLst/>
          </a:prstGeom>
        </p:spPr>
      </p:pic>
      <p:pic>
        <p:nvPicPr>
          <p:cNvPr id="30" name="Graphic 29" descr="Cloud outline">
            <a:extLst>
              <a:ext uri="{FF2B5EF4-FFF2-40B4-BE49-F238E27FC236}">
                <a16:creationId xmlns:a16="http://schemas.microsoft.com/office/drawing/2014/main" id="{4FA9C9DA-847D-4634-A69F-34C14DAF92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1951" y="106978"/>
            <a:ext cx="1079499" cy="1079499"/>
          </a:xfrm>
          <a:prstGeom prst="rect">
            <a:avLst/>
          </a:prstGeom>
        </p:spPr>
      </p:pic>
      <p:pic>
        <p:nvPicPr>
          <p:cNvPr id="31" name="Graphic 30" descr="Cloud outline">
            <a:extLst>
              <a:ext uri="{FF2B5EF4-FFF2-40B4-BE49-F238E27FC236}">
                <a16:creationId xmlns:a16="http://schemas.microsoft.com/office/drawing/2014/main" id="{CA592D24-3CA2-41B5-A51B-0ED1395AB6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59170" y="316585"/>
            <a:ext cx="508906" cy="508906"/>
          </a:xfrm>
          <a:prstGeom prst="rect">
            <a:avLst/>
          </a:prstGeom>
        </p:spPr>
      </p:pic>
      <p:pic>
        <p:nvPicPr>
          <p:cNvPr id="32" name="Graphic 31" descr="Cloud outline">
            <a:extLst>
              <a:ext uri="{FF2B5EF4-FFF2-40B4-BE49-F238E27FC236}">
                <a16:creationId xmlns:a16="http://schemas.microsoft.com/office/drawing/2014/main" id="{6B3B5E66-8EA9-4F22-9DD5-AC4ABEC8C7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63392" y="262666"/>
            <a:ext cx="785586" cy="785586"/>
          </a:xfrm>
          <a:prstGeom prst="rect">
            <a:avLst/>
          </a:prstGeom>
        </p:spPr>
      </p:pic>
      <p:pic>
        <p:nvPicPr>
          <p:cNvPr id="33" name="Graphic 32" descr="Cloud outline">
            <a:extLst>
              <a:ext uri="{FF2B5EF4-FFF2-40B4-BE49-F238E27FC236}">
                <a16:creationId xmlns:a16="http://schemas.microsoft.com/office/drawing/2014/main" id="{C3EF866F-B0B8-4B00-BBE9-39CEB59626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35195" y="234034"/>
            <a:ext cx="508906" cy="508906"/>
          </a:xfrm>
          <a:prstGeom prst="rect">
            <a:avLst/>
          </a:prstGeom>
        </p:spPr>
      </p:pic>
      <p:sp>
        <p:nvSpPr>
          <p:cNvPr id="34" name="TextBox 33">
            <a:extLst>
              <a:ext uri="{FF2B5EF4-FFF2-40B4-BE49-F238E27FC236}">
                <a16:creationId xmlns:a16="http://schemas.microsoft.com/office/drawing/2014/main" id="{AC95BCBC-73B0-4F33-9950-0DBC48E97627}"/>
              </a:ext>
            </a:extLst>
          </p:cNvPr>
          <p:cNvSpPr txBox="1"/>
          <p:nvPr/>
        </p:nvSpPr>
        <p:spPr>
          <a:xfrm>
            <a:off x="4294010" y="298615"/>
            <a:ext cx="4322087" cy="646331"/>
          </a:xfrm>
          <a:prstGeom prst="rect">
            <a:avLst/>
          </a:prstGeom>
          <a:noFill/>
        </p:spPr>
        <p:txBody>
          <a:bodyPr wrap="square" rtlCol="0">
            <a:spAutoFit/>
          </a:bodyPr>
          <a:lstStyle/>
          <a:p>
            <a:r>
              <a:rPr lang="en-MY" sz="3600" spc="600">
                <a:solidFill>
                  <a:schemeClr val="bg1"/>
                </a:solidFill>
                <a:latin typeface="Abadi" panose="020B0604020104020204" pitchFamily="34" charset="0"/>
              </a:rPr>
              <a:t>COMPOSITION</a:t>
            </a:r>
            <a:endParaRPr lang="en-MY" sz="3600" spc="600" dirty="0">
              <a:solidFill>
                <a:schemeClr val="bg1"/>
              </a:solidFill>
              <a:latin typeface="Abadi" panose="020B0604020104020204" pitchFamily="34" charset="0"/>
            </a:endParaRPr>
          </a:p>
        </p:txBody>
      </p:sp>
      <p:pic>
        <p:nvPicPr>
          <p:cNvPr id="3" name="Picture 2">
            <a:extLst>
              <a:ext uri="{FF2B5EF4-FFF2-40B4-BE49-F238E27FC236}">
                <a16:creationId xmlns:a16="http://schemas.microsoft.com/office/drawing/2014/main" id="{91E04FC7-2EC0-44E2-871E-27C8D8DA0865}"/>
              </a:ext>
            </a:extLst>
          </p:cNvPr>
          <p:cNvPicPr>
            <a:picLocks noChangeAspect="1"/>
          </p:cNvPicPr>
          <p:nvPr/>
        </p:nvPicPr>
        <p:blipFill>
          <a:blip r:embed="rId11"/>
          <a:stretch>
            <a:fillRect/>
          </a:stretch>
        </p:blipFill>
        <p:spPr>
          <a:xfrm>
            <a:off x="1494926" y="1712280"/>
            <a:ext cx="3962953" cy="3753374"/>
          </a:xfrm>
          <a:prstGeom prst="rect">
            <a:avLst/>
          </a:prstGeom>
        </p:spPr>
      </p:pic>
    </p:spTree>
    <p:extLst>
      <p:ext uri="{BB962C8B-B14F-4D97-AF65-F5344CB8AC3E}">
        <p14:creationId xmlns:p14="http://schemas.microsoft.com/office/powerpoint/2010/main" val="318887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nodeType="withEffect">
                                  <p:stCondLst>
                                    <p:cond delay="15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221DE83-C9E7-4AA6-A6E4-B5123381AD02}"/>
              </a:ext>
            </a:extLst>
          </p:cNvPr>
          <p:cNvSpPr txBox="1"/>
          <p:nvPr/>
        </p:nvSpPr>
        <p:spPr>
          <a:xfrm>
            <a:off x="965767" y="612844"/>
            <a:ext cx="9983376" cy="5016758"/>
          </a:xfrm>
          <a:prstGeom prst="rect">
            <a:avLst/>
          </a:prstGeom>
          <a:noFill/>
        </p:spPr>
        <p:txBody>
          <a:bodyPr wrap="square" rtlCol="0">
            <a:spAutoFit/>
          </a:bodyPr>
          <a:lstStyle/>
          <a:p>
            <a:pPr algn="ctr"/>
            <a:r>
              <a:rPr lang="en-MY" sz="10000">
                <a:latin typeface="Abadi" panose="020B0604020104020204" pitchFamily="34" charset="0"/>
              </a:rPr>
              <a:t>CLASS RELATIONSHIP</a:t>
            </a:r>
          </a:p>
          <a:p>
            <a:pPr algn="ctr"/>
            <a:endParaRPr lang="en-MY" sz="6000">
              <a:latin typeface="Abadi" panose="020B0604020104020204" pitchFamily="34" charset="0"/>
            </a:endParaRPr>
          </a:p>
          <a:p>
            <a:pPr algn="ctr"/>
            <a:r>
              <a:rPr lang="en-MY" sz="6000">
                <a:latin typeface="Abadi" panose="020B0604020104020204" pitchFamily="34" charset="0"/>
              </a:rPr>
              <a:t>ALIFAH FISALSABILAWATI</a:t>
            </a:r>
            <a:endParaRPr lang="en-MY" sz="6000" dirty="0">
              <a:latin typeface="Abadi" panose="020B0604020104020204" pitchFamily="34" charset="0"/>
            </a:endParaRPr>
          </a:p>
        </p:txBody>
      </p:sp>
      <p:cxnSp>
        <p:nvCxnSpPr>
          <p:cNvPr id="10" name="Straight Connector 9">
            <a:extLst>
              <a:ext uri="{FF2B5EF4-FFF2-40B4-BE49-F238E27FC236}">
                <a16:creationId xmlns:a16="http://schemas.microsoft.com/office/drawing/2014/main" id="{B11D08EE-9C72-4F1D-BAA8-8BD4D623EA13}"/>
              </a:ext>
            </a:extLst>
          </p:cNvPr>
          <p:cNvCxnSpPr/>
          <p:nvPr/>
        </p:nvCxnSpPr>
        <p:spPr>
          <a:xfrm>
            <a:off x="1163782" y="3962400"/>
            <a:ext cx="9531927" cy="0"/>
          </a:xfrm>
          <a:prstGeom prst="line">
            <a:avLst/>
          </a:prstGeom>
          <a:ln w="762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2391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CAD394A-BD3A-4BED-98EE-A16D07BD82DF}"/>
              </a:ext>
            </a:extLst>
          </p:cNvPr>
          <p:cNvSpPr txBox="1"/>
          <p:nvPr/>
        </p:nvSpPr>
        <p:spPr>
          <a:xfrm>
            <a:off x="1414463" y="1700213"/>
            <a:ext cx="9037637" cy="1263872"/>
          </a:xfrm>
          <a:prstGeom prst="rect">
            <a:avLst/>
          </a:prstGeom>
          <a:noFill/>
        </p:spPr>
        <p:txBody>
          <a:bodyPr wrap="square" rtlCol="0">
            <a:spAutoFit/>
          </a:bodyPr>
          <a:lstStyle/>
          <a:p>
            <a:pPr marL="457200">
              <a:lnSpc>
                <a:spcPct val="107000"/>
              </a:lnSpc>
              <a:spcAft>
                <a:spcPts val="800"/>
              </a:spcAft>
            </a:pPr>
            <a:r>
              <a:rPr lang="en-US" sz="1800">
                <a:solidFill>
                  <a:schemeClr val="bg1"/>
                </a:solidFill>
                <a:effectLst/>
                <a:latin typeface="Abadi" panose="020B0604020104020204" pitchFamily="34" charset="0"/>
                <a:ea typeface="Calibri" panose="020F0502020204030204" pitchFamily="34" charset="0"/>
                <a:cs typeface="Times New Roman" panose="02020603050405020304" pitchFamily="18" charset="0"/>
              </a:rPr>
              <a:t>Depedency merupakan </a:t>
            </a:r>
            <a:r>
              <a:rPr lang="en-US" sz="1800" spc="-5">
                <a:solidFill>
                  <a:schemeClr val="bg1"/>
                </a:solidFill>
                <a:effectLst/>
                <a:latin typeface="Abadi" panose="020B0604020104020204" pitchFamily="34" charset="0"/>
                <a:ea typeface="Calibri" panose="020F0502020204030204" pitchFamily="34" charset="0"/>
                <a:cs typeface="Times New Roman" panose="02020603050405020304" pitchFamily="18" charset="0"/>
              </a:rPr>
              <a:t>sebuah teknik untuk mengatur cara bagaimana suatu objek dibentuk ketika terdapat objek lain yang membutuhkan. Bisa dibilang depedency merupakan class yang bergantung pada class lain. Sebagai contoh program Toko , Customer dan MainClass berikut</a:t>
            </a:r>
            <a:endParaRPr lang="en-US" sz="1800">
              <a:solidFill>
                <a:schemeClr val="bg1"/>
              </a:solidFill>
              <a:effectLst/>
              <a:latin typeface="Abadi" panose="020B060402010402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5401D97-7F5F-426A-A9AD-DF0B5F8703AE}"/>
              </a:ext>
            </a:extLst>
          </p:cNvPr>
          <p:cNvSpPr txBox="1"/>
          <p:nvPr/>
        </p:nvSpPr>
        <p:spPr>
          <a:xfrm>
            <a:off x="5218112" y="542925"/>
            <a:ext cx="2411414" cy="584775"/>
          </a:xfrm>
          <a:prstGeom prst="rect">
            <a:avLst/>
          </a:prstGeom>
          <a:noFill/>
        </p:spPr>
        <p:txBody>
          <a:bodyPr wrap="square" rtlCol="0">
            <a:spAutoFit/>
          </a:bodyPr>
          <a:lstStyle/>
          <a:p>
            <a:r>
              <a:rPr lang="en-MY" sz="3200">
                <a:solidFill>
                  <a:schemeClr val="bg1"/>
                </a:solidFill>
                <a:latin typeface="Abadi" panose="020B0604020104020204" pitchFamily="34" charset="0"/>
              </a:rPr>
              <a:t>DEPEDENCY</a:t>
            </a:r>
            <a:endParaRPr lang="en-MY" sz="3200" dirty="0">
              <a:solidFill>
                <a:schemeClr val="bg1"/>
              </a:solidFill>
              <a:latin typeface="Abadi" panose="020B0604020104020204" pitchFamily="34" charset="0"/>
            </a:endParaRPr>
          </a:p>
        </p:txBody>
      </p:sp>
      <p:sp>
        <p:nvSpPr>
          <p:cNvPr id="6" name="Rectangle 5">
            <a:extLst>
              <a:ext uri="{FF2B5EF4-FFF2-40B4-BE49-F238E27FC236}">
                <a16:creationId xmlns:a16="http://schemas.microsoft.com/office/drawing/2014/main" id="{9B10BAD8-9684-4DC9-953E-12F0B5D2F165}"/>
              </a:ext>
            </a:extLst>
          </p:cNvPr>
          <p:cNvSpPr/>
          <p:nvPr/>
        </p:nvSpPr>
        <p:spPr>
          <a:xfrm>
            <a:off x="183357" y="0"/>
            <a:ext cx="6096000" cy="6858000"/>
          </a:xfrm>
          <a:prstGeom prst="rect">
            <a:avLst/>
          </a:prstGeom>
          <a:solidFill>
            <a:schemeClr val="accent3">
              <a:lumMod val="75000"/>
            </a:schemeClr>
          </a:solidFill>
          <a:ln>
            <a:solidFill>
              <a:srgbClr val="3D4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63CC985E-ABE5-42A4-8B77-6BB4EE849A80}"/>
              </a:ext>
            </a:extLst>
          </p:cNvPr>
          <p:cNvSpPr/>
          <p:nvPr/>
        </p:nvSpPr>
        <p:spPr>
          <a:xfrm>
            <a:off x="6269037" y="0"/>
            <a:ext cx="6096000" cy="6858000"/>
          </a:xfrm>
          <a:prstGeom prst="rect">
            <a:avLst/>
          </a:prstGeom>
          <a:solidFill>
            <a:schemeClr val="accent3">
              <a:lumMod val="75000"/>
            </a:schemeClr>
          </a:solidFill>
          <a:ln>
            <a:solidFill>
              <a:srgbClr val="3D4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Rectangle 3">
            <a:extLst>
              <a:ext uri="{FF2B5EF4-FFF2-40B4-BE49-F238E27FC236}">
                <a16:creationId xmlns:a16="http://schemas.microsoft.com/office/drawing/2014/main" id="{3F7D92ED-5BDA-4068-8C01-65755E6AA1AF}"/>
              </a:ext>
            </a:extLst>
          </p:cNvPr>
          <p:cNvSpPr/>
          <p:nvPr/>
        </p:nvSpPr>
        <p:spPr>
          <a:xfrm>
            <a:off x="0" y="0"/>
            <a:ext cx="736600"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Rectangle 4">
            <a:extLst>
              <a:ext uri="{FF2B5EF4-FFF2-40B4-BE49-F238E27FC236}">
                <a16:creationId xmlns:a16="http://schemas.microsoft.com/office/drawing/2014/main" id="{6093E49D-0D3A-4555-A2E0-87E1260A9D77}"/>
              </a:ext>
            </a:extLst>
          </p:cNvPr>
          <p:cNvSpPr/>
          <p:nvPr/>
        </p:nvSpPr>
        <p:spPr>
          <a:xfrm>
            <a:off x="11455400" y="0"/>
            <a:ext cx="736600"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extLst>
      <p:ext uri="{BB962C8B-B14F-4D97-AF65-F5344CB8AC3E}">
        <p14:creationId xmlns:p14="http://schemas.microsoft.com/office/powerpoint/2010/main" val="33524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grpId="0" nodeType="withEffect">
                                  <p:stCondLst>
                                    <p:cond delay="0"/>
                                  </p:stCondLst>
                                  <p:childTnLst>
                                    <p:anim calcmode="lin" valueType="num">
                                      <p:cBhvr additive="base">
                                        <p:cTn id="6" dur="1500"/>
                                        <p:tgtEl>
                                          <p:spTgt spid="6"/>
                                        </p:tgtEl>
                                        <p:attrNameLst>
                                          <p:attrName>ppt_x</p:attrName>
                                        </p:attrNameLst>
                                      </p:cBhvr>
                                      <p:tavLst>
                                        <p:tav tm="0">
                                          <p:val>
                                            <p:strVal val="ppt_x"/>
                                          </p:val>
                                        </p:tav>
                                        <p:tav tm="100000">
                                          <p:val>
                                            <p:strVal val="0-ppt_w/2"/>
                                          </p:val>
                                        </p:tav>
                                      </p:tavLst>
                                    </p:anim>
                                    <p:anim calcmode="lin" valueType="num">
                                      <p:cBhvr additive="base">
                                        <p:cTn id="7" dur="1500"/>
                                        <p:tgtEl>
                                          <p:spTgt spid="6"/>
                                        </p:tgtEl>
                                        <p:attrNameLst>
                                          <p:attrName>ppt_y</p:attrName>
                                        </p:attrNameLst>
                                      </p:cBhvr>
                                      <p:tavLst>
                                        <p:tav tm="0">
                                          <p:val>
                                            <p:strVal val="ppt_y"/>
                                          </p:val>
                                        </p:tav>
                                        <p:tav tm="100000">
                                          <p:val>
                                            <p:strVal val="ppt_y"/>
                                          </p:val>
                                        </p:tav>
                                      </p:tavLst>
                                    </p:anim>
                                    <p:set>
                                      <p:cBhvr>
                                        <p:cTn id="8" dur="1" fill="hold">
                                          <p:stCondLst>
                                            <p:cond delay="1499"/>
                                          </p:stCondLst>
                                        </p:cTn>
                                        <p:tgtEl>
                                          <p:spTgt spid="6"/>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1500"/>
                                        <p:tgtEl>
                                          <p:spTgt spid="7"/>
                                        </p:tgtEl>
                                        <p:attrNameLst>
                                          <p:attrName>ppt_x</p:attrName>
                                        </p:attrNameLst>
                                      </p:cBhvr>
                                      <p:tavLst>
                                        <p:tav tm="0">
                                          <p:val>
                                            <p:strVal val="ppt_x"/>
                                          </p:val>
                                        </p:tav>
                                        <p:tav tm="100000">
                                          <p:val>
                                            <p:strVal val="1+ppt_w/2"/>
                                          </p:val>
                                        </p:tav>
                                      </p:tavLst>
                                    </p:anim>
                                    <p:anim calcmode="lin" valueType="num">
                                      <p:cBhvr additive="base">
                                        <p:cTn id="11" dur="1500"/>
                                        <p:tgtEl>
                                          <p:spTgt spid="7"/>
                                        </p:tgtEl>
                                        <p:attrNameLst>
                                          <p:attrName>ppt_y</p:attrName>
                                        </p:attrNameLst>
                                      </p:cBhvr>
                                      <p:tavLst>
                                        <p:tav tm="0">
                                          <p:val>
                                            <p:strVal val="ppt_y"/>
                                          </p:val>
                                        </p:tav>
                                        <p:tav tm="100000">
                                          <p:val>
                                            <p:strVal val="ppt_y"/>
                                          </p:val>
                                        </p:tav>
                                      </p:tavLst>
                                    </p:anim>
                                    <p:set>
                                      <p:cBhvr>
                                        <p:cTn id="12" dur="1" fill="hold">
                                          <p:stCondLst>
                                            <p:cond delay="1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83FB0BB-CCDC-4A98-9142-E2003F69C51C}"/>
              </a:ext>
            </a:extLst>
          </p:cNvPr>
          <p:cNvSpPr txBox="1"/>
          <p:nvPr/>
        </p:nvSpPr>
        <p:spPr>
          <a:xfrm>
            <a:off x="7718428" y="2844225"/>
            <a:ext cx="2896389" cy="584775"/>
          </a:xfrm>
          <a:prstGeom prst="rect">
            <a:avLst/>
          </a:prstGeom>
          <a:noFill/>
        </p:spPr>
        <p:txBody>
          <a:bodyPr wrap="square" rtlCol="0">
            <a:spAutoFit/>
          </a:bodyPr>
          <a:lstStyle/>
          <a:p>
            <a:r>
              <a:rPr lang="en-MY" sz="3200">
                <a:solidFill>
                  <a:schemeClr val="bg1"/>
                </a:solidFill>
                <a:latin typeface="Abadi" panose="020B0604020104020204" pitchFamily="34" charset="0"/>
              </a:rPr>
              <a:t>Customer.java</a:t>
            </a:r>
            <a:endParaRPr lang="en-MY" sz="3200" dirty="0">
              <a:solidFill>
                <a:schemeClr val="bg1"/>
              </a:solidFill>
              <a:latin typeface="Abadi" panose="020B0604020104020204" pitchFamily="34" charset="0"/>
            </a:endParaRPr>
          </a:p>
        </p:txBody>
      </p:sp>
      <p:pic>
        <p:nvPicPr>
          <p:cNvPr id="3" name="Picture 2">
            <a:extLst>
              <a:ext uri="{FF2B5EF4-FFF2-40B4-BE49-F238E27FC236}">
                <a16:creationId xmlns:a16="http://schemas.microsoft.com/office/drawing/2014/main" id="{A83898E2-BB72-4D00-AF1D-A3FA48C740D3}"/>
              </a:ext>
            </a:extLst>
          </p:cNvPr>
          <p:cNvPicPr>
            <a:picLocks noChangeAspect="1"/>
          </p:cNvPicPr>
          <p:nvPr/>
        </p:nvPicPr>
        <p:blipFill>
          <a:blip r:embed="rId2"/>
          <a:stretch>
            <a:fillRect/>
          </a:stretch>
        </p:blipFill>
        <p:spPr>
          <a:xfrm>
            <a:off x="725885" y="883639"/>
            <a:ext cx="5706271" cy="4448796"/>
          </a:xfrm>
          <a:prstGeom prst="rect">
            <a:avLst/>
          </a:prstGeom>
        </p:spPr>
      </p:pic>
      <p:pic>
        <p:nvPicPr>
          <p:cNvPr id="11" name="Picture 10">
            <a:extLst>
              <a:ext uri="{FF2B5EF4-FFF2-40B4-BE49-F238E27FC236}">
                <a16:creationId xmlns:a16="http://schemas.microsoft.com/office/drawing/2014/main" id="{327F7505-8821-4D75-9A58-6AFB0194B798}"/>
              </a:ext>
            </a:extLst>
          </p:cNvPr>
          <p:cNvPicPr>
            <a:picLocks noChangeAspect="1"/>
          </p:cNvPicPr>
          <p:nvPr/>
        </p:nvPicPr>
        <p:blipFill>
          <a:blip r:embed="rId3"/>
          <a:stretch>
            <a:fillRect/>
          </a:stretch>
        </p:blipFill>
        <p:spPr>
          <a:xfrm>
            <a:off x="5987287" y="3429000"/>
            <a:ext cx="5468113" cy="3334215"/>
          </a:xfrm>
          <a:prstGeom prst="rect">
            <a:avLst/>
          </a:prstGeom>
        </p:spPr>
      </p:pic>
      <p:sp>
        <p:nvSpPr>
          <p:cNvPr id="8" name="TextBox 7">
            <a:extLst>
              <a:ext uri="{FF2B5EF4-FFF2-40B4-BE49-F238E27FC236}">
                <a16:creationId xmlns:a16="http://schemas.microsoft.com/office/drawing/2014/main" id="{55401D97-7F5F-426A-A9AD-DF0B5F8703AE}"/>
              </a:ext>
            </a:extLst>
          </p:cNvPr>
          <p:cNvSpPr txBox="1"/>
          <p:nvPr/>
        </p:nvSpPr>
        <p:spPr>
          <a:xfrm>
            <a:off x="1819270" y="391227"/>
            <a:ext cx="2411414" cy="584775"/>
          </a:xfrm>
          <a:prstGeom prst="rect">
            <a:avLst/>
          </a:prstGeom>
          <a:noFill/>
        </p:spPr>
        <p:txBody>
          <a:bodyPr wrap="square" rtlCol="0">
            <a:spAutoFit/>
          </a:bodyPr>
          <a:lstStyle/>
          <a:p>
            <a:r>
              <a:rPr lang="en-MY" sz="3200">
                <a:solidFill>
                  <a:schemeClr val="bg1"/>
                </a:solidFill>
                <a:latin typeface="Abadi" panose="020B0604020104020204" pitchFamily="34" charset="0"/>
              </a:rPr>
              <a:t>Toko.java</a:t>
            </a:r>
            <a:endParaRPr lang="en-MY" sz="3200" dirty="0">
              <a:solidFill>
                <a:schemeClr val="bg1"/>
              </a:solidFill>
              <a:latin typeface="Abadi" panose="020B0604020104020204" pitchFamily="34" charset="0"/>
            </a:endParaRPr>
          </a:p>
        </p:txBody>
      </p:sp>
      <p:sp>
        <p:nvSpPr>
          <p:cNvPr id="6" name="Rectangle 5">
            <a:extLst>
              <a:ext uri="{FF2B5EF4-FFF2-40B4-BE49-F238E27FC236}">
                <a16:creationId xmlns:a16="http://schemas.microsoft.com/office/drawing/2014/main" id="{9B10BAD8-9684-4DC9-953E-12F0B5D2F165}"/>
              </a:ext>
            </a:extLst>
          </p:cNvPr>
          <p:cNvSpPr/>
          <p:nvPr/>
        </p:nvSpPr>
        <p:spPr>
          <a:xfrm>
            <a:off x="0" y="0"/>
            <a:ext cx="6096000" cy="6858000"/>
          </a:xfrm>
          <a:prstGeom prst="rect">
            <a:avLst/>
          </a:prstGeom>
          <a:solidFill>
            <a:schemeClr val="accent3">
              <a:lumMod val="75000"/>
            </a:schemeClr>
          </a:solidFill>
          <a:ln>
            <a:solidFill>
              <a:srgbClr val="3D4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63CC985E-ABE5-42A4-8B77-6BB4EE849A80}"/>
              </a:ext>
            </a:extLst>
          </p:cNvPr>
          <p:cNvSpPr/>
          <p:nvPr/>
        </p:nvSpPr>
        <p:spPr>
          <a:xfrm>
            <a:off x="6096000" y="0"/>
            <a:ext cx="6096000" cy="6858000"/>
          </a:xfrm>
          <a:prstGeom prst="rect">
            <a:avLst/>
          </a:prstGeom>
          <a:solidFill>
            <a:schemeClr val="accent3">
              <a:lumMod val="75000"/>
            </a:schemeClr>
          </a:solidFill>
          <a:ln>
            <a:solidFill>
              <a:srgbClr val="3D4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Rectangle 3">
            <a:extLst>
              <a:ext uri="{FF2B5EF4-FFF2-40B4-BE49-F238E27FC236}">
                <a16:creationId xmlns:a16="http://schemas.microsoft.com/office/drawing/2014/main" id="{3F7D92ED-5BDA-4068-8C01-65755E6AA1AF}"/>
              </a:ext>
            </a:extLst>
          </p:cNvPr>
          <p:cNvSpPr/>
          <p:nvPr/>
        </p:nvSpPr>
        <p:spPr>
          <a:xfrm>
            <a:off x="0" y="0"/>
            <a:ext cx="736600"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Rectangle 4">
            <a:extLst>
              <a:ext uri="{FF2B5EF4-FFF2-40B4-BE49-F238E27FC236}">
                <a16:creationId xmlns:a16="http://schemas.microsoft.com/office/drawing/2014/main" id="{6093E49D-0D3A-4555-A2E0-87E1260A9D77}"/>
              </a:ext>
            </a:extLst>
          </p:cNvPr>
          <p:cNvSpPr/>
          <p:nvPr/>
        </p:nvSpPr>
        <p:spPr>
          <a:xfrm>
            <a:off x="11455400" y="0"/>
            <a:ext cx="736600"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extLst>
      <p:ext uri="{BB962C8B-B14F-4D97-AF65-F5344CB8AC3E}">
        <p14:creationId xmlns:p14="http://schemas.microsoft.com/office/powerpoint/2010/main" val="283937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grpId="0" nodeType="withEffect">
                                  <p:stCondLst>
                                    <p:cond delay="0"/>
                                  </p:stCondLst>
                                  <p:childTnLst>
                                    <p:anim calcmode="lin" valueType="num">
                                      <p:cBhvr additive="base">
                                        <p:cTn id="6" dur="1500"/>
                                        <p:tgtEl>
                                          <p:spTgt spid="6"/>
                                        </p:tgtEl>
                                        <p:attrNameLst>
                                          <p:attrName>ppt_x</p:attrName>
                                        </p:attrNameLst>
                                      </p:cBhvr>
                                      <p:tavLst>
                                        <p:tav tm="0">
                                          <p:val>
                                            <p:strVal val="ppt_x"/>
                                          </p:val>
                                        </p:tav>
                                        <p:tav tm="100000">
                                          <p:val>
                                            <p:strVal val="0-ppt_w/2"/>
                                          </p:val>
                                        </p:tav>
                                      </p:tavLst>
                                    </p:anim>
                                    <p:anim calcmode="lin" valueType="num">
                                      <p:cBhvr additive="base">
                                        <p:cTn id="7" dur="1500"/>
                                        <p:tgtEl>
                                          <p:spTgt spid="6"/>
                                        </p:tgtEl>
                                        <p:attrNameLst>
                                          <p:attrName>ppt_y</p:attrName>
                                        </p:attrNameLst>
                                      </p:cBhvr>
                                      <p:tavLst>
                                        <p:tav tm="0">
                                          <p:val>
                                            <p:strVal val="ppt_y"/>
                                          </p:val>
                                        </p:tav>
                                        <p:tav tm="100000">
                                          <p:val>
                                            <p:strVal val="ppt_y"/>
                                          </p:val>
                                        </p:tav>
                                      </p:tavLst>
                                    </p:anim>
                                    <p:set>
                                      <p:cBhvr>
                                        <p:cTn id="8" dur="1" fill="hold">
                                          <p:stCondLst>
                                            <p:cond delay="1499"/>
                                          </p:stCondLst>
                                        </p:cTn>
                                        <p:tgtEl>
                                          <p:spTgt spid="6"/>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1500"/>
                                        <p:tgtEl>
                                          <p:spTgt spid="7"/>
                                        </p:tgtEl>
                                        <p:attrNameLst>
                                          <p:attrName>ppt_x</p:attrName>
                                        </p:attrNameLst>
                                      </p:cBhvr>
                                      <p:tavLst>
                                        <p:tav tm="0">
                                          <p:val>
                                            <p:strVal val="ppt_x"/>
                                          </p:val>
                                        </p:tav>
                                        <p:tav tm="100000">
                                          <p:val>
                                            <p:strVal val="1+ppt_w/2"/>
                                          </p:val>
                                        </p:tav>
                                      </p:tavLst>
                                    </p:anim>
                                    <p:anim calcmode="lin" valueType="num">
                                      <p:cBhvr additive="base">
                                        <p:cTn id="11" dur="1500"/>
                                        <p:tgtEl>
                                          <p:spTgt spid="7"/>
                                        </p:tgtEl>
                                        <p:attrNameLst>
                                          <p:attrName>ppt_y</p:attrName>
                                        </p:attrNameLst>
                                      </p:cBhvr>
                                      <p:tavLst>
                                        <p:tav tm="0">
                                          <p:val>
                                            <p:strVal val="ppt_y"/>
                                          </p:val>
                                        </p:tav>
                                        <p:tav tm="100000">
                                          <p:val>
                                            <p:strVal val="ppt_y"/>
                                          </p:val>
                                        </p:tav>
                                      </p:tavLst>
                                    </p:anim>
                                    <p:set>
                                      <p:cBhvr>
                                        <p:cTn id="12" dur="1" fill="hold">
                                          <p:stCondLst>
                                            <p:cond delay="1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EC4E741-2E48-44EC-A513-737D6ACA98AE}"/>
              </a:ext>
            </a:extLst>
          </p:cNvPr>
          <p:cNvSpPr txBox="1"/>
          <p:nvPr/>
        </p:nvSpPr>
        <p:spPr>
          <a:xfrm>
            <a:off x="2063354" y="6091990"/>
            <a:ext cx="9037637" cy="374783"/>
          </a:xfrm>
          <a:prstGeom prst="rect">
            <a:avLst/>
          </a:prstGeom>
          <a:noFill/>
        </p:spPr>
        <p:txBody>
          <a:bodyPr wrap="square" rtlCol="0">
            <a:spAutoFit/>
          </a:bodyPr>
          <a:lstStyle/>
          <a:p>
            <a:pPr marL="457200">
              <a:lnSpc>
                <a:spcPct val="107000"/>
              </a:lnSpc>
              <a:spcAft>
                <a:spcPts val="800"/>
              </a:spcAft>
            </a:pPr>
            <a:r>
              <a:rPr lang="en-US" sz="1800">
                <a:solidFill>
                  <a:schemeClr val="bg1"/>
                </a:solidFill>
                <a:effectLst/>
                <a:latin typeface="Abadi" panose="020B0604020104020204" pitchFamily="34" charset="0"/>
                <a:ea typeface="Calibri" panose="020F0502020204030204" pitchFamily="34" charset="0"/>
                <a:cs typeface="Times New Roman" panose="02020603050405020304" pitchFamily="18" charset="0"/>
              </a:rPr>
              <a:t>Class Pesanan.java tidak bisa berjalan tanpa class Toko dan Customer</a:t>
            </a:r>
          </a:p>
        </p:txBody>
      </p:sp>
      <p:pic>
        <p:nvPicPr>
          <p:cNvPr id="9" name="Picture 8">
            <a:extLst>
              <a:ext uri="{FF2B5EF4-FFF2-40B4-BE49-F238E27FC236}">
                <a16:creationId xmlns:a16="http://schemas.microsoft.com/office/drawing/2014/main" id="{122DD3AD-B303-4166-8D86-8399ACC181BE}"/>
              </a:ext>
            </a:extLst>
          </p:cNvPr>
          <p:cNvPicPr>
            <a:picLocks noChangeAspect="1"/>
          </p:cNvPicPr>
          <p:nvPr/>
        </p:nvPicPr>
        <p:blipFill>
          <a:blip r:embed="rId2"/>
          <a:stretch>
            <a:fillRect/>
          </a:stretch>
        </p:blipFill>
        <p:spPr>
          <a:xfrm>
            <a:off x="1036267" y="971207"/>
            <a:ext cx="5020376" cy="4915586"/>
          </a:xfrm>
          <a:prstGeom prst="rect">
            <a:avLst/>
          </a:prstGeom>
        </p:spPr>
      </p:pic>
      <p:pic>
        <p:nvPicPr>
          <p:cNvPr id="13" name="Picture 12">
            <a:extLst>
              <a:ext uri="{FF2B5EF4-FFF2-40B4-BE49-F238E27FC236}">
                <a16:creationId xmlns:a16="http://schemas.microsoft.com/office/drawing/2014/main" id="{708CFEB6-CA6B-4826-9EEA-A24C4562DE15}"/>
              </a:ext>
            </a:extLst>
          </p:cNvPr>
          <p:cNvPicPr>
            <a:picLocks noChangeAspect="1"/>
          </p:cNvPicPr>
          <p:nvPr/>
        </p:nvPicPr>
        <p:blipFill>
          <a:blip r:embed="rId3"/>
          <a:stretch>
            <a:fillRect/>
          </a:stretch>
        </p:blipFill>
        <p:spPr>
          <a:xfrm>
            <a:off x="6096000" y="1145330"/>
            <a:ext cx="5245658" cy="4567340"/>
          </a:xfrm>
          <a:prstGeom prst="rect">
            <a:avLst/>
          </a:prstGeom>
        </p:spPr>
      </p:pic>
      <p:sp>
        <p:nvSpPr>
          <p:cNvPr id="8" name="TextBox 7">
            <a:extLst>
              <a:ext uri="{FF2B5EF4-FFF2-40B4-BE49-F238E27FC236}">
                <a16:creationId xmlns:a16="http://schemas.microsoft.com/office/drawing/2014/main" id="{55401D97-7F5F-426A-A9AD-DF0B5F8703AE}"/>
              </a:ext>
            </a:extLst>
          </p:cNvPr>
          <p:cNvSpPr txBox="1"/>
          <p:nvPr/>
        </p:nvSpPr>
        <p:spPr>
          <a:xfrm>
            <a:off x="1819270" y="391227"/>
            <a:ext cx="2411414" cy="584775"/>
          </a:xfrm>
          <a:prstGeom prst="rect">
            <a:avLst/>
          </a:prstGeom>
          <a:noFill/>
        </p:spPr>
        <p:txBody>
          <a:bodyPr wrap="square" rtlCol="0">
            <a:spAutoFit/>
          </a:bodyPr>
          <a:lstStyle/>
          <a:p>
            <a:r>
              <a:rPr lang="en-MY" sz="3200">
                <a:solidFill>
                  <a:schemeClr val="bg1"/>
                </a:solidFill>
                <a:latin typeface="Abadi" panose="020B0604020104020204" pitchFamily="34" charset="0"/>
              </a:rPr>
              <a:t>Pesanan.java</a:t>
            </a:r>
            <a:endParaRPr lang="en-MY" sz="3200" dirty="0">
              <a:solidFill>
                <a:schemeClr val="bg1"/>
              </a:solidFill>
              <a:latin typeface="Abadi" panose="020B0604020104020204" pitchFamily="34" charset="0"/>
            </a:endParaRPr>
          </a:p>
        </p:txBody>
      </p:sp>
      <p:sp>
        <p:nvSpPr>
          <p:cNvPr id="6" name="Rectangle 5">
            <a:extLst>
              <a:ext uri="{FF2B5EF4-FFF2-40B4-BE49-F238E27FC236}">
                <a16:creationId xmlns:a16="http://schemas.microsoft.com/office/drawing/2014/main" id="{9B10BAD8-9684-4DC9-953E-12F0B5D2F165}"/>
              </a:ext>
            </a:extLst>
          </p:cNvPr>
          <p:cNvSpPr/>
          <p:nvPr/>
        </p:nvSpPr>
        <p:spPr>
          <a:xfrm>
            <a:off x="48249" y="0"/>
            <a:ext cx="6096000" cy="6858000"/>
          </a:xfrm>
          <a:prstGeom prst="rect">
            <a:avLst/>
          </a:prstGeom>
          <a:solidFill>
            <a:schemeClr val="accent3">
              <a:lumMod val="75000"/>
            </a:schemeClr>
          </a:solidFill>
          <a:ln>
            <a:solidFill>
              <a:srgbClr val="3D4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63CC985E-ABE5-42A4-8B77-6BB4EE849A80}"/>
              </a:ext>
            </a:extLst>
          </p:cNvPr>
          <p:cNvSpPr/>
          <p:nvPr/>
        </p:nvSpPr>
        <p:spPr>
          <a:xfrm>
            <a:off x="6096000" y="0"/>
            <a:ext cx="6096000" cy="6858000"/>
          </a:xfrm>
          <a:prstGeom prst="rect">
            <a:avLst/>
          </a:prstGeom>
          <a:solidFill>
            <a:schemeClr val="accent3">
              <a:lumMod val="75000"/>
            </a:schemeClr>
          </a:solidFill>
          <a:ln>
            <a:solidFill>
              <a:srgbClr val="3D4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Rectangle 3">
            <a:extLst>
              <a:ext uri="{FF2B5EF4-FFF2-40B4-BE49-F238E27FC236}">
                <a16:creationId xmlns:a16="http://schemas.microsoft.com/office/drawing/2014/main" id="{3F7D92ED-5BDA-4068-8C01-65755E6AA1AF}"/>
              </a:ext>
            </a:extLst>
          </p:cNvPr>
          <p:cNvSpPr/>
          <p:nvPr/>
        </p:nvSpPr>
        <p:spPr>
          <a:xfrm>
            <a:off x="0" y="0"/>
            <a:ext cx="736600"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Rectangle 4">
            <a:extLst>
              <a:ext uri="{FF2B5EF4-FFF2-40B4-BE49-F238E27FC236}">
                <a16:creationId xmlns:a16="http://schemas.microsoft.com/office/drawing/2014/main" id="{6093E49D-0D3A-4555-A2E0-87E1260A9D77}"/>
              </a:ext>
            </a:extLst>
          </p:cNvPr>
          <p:cNvSpPr/>
          <p:nvPr/>
        </p:nvSpPr>
        <p:spPr>
          <a:xfrm>
            <a:off x="11455400" y="0"/>
            <a:ext cx="736600"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extLst>
      <p:ext uri="{BB962C8B-B14F-4D97-AF65-F5344CB8AC3E}">
        <p14:creationId xmlns:p14="http://schemas.microsoft.com/office/powerpoint/2010/main" val="140930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grpId="0" nodeType="withEffect">
                                  <p:stCondLst>
                                    <p:cond delay="0"/>
                                  </p:stCondLst>
                                  <p:childTnLst>
                                    <p:anim calcmode="lin" valueType="num">
                                      <p:cBhvr additive="base">
                                        <p:cTn id="6" dur="1500"/>
                                        <p:tgtEl>
                                          <p:spTgt spid="6"/>
                                        </p:tgtEl>
                                        <p:attrNameLst>
                                          <p:attrName>ppt_x</p:attrName>
                                        </p:attrNameLst>
                                      </p:cBhvr>
                                      <p:tavLst>
                                        <p:tav tm="0">
                                          <p:val>
                                            <p:strVal val="ppt_x"/>
                                          </p:val>
                                        </p:tav>
                                        <p:tav tm="100000">
                                          <p:val>
                                            <p:strVal val="0-ppt_w/2"/>
                                          </p:val>
                                        </p:tav>
                                      </p:tavLst>
                                    </p:anim>
                                    <p:anim calcmode="lin" valueType="num">
                                      <p:cBhvr additive="base">
                                        <p:cTn id="7" dur="1500"/>
                                        <p:tgtEl>
                                          <p:spTgt spid="6"/>
                                        </p:tgtEl>
                                        <p:attrNameLst>
                                          <p:attrName>ppt_y</p:attrName>
                                        </p:attrNameLst>
                                      </p:cBhvr>
                                      <p:tavLst>
                                        <p:tav tm="0">
                                          <p:val>
                                            <p:strVal val="ppt_y"/>
                                          </p:val>
                                        </p:tav>
                                        <p:tav tm="100000">
                                          <p:val>
                                            <p:strVal val="ppt_y"/>
                                          </p:val>
                                        </p:tav>
                                      </p:tavLst>
                                    </p:anim>
                                    <p:set>
                                      <p:cBhvr>
                                        <p:cTn id="8" dur="1" fill="hold">
                                          <p:stCondLst>
                                            <p:cond delay="1499"/>
                                          </p:stCondLst>
                                        </p:cTn>
                                        <p:tgtEl>
                                          <p:spTgt spid="6"/>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1500"/>
                                        <p:tgtEl>
                                          <p:spTgt spid="7"/>
                                        </p:tgtEl>
                                        <p:attrNameLst>
                                          <p:attrName>ppt_x</p:attrName>
                                        </p:attrNameLst>
                                      </p:cBhvr>
                                      <p:tavLst>
                                        <p:tav tm="0">
                                          <p:val>
                                            <p:strVal val="ppt_x"/>
                                          </p:val>
                                        </p:tav>
                                        <p:tav tm="100000">
                                          <p:val>
                                            <p:strVal val="1+ppt_w/2"/>
                                          </p:val>
                                        </p:tav>
                                      </p:tavLst>
                                    </p:anim>
                                    <p:anim calcmode="lin" valueType="num">
                                      <p:cBhvr additive="base">
                                        <p:cTn id="11" dur="1500"/>
                                        <p:tgtEl>
                                          <p:spTgt spid="7"/>
                                        </p:tgtEl>
                                        <p:attrNameLst>
                                          <p:attrName>ppt_y</p:attrName>
                                        </p:attrNameLst>
                                      </p:cBhvr>
                                      <p:tavLst>
                                        <p:tav tm="0">
                                          <p:val>
                                            <p:strVal val="ppt_y"/>
                                          </p:val>
                                        </p:tav>
                                        <p:tav tm="100000">
                                          <p:val>
                                            <p:strVal val="ppt_y"/>
                                          </p:val>
                                        </p:tav>
                                      </p:tavLst>
                                    </p:anim>
                                    <p:set>
                                      <p:cBhvr>
                                        <p:cTn id="12" dur="1" fill="hold">
                                          <p:stCondLst>
                                            <p:cond delay="1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5" name="Rectangle: Rounded Corners 64">
            <a:extLst>
              <a:ext uri="{FF2B5EF4-FFF2-40B4-BE49-F238E27FC236}">
                <a16:creationId xmlns:a16="http://schemas.microsoft.com/office/drawing/2014/main" id="{32E96812-ACDF-4DE0-A5F2-DA472F752C90}"/>
              </a:ext>
            </a:extLst>
          </p:cNvPr>
          <p:cNvSpPr/>
          <p:nvPr/>
        </p:nvSpPr>
        <p:spPr>
          <a:xfrm rot="5400000" flipV="1">
            <a:off x="-995021" y="3427150"/>
            <a:ext cx="7200000" cy="36000"/>
          </a:xfrm>
          <a:prstGeom prst="roundRect">
            <a:avLst>
              <a:gd name="adj" fmla="val 50000"/>
            </a:avLst>
          </a:prstGeom>
          <a:solidFill>
            <a:srgbClr val="D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7" name="Group 16">
            <a:extLst>
              <a:ext uri="{FF2B5EF4-FFF2-40B4-BE49-F238E27FC236}">
                <a16:creationId xmlns:a16="http://schemas.microsoft.com/office/drawing/2014/main" id="{4E344CD0-BA0A-4DC3-991F-C6A16DEF3E5F}"/>
              </a:ext>
            </a:extLst>
          </p:cNvPr>
          <p:cNvGrpSpPr/>
          <p:nvPr/>
        </p:nvGrpSpPr>
        <p:grpSpPr>
          <a:xfrm>
            <a:off x="153655" y="1021470"/>
            <a:ext cx="2381163" cy="4972209"/>
            <a:chOff x="-6288041" y="391178"/>
            <a:chExt cx="2683007" cy="5602501"/>
          </a:xfrm>
        </p:grpSpPr>
        <p:sp>
          <p:nvSpPr>
            <p:cNvPr id="14" name="Oval 13">
              <a:extLst>
                <a:ext uri="{FF2B5EF4-FFF2-40B4-BE49-F238E27FC236}">
                  <a16:creationId xmlns:a16="http://schemas.microsoft.com/office/drawing/2014/main" id="{A9F121B0-87C6-4B86-9063-764267DE4BA2}"/>
                </a:ext>
              </a:extLst>
            </p:cNvPr>
            <p:cNvSpPr/>
            <p:nvPr/>
          </p:nvSpPr>
          <p:spPr>
            <a:xfrm>
              <a:off x="-5129951" y="1508460"/>
              <a:ext cx="396380" cy="209805"/>
            </a:xfrm>
            <a:prstGeom prst="ellipse">
              <a:avLst/>
            </a:prstGeom>
            <a:solidFill>
              <a:srgbClr val="9D8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5" name="Oval 54">
              <a:extLst>
                <a:ext uri="{FF2B5EF4-FFF2-40B4-BE49-F238E27FC236}">
                  <a16:creationId xmlns:a16="http://schemas.microsoft.com/office/drawing/2014/main" id="{365A06E3-7B3E-4825-A0B3-ABE6437DFE5B}"/>
                </a:ext>
              </a:extLst>
            </p:cNvPr>
            <p:cNvSpPr/>
            <p:nvPr/>
          </p:nvSpPr>
          <p:spPr>
            <a:xfrm>
              <a:off x="-5273299" y="1631734"/>
              <a:ext cx="698703" cy="261279"/>
            </a:xfrm>
            <a:prstGeom prst="ellipse">
              <a:avLst/>
            </a:prstGeom>
            <a:solidFill>
              <a:srgbClr val="E5E2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3" name="Oval 52">
              <a:extLst>
                <a:ext uri="{FF2B5EF4-FFF2-40B4-BE49-F238E27FC236}">
                  <a16:creationId xmlns:a16="http://schemas.microsoft.com/office/drawing/2014/main" id="{0F42066D-C0C3-4963-A4A3-C9B1261D8A05}"/>
                </a:ext>
              </a:extLst>
            </p:cNvPr>
            <p:cNvSpPr/>
            <p:nvPr/>
          </p:nvSpPr>
          <p:spPr>
            <a:xfrm rot="21025976">
              <a:off x="-5635028" y="1739461"/>
              <a:ext cx="342697" cy="192250"/>
            </a:xfrm>
            <a:prstGeom prst="ellipse">
              <a:avLst/>
            </a:prstGeom>
            <a:solidFill>
              <a:srgbClr val="CCC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nvGrpSpPr>
            <p:cNvPr id="15" name="Group 14">
              <a:extLst>
                <a:ext uri="{FF2B5EF4-FFF2-40B4-BE49-F238E27FC236}">
                  <a16:creationId xmlns:a16="http://schemas.microsoft.com/office/drawing/2014/main" id="{C095283A-DBB1-4EC5-A3B4-854C1A8A7789}"/>
                </a:ext>
              </a:extLst>
            </p:cNvPr>
            <p:cNvGrpSpPr/>
            <p:nvPr/>
          </p:nvGrpSpPr>
          <p:grpSpPr>
            <a:xfrm>
              <a:off x="-5538758" y="391178"/>
              <a:ext cx="1205125" cy="1292520"/>
              <a:chOff x="-5538758" y="391178"/>
              <a:chExt cx="1205125" cy="1292520"/>
            </a:xfrm>
          </p:grpSpPr>
          <p:sp>
            <p:nvSpPr>
              <p:cNvPr id="10" name="Oval 9">
                <a:extLst>
                  <a:ext uri="{FF2B5EF4-FFF2-40B4-BE49-F238E27FC236}">
                    <a16:creationId xmlns:a16="http://schemas.microsoft.com/office/drawing/2014/main" id="{B47A1F00-3476-45B3-A9F0-C671906080DB}"/>
                  </a:ext>
                </a:extLst>
              </p:cNvPr>
              <p:cNvSpPr/>
              <p:nvPr/>
            </p:nvSpPr>
            <p:spPr>
              <a:xfrm rot="19093115" flipH="1">
                <a:off x="-4604884" y="1244874"/>
                <a:ext cx="271251" cy="438824"/>
              </a:xfrm>
              <a:prstGeom prst="ellipse">
                <a:avLst/>
              </a:prstGeom>
              <a:solidFill>
                <a:srgbClr val="3E3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E015562-2117-43D1-9857-42BF1A326D11}"/>
                  </a:ext>
                </a:extLst>
              </p:cNvPr>
              <p:cNvSpPr/>
              <p:nvPr/>
            </p:nvSpPr>
            <p:spPr>
              <a:xfrm rot="2506885">
                <a:off x="-5538758" y="1270982"/>
                <a:ext cx="271251" cy="386611"/>
              </a:xfrm>
              <a:prstGeom prst="ellipse">
                <a:avLst/>
              </a:prstGeom>
              <a:solidFill>
                <a:srgbClr val="212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 name="Group 2">
                <a:extLst>
                  <a:ext uri="{FF2B5EF4-FFF2-40B4-BE49-F238E27FC236}">
                    <a16:creationId xmlns:a16="http://schemas.microsoft.com/office/drawing/2014/main" id="{BF427603-B7F5-4DA7-BC3E-F9C7E39AD84F}"/>
                  </a:ext>
                </a:extLst>
              </p:cNvPr>
              <p:cNvGrpSpPr/>
              <p:nvPr/>
            </p:nvGrpSpPr>
            <p:grpSpPr>
              <a:xfrm>
                <a:off x="-5425156" y="391178"/>
                <a:ext cx="987585" cy="1159194"/>
                <a:chOff x="-5425156" y="391178"/>
                <a:chExt cx="987585" cy="1159194"/>
              </a:xfrm>
            </p:grpSpPr>
            <p:sp>
              <p:nvSpPr>
                <p:cNvPr id="6" name="Oval 5">
                  <a:extLst>
                    <a:ext uri="{FF2B5EF4-FFF2-40B4-BE49-F238E27FC236}">
                      <a16:creationId xmlns:a16="http://schemas.microsoft.com/office/drawing/2014/main" id="{795884BF-19DA-49ED-8970-39B539BBD664}"/>
                    </a:ext>
                  </a:extLst>
                </p:cNvPr>
                <p:cNvSpPr/>
                <p:nvPr/>
              </p:nvSpPr>
              <p:spPr>
                <a:xfrm>
                  <a:off x="-5376896" y="391178"/>
                  <a:ext cx="915988" cy="1117283"/>
                </a:xfrm>
                <a:prstGeom prst="ellipse">
                  <a:avLst/>
                </a:prstGeom>
                <a:solidFill>
                  <a:srgbClr val="3E4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Oval 6">
                  <a:extLst>
                    <a:ext uri="{FF2B5EF4-FFF2-40B4-BE49-F238E27FC236}">
                      <a16:creationId xmlns:a16="http://schemas.microsoft.com/office/drawing/2014/main" id="{8215D182-0BFC-4012-8DCC-27DB0ECBC0AD}"/>
                    </a:ext>
                  </a:extLst>
                </p:cNvPr>
                <p:cNvSpPr/>
                <p:nvPr/>
              </p:nvSpPr>
              <p:spPr>
                <a:xfrm rot="20831298">
                  <a:off x="-5425156" y="1059198"/>
                  <a:ext cx="117475" cy="236538"/>
                </a:xfrm>
                <a:prstGeom prst="ellipse">
                  <a:avLst/>
                </a:prstGeom>
                <a:solidFill>
                  <a:srgbClr val="635A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Oval 7">
                  <a:extLst>
                    <a:ext uri="{FF2B5EF4-FFF2-40B4-BE49-F238E27FC236}">
                      <a16:creationId xmlns:a16="http://schemas.microsoft.com/office/drawing/2014/main" id="{17CCFEA2-AAD9-4589-B7FE-8221D9C2B0B6}"/>
                    </a:ext>
                  </a:extLst>
                </p:cNvPr>
                <p:cNvSpPr/>
                <p:nvPr/>
              </p:nvSpPr>
              <p:spPr>
                <a:xfrm rot="768702" flipH="1">
                  <a:off x="-4578857" y="1059199"/>
                  <a:ext cx="117475" cy="236538"/>
                </a:xfrm>
                <a:prstGeom prst="ellipse">
                  <a:avLst/>
                </a:prstGeom>
                <a:solidFill>
                  <a:srgbClr val="DCC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Oval 3">
                  <a:extLst>
                    <a:ext uri="{FF2B5EF4-FFF2-40B4-BE49-F238E27FC236}">
                      <a16:creationId xmlns:a16="http://schemas.microsoft.com/office/drawing/2014/main" id="{669E8E53-9C51-41FD-B599-B940CA4E23B5}"/>
                    </a:ext>
                  </a:extLst>
                </p:cNvPr>
                <p:cNvSpPr/>
                <p:nvPr/>
              </p:nvSpPr>
              <p:spPr>
                <a:xfrm>
                  <a:off x="-5355941" y="676612"/>
                  <a:ext cx="848360" cy="873760"/>
                </a:xfrm>
                <a:prstGeom prst="ellipse">
                  <a:avLst/>
                </a:prstGeom>
                <a:solidFill>
                  <a:srgbClr val="D2B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Oval 10">
                  <a:extLst>
                    <a:ext uri="{FF2B5EF4-FFF2-40B4-BE49-F238E27FC236}">
                      <a16:creationId xmlns:a16="http://schemas.microsoft.com/office/drawing/2014/main" id="{76A8178F-8D5B-47AF-B90A-124621BD43A2}"/>
                    </a:ext>
                  </a:extLst>
                </p:cNvPr>
                <p:cNvSpPr/>
                <p:nvPr/>
              </p:nvSpPr>
              <p:spPr>
                <a:xfrm flipH="1" flipV="1">
                  <a:off x="-4515105" y="1300176"/>
                  <a:ext cx="77534" cy="79856"/>
                </a:xfrm>
                <a:prstGeom prst="ellipse">
                  <a:avLst/>
                </a:prstGeom>
                <a:solidFill>
                  <a:srgbClr val="7260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9DEFD32B-4B2F-4F9A-92F6-45F82B56437C}"/>
                    </a:ext>
                  </a:extLst>
                </p:cNvPr>
                <p:cNvSpPr/>
                <p:nvPr/>
              </p:nvSpPr>
              <p:spPr>
                <a:xfrm flipH="1" flipV="1">
                  <a:off x="-4551872" y="1365150"/>
                  <a:ext cx="77534" cy="79856"/>
                </a:xfrm>
                <a:prstGeom prst="ellipse">
                  <a:avLst/>
                </a:prstGeom>
                <a:solidFill>
                  <a:srgbClr val="7260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8E595160-49F6-432C-9CA5-30DD3038BDB7}"/>
                    </a:ext>
                  </a:extLst>
                </p:cNvPr>
                <p:cNvSpPr/>
                <p:nvPr/>
              </p:nvSpPr>
              <p:spPr>
                <a:xfrm flipH="1" flipV="1">
                  <a:off x="-4618047" y="1420734"/>
                  <a:ext cx="77534" cy="79856"/>
                </a:xfrm>
                <a:prstGeom prst="ellipse">
                  <a:avLst/>
                </a:prstGeom>
                <a:solidFill>
                  <a:srgbClr val="7260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5" name="Rectangle: Rounded Corners 4">
              <a:extLst>
                <a:ext uri="{FF2B5EF4-FFF2-40B4-BE49-F238E27FC236}">
                  <a16:creationId xmlns:a16="http://schemas.microsoft.com/office/drawing/2014/main" id="{74DB1B07-FAF2-4837-B67B-7C44984079AD}"/>
                </a:ext>
              </a:extLst>
            </p:cNvPr>
            <p:cNvSpPr/>
            <p:nvPr/>
          </p:nvSpPr>
          <p:spPr>
            <a:xfrm>
              <a:off x="-5424521" y="2035826"/>
              <a:ext cx="963614" cy="568963"/>
            </a:xfrm>
            <a:prstGeom prst="roundRect">
              <a:avLst/>
            </a:prstGeom>
            <a:solidFill>
              <a:srgbClr val="D1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4" name="Oval 53">
              <a:extLst>
                <a:ext uri="{FF2B5EF4-FFF2-40B4-BE49-F238E27FC236}">
                  <a16:creationId xmlns:a16="http://schemas.microsoft.com/office/drawing/2014/main" id="{3A556544-0B9C-4FA6-A0EF-D6A5464F079C}"/>
                </a:ext>
              </a:extLst>
            </p:cNvPr>
            <p:cNvSpPr/>
            <p:nvPr/>
          </p:nvSpPr>
          <p:spPr>
            <a:xfrm rot="562515">
              <a:off x="-4581451" y="1745569"/>
              <a:ext cx="342697" cy="192250"/>
            </a:xfrm>
            <a:prstGeom prst="ellipse">
              <a:avLst/>
            </a:prstGeom>
            <a:solidFill>
              <a:srgbClr val="CCC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8" name="Freeform: Shape 17">
              <a:extLst>
                <a:ext uri="{FF2B5EF4-FFF2-40B4-BE49-F238E27FC236}">
                  <a16:creationId xmlns:a16="http://schemas.microsoft.com/office/drawing/2014/main" id="{3663E6C9-C5AE-4A75-9F02-4C6ACA457050}"/>
                </a:ext>
              </a:extLst>
            </p:cNvPr>
            <p:cNvSpPr/>
            <p:nvPr/>
          </p:nvSpPr>
          <p:spPr>
            <a:xfrm>
              <a:off x="-5376896" y="1731030"/>
              <a:ext cx="204276" cy="369329"/>
            </a:xfrm>
            <a:custGeom>
              <a:avLst/>
              <a:gdLst>
                <a:gd name="connsiteX0" fmla="*/ 18168 w 204276"/>
                <a:gd name="connsiteY0" fmla="*/ 0 h 369329"/>
                <a:gd name="connsiteX1" fmla="*/ 90840 w 204276"/>
                <a:gd name="connsiteY1" fmla="*/ 0 h 369329"/>
                <a:gd name="connsiteX2" fmla="*/ 109008 w 204276"/>
                <a:gd name="connsiteY2" fmla="*/ 18168 h 369329"/>
                <a:gd name="connsiteX3" fmla="*/ 109008 w 204276"/>
                <a:gd name="connsiteY3" fmla="*/ 183868 h 369329"/>
                <a:gd name="connsiteX4" fmla="*/ 200056 w 204276"/>
                <a:gd name="connsiteY4" fmla="*/ 292952 h 369329"/>
                <a:gd name="connsiteX5" fmla="*/ 197749 w 204276"/>
                <a:gd name="connsiteY5" fmla="*/ 318542 h 369329"/>
                <a:gd name="connsiteX6" fmla="*/ 141957 w 204276"/>
                <a:gd name="connsiteY6" fmla="*/ 365109 h 369329"/>
                <a:gd name="connsiteX7" fmla="*/ 116368 w 204276"/>
                <a:gd name="connsiteY7" fmla="*/ 362802 h 369329"/>
                <a:gd name="connsiteX8" fmla="*/ 86686 w 204276"/>
                <a:gd name="connsiteY8" fmla="*/ 327241 h 369329"/>
                <a:gd name="connsiteX9" fmla="*/ 18168 w 204276"/>
                <a:gd name="connsiteY9" fmla="*/ 327241 h 369329"/>
                <a:gd name="connsiteX10" fmla="*/ 0 w 204276"/>
                <a:gd name="connsiteY10" fmla="*/ 309073 h 369329"/>
                <a:gd name="connsiteX11" fmla="*/ 0 w 204276"/>
                <a:gd name="connsiteY11" fmla="*/ 18168 h 369329"/>
                <a:gd name="connsiteX12" fmla="*/ 18168 w 204276"/>
                <a:gd name="connsiteY12" fmla="*/ 0 h 36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276" h="369329">
                  <a:moveTo>
                    <a:pt x="18168" y="0"/>
                  </a:moveTo>
                  <a:lnTo>
                    <a:pt x="90840" y="0"/>
                  </a:lnTo>
                  <a:cubicBezTo>
                    <a:pt x="100874" y="0"/>
                    <a:pt x="109008" y="8134"/>
                    <a:pt x="109008" y="18168"/>
                  </a:cubicBezTo>
                  <a:lnTo>
                    <a:pt x="109008" y="183868"/>
                  </a:lnTo>
                  <a:lnTo>
                    <a:pt x="200056" y="292952"/>
                  </a:lnTo>
                  <a:cubicBezTo>
                    <a:pt x="206485" y="300655"/>
                    <a:pt x="205453" y="312112"/>
                    <a:pt x="197749" y="318542"/>
                  </a:cubicBezTo>
                  <a:lnTo>
                    <a:pt x="141957" y="365109"/>
                  </a:lnTo>
                  <a:cubicBezTo>
                    <a:pt x="134254" y="371538"/>
                    <a:pt x="122797" y="370506"/>
                    <a:pt x="116368" y="362802"/>
                  </a:cubicBezTo>
                  <a:lnTo>
                    <a:pt x="86686" y="327241"/>
                  </a:lnTo>
                  <a:lnTo>
                    <a:pt x="18168" y="327241"/>
                  </a:lnTo>
                  <a:cubicBezTo>
                    <a:pt x="8134" y="327241"/>
                    <a:pt x="0" y="319107"/>
                    <a:pt x="0" y="309073"/>
                  </a:cubicBezTo>
                  <a:lnTo>
                    <a:pt x="0" y="18168"/>
                  </a:lnTo>
                  <a:cubicBezTo>
                    <a:pt x="0" y="8134"/>
                    <a:pt x="8134" y="0"/>
                    <a:pt x="18168" y="0"/>
                  </a:cubicBezTo>
                  <a:close/>
                </a:path>
              </a:pathLst>
            </a:custGeom>
            <a:solidFill>
              <a:srgbClr val="D1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9" name="Freeform: Shape 18">
              <a:extLst>
                <a:ext uri="{FF2B5EF4-FFF2-40B4-BE49-F238E27FC236}">
                  <a16:creationId xmlns:a16="http://schemas.microsoft.com/office/drawing/2014/main" id="{06663B66-F795-47FD-A6E5-9A8DDCBE7938}"/>
                </a:ext>
              </a:extLst>
            </p:cNvPr>
            <p:cNvSpPr/>
            <p:nvPr/>
          </p:nvSpPr>
          <p:spPr>
            <a:xfrm flipH="1">
              <a:off x="-4704774" y="1731030"/>
              <a:ext cx="204276" cy="369329"/>
            </a:xfrm>
            <a:custGeom>
              <a:avLst/>
              <a:gdLst>
                <a:gd name="connsiteX0" fmla="*/ 18168 w 204276"/>
                <a:gd name="connsiteY0" fmla="*/ 0 h 369329"/>
                <a:gd name="connsiteX1" fmla="*/ 90840 w 204276"/>
                <a:gd name="connsiteY1" fmla="*/ 0 h 369329"/>
                <a:gd name="connsiteX2" fmla="*/ 109008 w 204276"/>
                <a:gd name="connsiteY2" fmla="*/ 18168 h 369329"/>
                <a:gd name="connsiteX3" fmla="*/ 109008 w 204276"/>
                <a:gd name="connsiteY3" fmla="*/ 183868 h 369329"/>
                <a:gd name="connsiteX4" fmla="*/ 200056 w 204276"/>
                <a:gd name="connsiteY4" fmla="*/ 292952 h 369329"/>
                <a:gd name="connsiteX5" fmla="*/ 197749 w 204276"/>
                <a:gd name="connsiteY5" fmla="*/ 318542 h 369329"/>
                <a:gd name="connsiteX6" fmla="*/ 141957 w 204276"/>
                <a:gd name="connsiteY6" fmla="*/ 365109 h 369329"/>
                <a:gd name="connsiteX7" fmla="*/ 116368 w 204276"/>
                <a:gd name="connsiteY7" fmla="*/ 362802 h 369329"/>
                <a:gd name="connsiteX8" fmla="*/ 86686 w 204276"/>
                <a:gd name="connsiteY8" fmla="*/ 327241 h 369329"/>
                <a:gd name="connsiteX9" fmla="*/ 18168 w 204276"/>
                <a:gd name="connsiteY9" fmla="*/ 327241 h 369329"/>
                <a:gd name="connsiteX10" fmla="*/ 0 w 204276"/>
                <a:gd name="connsiteY10" fmla="*/ 309073 h 369329"/>
                <a:gd name="connsiteX11" fmla="*/ 0 w 204276"/>
                <a:gd name="connsiteY11" fmla="*/ 18168 h 369329"/>
                <a:gd name="connsiteX12" fmla="*/ 18168 w 204276"/>
                <a:gd name="connsiteY12" fmla="*/ 0 h 36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276" h="369329">
                  <a:moveTo>
                    <a:pt x="18168" y="0"/>
                  </a:moveTo>
                  <a:lnTo>
                    <a:pt x="90840" y="0"/>
                  </a:lnTo>
                  <a:cubicBezTo>
                    <a:pt x="100874" y="0"/>
                    <a:pt x="109008" y="8134"/>
                    <a:pt x="109008" y="18168"/>
                  </a:cubicBezTo>
                  <a:lnTo>
                    <a:pt x="109008" y="183868"/>
                  </a:lnTo>
                  <a:lnTo>
                    <a:pt x="200056" y="292952"/>
                  </a:lnTo>
                  <a:cubicBezTo>
                    <a:pt x="206485" y="300655"/>
                    <a:pt x="205453" y="312112"/>
                    <a:pt x="197749" y="318542"/>
                  </a:cubicBezTo>
                  <a:lnTo>
                    <a:pt x="141957" y="365109"/>
                  </a:lnTo>
                  <a:cubicBezTo>
                    <a:pt x="134254" y="371538"/>
                    <a:pt x="122797" y="370506"/>
                    <a:pt x="116368" y="362802"/>
                  </a:cubicBezTo>
                  <a:lnTo>
                    <a:pt x="86686" y="327241"/>
                  </a:lnTo>
                  <a:lnTo>
                    <a:pt x="18168" y="327241"/>
                  </a:lnTo>
                  <a:cubicBezTo>
                    <a:pt x="8134" y="327241"/>
                    <a:pt x="0" y="319107"/>
                    <a:pt x="0" y="309073"/>
                  </a:cubicBezTo>
                  <a:lnTo>
                    <a:pt x="0" y="18168"/>
                  </a:lnTo>
                  <a:cubicBezTo>
                    <a:pt x="0" y="8134"/>
                    <a:pt x="8134" y="0"/>
                    <a:pt x="18168" y="0"/>
                  </a:cubicBezTo>
                  <a:close/>
                </a:path>
              </a:pathLst>
            </a:custGeom>
            <a:solidFill>
              <a:srgbClr val="D1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1" name="Oval 20">
              <a:extLst>
                <a:ext uri="{FF2B5EF4-FFF2-40B4-BE49-F238E27FC236}">
                  <a16:creationId xmlns:a16="http://schemas.microsoft.com/office/drawing/2014/main" id="{037D2B84-3F50-43AD-BD5B-D8EB4A20273E}"/>
                </a:ext>
              </a:extLst>
            </p:cNvPr>
            <p:cNvSpPr/>
            <p:nvPr/>
          </p:nvSpPr>
          <p:spPr>
            <a:xfrm>
              <a:off x="-5255034" y="1697059"/>
              <a:ext cx="275894" cy="167894"/>
            </a:xfrm>
            <a:prstGeom prst="ellipse">
              <a:avLst/>
            </a:prstGeom>
            <a:solidFill>
              <a:srgbClr val="CCC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2" name="Oval 21">
              <a:extLst>
                <a:ext uri="{FF2B5EF4-FFF2-40B4-BE49-F238E27FC236}">
                  <a16:creationId xmlns:a16="http://schemas.microsoft.com/office/drawing/2014/main" id="{F8013F0C-66A7-4A0A-AE87-062D9744165D}"/>
                </a:ext>
              </a:extLst>
            </p:cNvPr>
            <p:cNvSpPr/>
            <p:nvPr/>
          </p:nvSpPr>
          <p:spPr>
            <a:xfrm>
              <a:off x="-4919384" y="1682612"/>
              <a:ext cx="275894" cy="167894"/>
            </a:xfrm>
            <a:prstGeom prst="ellipse">
              <a:avLst/>
            </a:prstGeom>
            <a:solidFill>
              <a:srgbClr val="E5E2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0" name="Rectangle: Rounded Corners 19">
              <a:extLst>
                <a:ext uri="{FF2B5EF4-FFF2-40B4-BE49-F238E27FC236}">
                  <a16:creationId xmlns:a16="http://schemas.microsoft.com/office/drawing/2014/main" id="{639CE8D9-2B6D-4D97-B202-20C5AC17CA6F}"/>
                </a:ext>
              </a:extLst>
            </p:cNvPr>
            <p:cNvSpPr/>
            <p:nvPr/>
          </p:nvSpPr>
          <p:spPr>
            <a:xfrm>
              <a:off x="-5259882" y="1750496"/>
              <a:ext cx="641835" cy="289877"/>
            </a:xfrm>
            <a:prstGeom prst="roundRect">
              <a:avLst/>
            </a:prstGeom>
            <a:solidFill>
              <a:srgbClr val="E3D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Rectangle: Rounded Corners 24">
              <a:extLst>
                <a:ext uri="{FF2B5EF4-FFF2-40B4-BE49-F238E27FC236}">
                  <a16:creationId xmlns:a16="http://schemas.microsoft.com/office/drawing/2014/main" id="{57B65DED-A042-499A-9D5A-7D2446F2671D}"/>
                </a:ext>
              </a:extLst>
            </p:cNvPr>
            <p:cNvSpPr/>
            <p:nvPr/>
          </p:nvSpPr>
          <p:spPr>
            <a:xfrm rot="1150590">
              <a:off x="-5747500" y="1800817"/>
              <a:ext cx="329335" cy="647700"/>
            </a:xfrm>
            <a:prstGeom prst="roundRect">
              <a:avLst/>
            </a:prstGeom>
            <a:solidFill>
              <a:srgbClr val="E3D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Rectangle: Rounded Corners 25">
              <a:extLst>
                <a:ext uri="{FF2B5EF4-FFF2-40B4-BE49-F238E27FC236}">
                  <a16:creationId xmlns:a16="http://schemas.microsoft.com/office/drawing/2014/main" id="{202C3D58-3290-48EA-AD94-73C17D10A67E}"/>
                </a:ext>
              </a:extLst>
            </p:cNvPr>
            <p:cNvSpPr/>
            <p:nvPr/>
          </p:nvSpPr>
          <p:spPr>
            <a:xfrm rot="20449410" flipH="1">
              <a:off x="-4448947" y="1807839"/>
              <a:ext cx="329335" cy="647700"/>
            </a:xfrm>
            <a:prstGeom prst="roundRect">
              <a:avLst/>
            </a:prstGeom>
            <a:solidFill>
              <a:srgbClr val="E3D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9" name="Rectangle: Rounded Corners 28">
              <a:extLst>
                <a:ext uri="{FF2B5EF4-FFF2-40B4-BE49-F238E27FC236}">
                  <a16:creationId xmlns:a16="http://schemas.microsoft.com/office/drawing/2014/main" id="{C9AC93EC-1EB9-4E16-9C13-E4E0B1DFF5D2}"/>
                </a:ext>
              </a:extLst>
            </p:cNvPr>
            <p:cNvSpPr/>
            <p:nvPr/>
          </p:nvSpPr>
          <p:spPr>
            <a:xfrm rot="769291">
              <a:off x="-5849384" y="2409599"/>
              <a:ext cx="295639" cy="647700"/>
            </a:xfrm>
            <a:prstGeom prst="roundRect">
              <a:avLst/>
            </a:prstGeom>
            <a:solidFill>
              <a:srgbClr val="DCC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Rectangle: Rounded Corners 29">
              <a:extLst>
                <a:ext uri="{FF2B5EF4-FFF2-40B4-BE49-F238E27FC236}">
                  <a16:creationId xmlns:a16="http://schemas.microsoft.com/office/drawing/2014/main" id="{3EE02B53-871B-4999-9555-45CFD8113D55}"/>
                </a:ext>
              </a:extLst>
            </p:cNvPr>
            <p:cNvSpPr/>
            <p:nvPr/>
          </p:nvSpPr>
          <p:spPr>
            <a:xfrm rot="21152382" flipH="1">
              <a:off x="-4315279" y="2417876"/>
              <a:ext cx="295639" cy="647700"/>
            </a:xfrm>
            <a:prstGeom prst="roundRect">
              <a:avLst/>
            </a:prstGeom>
            <a:solidFill>
              <a:srgbClr val="DCC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Rectangle: Rounded Corners 30">
              <a:extLst>
                <a:ext uri="{FF2B5EF4-FFF2-40B4-BE49-F238E27FC236}">
                  <a16:creationId xmlns:a16="http://schemas.microsoft.com/office/drawing/2014/main" id="{DC701262-5135-48FD-826D-E686662F92A9}"/>
                </a:ext>
              </a:extLst>
            </p:cNvPr>
            <p:cNvSpPr/>
            <p:nvPr/>
          </p:nvSpPr>
          <p:spPr>
            <a:xfrm rot="21152382" flipH="1">
              <a:off x="-4213124" y="3023959"/>
              <a:ext cx="208588" cy="409382"/>
            </a:xfrm>
            <a:prstGeom prst="roundRect">
              <a:avLst/>
            </a:prstGeom>
            <a:solidFill>
              <a:srgbClr val="DCC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Rounded Corners 31">
              <a:extLst>
                <a:ext uri="{FF2B5EF4-FFF2-40B4-BE49-F238E27FC236}">
                  <a16:creationId xmlns:a16="http://schemas.microsoft.com/office/drawing/2014/main" id="{B7269CAB-DBEB-4420-A190-BEDE9C798212}"/>
                </a:ext>
              </a:extLst>
            </p:cNvPr>
            <p:cNvSpPr/>
            <p:nvPr/>
          </p:nvSpPr>
          <p:spPr>
            <a:xfrm rot="322125">
              <a:off x="-5897703" y="2983745"/>
              <a:ext cx="208588" cy="409382"/>
            </a:xfrm>
            <a:prstGeom prst="roundRect">
              <a:avLst/>
            </a:prstGeom>
            <a:solidFill>
              <a:srgbClr val="DCC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Rectangle: Rounded Corners 32">
              <a:extLst>
                <a:ext uri="{FF2B5EF4-FFF2-40B4-BE49-F238E27FC236}">
                  <a16:creationId xmlns:a16="http://schemas.microsoft.com/office/drawing/2014/main" id="{63FCF5B2-E661-40C2-A89A-D35DF43F494F}"/>
                </a:ext>
              </a:extLst>
            </p:cNvPr>
            <p:cNvSpPr/>
            <p:nvPr/>
          </p:nvSpPr>
          <p:spPr>
            <a:xfrm rot="3567273">
              <a:off x="-6103869" y="3415765"/>
              <a:ext cx="125396" cy="493739"/>
            </a:xfrm>
            <a:prstGeom prst="roundRect">
              <a:avLst>
                <a:gd name="adj" fmla="val 50000"/>
              </a:avLst>
            </a:prstGeom>
            <a:solidFill>
              <a:srgbClr val="DAD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Rectangle: Rounded Corners 33">
              <a:extLst>
                <a:ext uri="{FF2B5EF4-FFF2-40B4-BE49-F238E27FC236}">
                  <a16:creationId xmlns:a16="http://schemas.microsoft.com/office/drawing/2014/main" id="{1F4A4B8C-B0EA-4EFA-BD43-48B390BEB9DB}"/>
                </a:ext>
              </a:extLst>
            </p:cNvPr>
            <p:cNvSpPr/>
            <p:nvPr/>
          </p:nvSpPr>
          <p:spPr>
            <a:xfrm rot="157707">
              <a:off x="-5843600" y="3579628"/>
              <a:ext cx="93810" cy="206119"/>
            </a:xfrm>
            <a:prstGeom prst="roundRect">
              <a:avLst>
                <a:gd name="adj" fmla="val 50000"/>
              </a:avLst>
            </a:prstGeom>
            <a:solidFill>
              <a:srgbClr val="DAD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Rectangle: Rounded Corners 34">
              <a:extLst>
                <a:ext uri="{FF2B5EF4-FFF2-40B4-BE49-F238E27FC236}">
                  <a16:creationId xmlns:a16="http://schemas.microsoft.com/office/drawing/2014/main" id="{85746D19-3B5D-4100-9A65-40863A4F7797}"/>
                </a:ext>
              </a:extLst>
            </p:cNvPr>
            <p:cNvSpPr/>
            <p:nvPr/>
          </p:nvSpPr>
          <p:spPr>
            <a:xfrm rot="771992">
              <a:off x="-5932127" y="3379467"/>
              <a:ext cx="193449" cy="219708"/>
            </a:xfrm>
            <a:prstGeom prst="roundRect">
              <a:avLst/>
            </a:prstGeom>
            <a:solidFill>
              <a:srgbClr val="DAD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9" name="Freeform: Shape 38">
              <a:extLst>
                <a:ext uri="{FF2B5EF4-FFF2-40B4-BE49-F238E27FC236}">
                  <a16:creationId xmlns:a16="http://schemas.microsoft.com/office/drawing/2014/main" id="{848A1BA6-F304-49E3-9B4A-FE869FBFFD6B}"/>
                </a:ext>
              </a:extLst>
            </p:cNvPr>
            <p:cNvSpPr/>
            <p:nvPr/>
          </p:nvSpPr>
          <p:spPr>
            <a:xfrm rot="18032727" flipH="1">
              <a:off x="-4133853" y="3340341"/>
              <a:ext cx="413052" cy="644586"/>
            </a:xfrm>
            <a:custGeom>
              <a:avLst/>
              <a:gdLst>
                <a:gd name="connsiteX0" fmla="*/ 8820 w 413052"/>
                <a:gd name="connsiteY0" fmla="*/ 103768 h 644586"/>
                <a:gd name="connsiteX1" fmla="*/ 97450 w 413052"/>
                <a:gd name="connsiteY1" fmla="*/ 10083 h 644586"/>
                <a:gd name="connsiteX2" fmla="*/ 143029 w 413052"/>
                <a:gd name="connsiteY2" fmla="*/ 8820 h 644586"/>
                <a:gd name="connsiteX3" fmla="*/ 255788 w 413052"/>
                <a:gd name="connsiteY3" fmla="*/ 115496 h 644586"/>
                <a:gd name="connsiteX4" fmla="*/ 258822 w 413052"/>
                <a:gd name="connsiteY4" fmla="*/ 122282 h 644586"/>
                <a:gd name="connsiteX5" fmla="*/ 262525 w 413052"/>
                <a:gd name="connsiteY5" fmla="*/ 120722 h 644586"/>
                <a:gd name="connsiteX6" fmla="*/ 297804 w 413052"/>
                <a:gd name="connsiteY6" fmla="*/ 127372 h 644586"/>
                <a:gd name="connsiteX7" fmla="*/ 391808 w 413052"/>
                <a:gd name="connsiteY7" fmla="*/ 188825 h 644586"/>
                <a:gd name="connsiteX8" fmla="*/ 405402 w 413052"/>
                <a:gd name="connsiteY8" fmla="*/ 253751 h 644586"/>
                <a:gd name="connsiteX9" fmla="*/ 340477 w 413052"/>
                <a:gd name="connsiteY9" fmla="*/ 267346 h 644586"/>
                <a:gd name="connsiteX10" fmla="*/ 246472 w 413052"/>
                <a:gd name="connsiteY10" fmla="*/ 205892 h 644586"/>
                <a:gd name="connsiteX11" fmla="*/ 235544 w 413052"/>
                <a:gd name="connsiteY11" fmla="*/ 189887 h 644586"/>
                <a:gd name="connsiteX12" fmla="*/ 240320 w 413052"/>
                <a:gd name="connsiteY12" fmla="*/ 213545 h 644586"/>
                <a:gd name="connsiteX13" fmla="*/ 240320 w 413052"/>
                <a:gd name="connsiteY13" fmla="*/ 581888 h 644586"/>
                <a:gd name="connsiteX14" fmla="*/ 177622 w 413052"/>
                <a:gd name="connsiteY14" fmla="*/ 644586 h 644586"/>
                <a:gd name="connsiteX15" fmla="*/ 114924 w 413052"/>
                <a:gd name="connsiteY15" fmla="*/ 581888 h 644586"/>
                <a:gd name="connsiteX16" fmla="*/ 114924 w 413052"/>
                <a:gd name="connsiteY16" fmla="*/ 248532 h 644586"/>
                <a:gd name="connsiteX17" fmla="*/ 10083 w 413052"/>
                <a:gd name="connsiteY17" fmla="*/ 149347 h 644586"/>
                <a:gd name="connsiteX18" fmla="*/ 8820 w 413052"/>
                <a:gd name="connsiteY18" fmla="*/ 103768 h 64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052" h="644586">
                  <a:moveTo>
                    <a:pt x="8820" y="103768"/>
                  </a:moveTo>
                  <a:lnTo>
                    <a:pt x="97450" y="10083"/>
                  </a:lnTo>
                  <a:cubicBezTo>
                    <a:pt x="109687" y="-2852"/>
                    <a:pt x="130094" y="-3418"/>
                    <a:pt x="143029" y="8820"/>
                  </a:cubicBezTo>
                  <a:lnTo>
                    <a:pt x="255788" y="115496"/>
                  </a:lnTo>
                  <a:lnTo>
                    <a:pt x="258822" y="122282"/>
                  </a:lnTo>
                  <a:lnTo>
                    <a:pt x="262525" y="120722"/>
                  </a:lnTo>
                  <a:cubicBezTo>
                    <a:pt x="274275" y="118262"/>
                    <a:pt x="286962" y="120284"/>
                    <a:pt x="297804" y="127372"/>
                  </a:cubicBezTo>
                  <a:lnTo>
                    <a:pt x="391808" y="188825"/>
                  </a:lnTo>
                  <a:cubicBezTo>
                    <a:pt x="413491" y="203000"/>
                    <a:pt x="419577" y="232068"/>
                    <a:pt x="405402" y="253751"/>
                  </a:cubicBezTo>
                  <a:cubicBezTo>
                    <a:pt x="391228" y="275434"/>
                    <a:pt x="362160" y="281521"/>
                    <a:pt x="340477" y="267346"/>
                  </a:cubicBezTo>
                  <a:lnTo>
                    <a:pt x="246472" y="205892"/>
                  </a:lnTo>
                  <a:lnTo>
                    <a:pt x="235544" y="189887"/>
                  </a:lnTo>
                  <a:lnTo>
                    <a:pt x="240320" y="213545"/>
                  </a:lnTo>
                  <a:lnTo>
                    <a:pt x="240320" y="581888"/>
                  </a:lnTo>
                  <a:cubicBezTo>
                    <a:pt x="240320" y="616515"/>
                    <a:pt x="212249" y="644586"/>
                    <a:pt x="177622" y="644586"/>
                  </a:cubicBezTo>
                  <a:cubicBezTo>
                    <a:pt x="142995" y="644586"/>
                    <a:pt x="114924" y="616515"/>
                    <a:pt x="114924" y="581888"/>
                  </a:cubicBezTo>
                  <a:lnTo>
                    <a:pt x="114924" y="248532"/>
                  </a:lnTo>
                  <a:lnTo>
                    <a:pt x="10083" y="149347"/>
                  </a:lnTo>
                  <a:cubicBezTo>
                    <a:pt x="-2852" y="137110"/>
                    <a:pt x="-3418" y="116703"/>
                    <a:pt x="8820" y="103768"/>
                  </a:cubicBezTo>
                  <a:close/>
                </a:path>
              </a:pathLst>
            </a:custGeom>
            <a:solidFill>
              <a:srgbClr val="DAD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Trapezoid 39">
              <a:extLst>
                <a:ext uri="{FF2B5EF4-FFF2-40B4-BE49-F238E27FC236}">
                  <a16:creationId xmlns:a16="http://schemas.microsoft.com/office/drawing/2014/main" id="{9462FBBE-77A1-468F-B7BE-6AFFA18AFE74}"/>
                </a:ext>
              </a:extLst>
            </p:cNvPr>
            <p:cNvSpPr/>
            <p:nvPr/>
          </p:nvSpPr>
          <p:spPr>
            <a:xfrm>
              <a:off x="-5769883" y="2530955"/>
              <a:ext cx="1646389" cy="1449882"/>
            </a:xfrm>
            <a:prstGeom prst="trapezoid">
              <a:avLst/>
            </a:prstGeom>
            <a:solidFill>
              <a:srgbClr val="D1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2" name="Rectangle: Rounded Corners 41">
              <a:extLst>
                <a:ext uri="{FF2B5EF4-FFF2-40B4-BE49-F238E27FC236}">
                  <a16:creationId xmlns:a16="http://schemas.microsoft.com/office/drawing/2014/main" id="{D5B314BD-68D5-49C2-9461-844F6A107D7C}"/>
                </a:ext>
              </a:extLst>
            </p:cNvPr>
            <p:cNvSpPr/>
            <p:nvPr/>
          </p:nvSpPr>
          <p:spPr>
            <a:xfrm>
              <a:off x="-5526121" y="4101380"/>
              <a:ext cx="396170" cy="373602"/>
            </a:xfrm>
            <a:prstGeom prst="roundRect">
              <a:avLst/>
            </a:prstGeom>
            <a:solidFill>
              <a:srgbClr val="CDC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4" name="Rectangle: Rounded Corners 43">
              <a:extLst>
                <a:ext uri="{FF2B5EF4-FFF2-40B4-BE49-F238E27FC236}">
                  <a16:creationId xmlns:a16="http://schemas.microsoft.com/office/drawing/2014/main" id="{14D4BF5B-CB80-4469-89C4-4833A0115C30}"/>
                </a:ext>
              </a:extLst>
            </p:cNvPr>
            <p:cNvSpPr/>
            <p:nvPr/>
          </p:nvSpPr>
          <p:spPr>
            <a:xfrm>
              <a:off x="-5526121" y="3980837"/>
              <a:ext cx="396170" cy="141720"/>
            </a:xfrm>
            <a:prstGeom prst="roundRect">
              <a:avLst>
                <a:gd name="adj" fmla="val 0"/>
              </a:avLst>
            </a:prstGeom>
            <a:solidFill>
              <a:srgbClr val="5F4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Rectangle: Rounded Corners 44">
              <a:extLst>
                <a:ext uri="{FF2B5EF4-FFF2-40B4-BE49-F238E27FC236}">
                  <a16:creationId xmlns:a16="http://schemas.microsoft.com/office/drawing/2014/main" id="{60CA3E5F-3F36-4A5B-B8D5-8D489A0F9041}"/>
                </a:ext>
              </a:extLst>
            </p:cNvPr>
            <p:cNvSpPr/>
            <p:nvPr/>
          </p:nvSpPr>
          <p:spPr>
            <a:xfrm>
              <a:off x="-4801706" y="4101380"/>
              <a:ext cx="396170" cy="373602"/>
            </a:xfrm>
            <a:prstGeom prst="roundRect">
              <a:avLst/>
            </a:prstGeom>
            <a:solidFill>
              <a:srgbClr val="CDC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6" name="Rectangle: Rounded Corners 45">
              <a:extLst>
                <a:ext uri="{FF2B5EF4-FFF2-40B4-BE49-F238E27FC236}">
                  <a16:creationId xmlns:a16="http://schemas.microsoft.com/office/drawing/2014/main" id="{E5E2A40A-9F1F-4F7E-807F-6ADAD3396C98}"/>
                </a:ext>
              </a:extLst>
            </p:cNvPr>
            <p:cNvSpPr/>
            <p:nvPr/>
          </p:nvSpPr>
          <p:spPr>
            <a:xfrm>
              <a:off x="-4801706" y="3980837"/>
              <a:ext cx="396170" cy="141720"/>
            </a:xfrm>
            <a:prstGeom prst="roundRect">
              <a:avLst>
                <a:gd name="adj" fmla="val 0"/>
              </a:avLst>
            </a:prstGeom>
            <a:solidFill>
              <a:srgbClr val="5F4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Rectangle: Rounded Corners 46">
              <a:extLst>
                <a:ext uri="{FF2B5EF4-FFF2-40B4-BE49-F238E27FC236}">
                  <a16:creationId xmlns:a16="http://schemas.microsoft.com/office/drawing/2014/main" id="{9CF3D78A-C6EE-42D8-AAA7-A3BE5D7EF3E7}"/>
                </a:ext>
              </a:extLst>
            </p:cNvPr>
            <p:cNvSpPr/>
            <p:nvPr/>
          </p:nvSpPr>
          <p:spPr>
            <a:xfrm>
              <a:off x="-5485563" y="4474981"/>
              <a:ext cx="355612" cy="1245648"/>
            </a:xfrm>
            <a:prstGeom prst="roundRect">
              <a:avLst/>
            </a:prstGeom>
            <a:solidFill>
              <a:srgbClr val="DCE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8" name="Rectangle: Rounded Corners 47">
              <a:extLst>
                <a:ext uri="{FF2B5EF4-FFF2-40B4-BE49-F238E27FC236}">
                  <a16:creationId xmlns:a16="http://schemas.microsoft.com/office/drawing/2014/main" id="{380A0DE6-38A5-4F20-AF78-7022ABF887F4}"/>
                </a:ext>
              </a:extLst>
            </p:cNvPr>
            <p:cNvSpPr/>
            <p:nvPr/>
          </p:nvSpPr>
          <p:spPr>
            <a:xfrm>
              <a:off x="-4808269" y="4474981"/>
              <a:ext cx="355612" cy="1245648"/>
            </a:xfrm>
            <a:prstGeom prst="roundRect">
              <a:avLst/>
            </a:prstGeom>
            <a:solidFill>
              <a:srgbClr val="DCE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3" name="Rectangle: Rounded Corners 42">
              <a:extLst>
                <a:ext uri="{FF2B5EF4-FFF2-40B4-BE49-F238E27FC236}">
                  <a16:creationId xmlns:a16="http://schemas.microsoft.com/office/drawing/2014/main" id="{35DEE529-6809-4A3C-9E7E-F2B456DB7DE7}"/>
                </a:ext>
              </a:extLst>
            </p:cNvPr>
            <p:cNvSpPr/>
            <p:nvPr/>
          </p:nvSpPr>
          <p:spPr>
            <a:xfrm>
              <a:off x="-5505842" y="5720629"/>
              <a:ext cx="396170" cy="273050"/>
            </a:xfrm>
            <a:prstGeom prst="roundRect">
              <a:avLst>
                <a:gd name="adj" fmla="val 42248"/>
              </a:avLst>
            </a:prstGeom>
            <a:solidFill>
              <a:srgbClr val="3D4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0" name="Rectangle: Rounded Corners 49">
              <a:extLst>
                <a:ext uri="{FF2B5EF4-FFF2-40B4-BE49-F238E27FC236}">
                  <a16:creationId xmlns:a16="http://schemas.microsoft.com/office/drawing/2014/main" id="{3B002EC8-C1EE-4F28-8A97-D8BE531EC133}"/>
                </a:ext>
              </a:extLst>
            </p:cNvPr>
            <p:cNvSpPr/>
            <p:nvPr/>
          </p:nvSpPr>
          <p:spPr>
            <a:xfrm>
              <a:off x="-4828548" y="5720629"/>
              <a:ext cx="396170" cy="273050"/>
            </a:xfrm>
            <a:prstGeom prst="roundRect">
              <a:avLst>
                <a:gd name="adj" fmla="val 42248"/>
              </a:avLst>
            </a:prstGeom>
            <a:solidFill>
              <a:srgbClr val="3D4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pic>
        <p:nvPicPr>
          <p:cNvPr id="60" name="Picture 59">
            <a:extLst>
              <a:ext uri="{FF2B5EF4-FFF2-40B4-BE49-F238E27FC236}">
                <a16:creationId xmlns:a16="http://schemas.microsoft.com/office/drawing/2014/main" id="{FEC0318C-8EE7-4C9E-92A4-01080198D108}"/>
              </a:ext>
            </a:extLst>
          </p:cNvPr>
          <p:cNvPicPr>
            <a:picLocks noChangeAspect="1"/>
          </p:cNvPicPr>
          <p:nvPr/>
        </p:nvPicPr>
        <p:blipFill>
          <a:blip r:embed="rId2"/>
          <a:stretch>
            <a:fillRect/>
          </a:stretch>
        </p:blipFill>
        <p:spPr>
          <a:xfrm>
            <a:off x="-2400222" y="3073124"/>
            <a:ext cx="2340758" cy="3969580"/>
          </a:xfrm>
          <a:prstGeom prst="rect">
            <a:avLst/>
          </a:prstGeom>
          <a:scene3d>
            <a:camera prst="perspectiveHeroicExtremeRightFacing"/>
            <a:lightRig rig="threePt" dir="t"/>
          </a:scene3d>
        </p:spPr>
      </p:pic>
      <p:pic>
        <p:nvPicPr>
          <p:cNvPr id="59" name="Picture 58">
            <a:extLst>
              <a:ext uri="{FF2B5EF4-FFF2-40B4-BE49-F238E27FC236}">
                <a16:creationId xmlns:a16="http://schemas.microsoft.com/office/drawing/2014/main" id="{33B12278-0C5D-48BA-9754-5E51FA849552}"/>
              </a:ext>
            </a:extLst>
          </p:cNvPr>
          <p:cNvPicPr>
            <a:picLocks noChangeAspect="1"/>
          </p:cNvPicPr>
          <p:nvPr/>
        </p:nvPicPr>
        <p:blipFill>
          <a:blip r:embed="rId3"/>
          <a:stretch>
            <a:fillRect/>
          </a:stretch>
        </p:blipFill>
        <p:spPr>
          <a:xfrm>
            <a:off x="-1926981" y="2204528"/>
            <a:ext cx="1138017" cy="1116444"/>
          </a:xfrm>
          <a:prstGeom prst="rect">
            <a:avLst/>
          </a:prstGeom>
          <a:scene3d>
            <a:camera prst="perspectiveHeroicExtremeRightFacing"/>
            <a:lightRig rig="threePt" dir="t"/>
          </a:scene3d>
        </p:spPr>
      </p:pic>
      <p:pic>
        <p:nvPicPr>
          <p:cNvPr id="1028" name="Picture 4" descr="Best Crawl F GIFs | Gfycat">
            <a:extLst>
              <a:ext uri="{FF2B5EF4-FFF2-40B4-BE49-F238E27FC236}">
                <a16:creationId xmlns:a16="http://schemas.microsoft.com/office/drawing/2014/main" id="{72C85CD7-F81A-4D63-9C28-A8D1246D182C}"/>
              </a:ext>
            </a:extLst>
          </p:cNvPr>
          <p:cNvPicPr>
            <a:picLocks noChangeAspect="1" noChangeArrowheads="1" noCrop="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965080" y="5236925"/>
            <a:ext cx="2016949" cy="151350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4" descr="Best Crawl F GIFs | Gfycat">
            <a:extLst>
              <a:ext uri="{FF2B5EF4-FFF2-40B4-BE49-F238E27FC236}">
                <a16:creationId xmlns:a16="http://schemas.microsoft.com/office/drawing/2014/main" id="{5FCC3759-2A47-46F5-A3D1-2DDCF5721744}"/>
              </a:ext>
            </a:extLst>
          </p:cNvPr>
          <p:cNvPicPr>
            <a:picLocks noChangeAspect="1" noChangeArrowheads="1" noCrop="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096000" y="5429396"/>
            <a:ext cx="1503963" cy="11285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est Crawl F GIFs | Gfycat">
            <a:extLst>
              <a:ext uri="{FF2B5EF4-FFF2-40B4-BE49-F238E27FC236}">
                <a16:creationId xmlns:a16="http://schemas.microsoft.com/office/drawing/2014/main" id="{795DCF4D-1C90-4B53-814B-B86936D59DB1}"/>
              </a:ext>
            </a:extLst>
          </p:cNvPr>
          <p:cNvPicPr>
            <a:picLocks noChangeAspect="1" noChangeArrowheads="1" noCrop="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884769" y="5344492"/>
            <a:ext cx="2016949" cy="1513508"/>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A87F2554-D48C-499C-8983-D38717ADD690}"/>
              </a:ext>
            </a:extLst>
          </p:cNvPr>
          <p:cNvSpPr/>
          <p:nvPr/>
        </p:nvSpPr>
        <p:spPr>
          <a:xfrm flipH="1">
            <a:off x="2831319" y="5277722"/>
            <a:ext cx="364066" cy="2658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6" name="Rectangle 65">
            <a:extLst>
              <a:ext uri="{FF2B5EF4-FFF2-40B4-BE49-F238E27FC236}">
                <a16:creationId xmlns:a16="http://schemas.microsoft.com/office/drawing/2014/main" id="{DC7E4F05-27C0-44C0-B13F-17DBDAD74BBA}"/>
              </a:ext>
            </a:extLst>
          </p:cNvPr>
          <p:cNvSpPr/>
          <p:nvPr/>
        </p:nvSpPr>
        <p:spPr>
          <a:xfrm>
            <a:off x="6096000" y="5475288"/>
            <a:ext cx="217488" cy="169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7" name="Rectangle 66">
            <a:extLst>
              <a:ext uri="{FF2B5EF4-FFF2-40B4-BE49-F238E27FC236}">
                <a16:creationId xmlns:a16="http://schemas.microsoft.com/office/drawing/2014/main" id="{023DA6A3-A459-4CE9-B722-7AB5E1783C2F}"/>
              </a:ext>
            </a:extLst>
          </p:cNvPr>
          <p:cNvSpPr/>
          <p:nvPr/>
        </p:nvSpPr>
        <p:spPr>
          <a:xfrm>
            <a:off x="8861019" y="5394324"/>
            <a:ext cx="217488" cy="282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2" name="TextBox 61">
            <a:extLst>
              <a:ext uri="{FF2B5EF4-FFF2-40B4-BE49-F238E27FC236}">
                <a16:creationId xmlns:a16="http://schemas.microsoft.com/office/drawing/2014/main" id="{A2853C40-5DC4-47F0-A33D-D8E083DD9BA6}"/>
              </a:ext>
            </a:extLst>
          </p:cNvPr>
          <p:cNvSpPr txBox="1"/>
          <p:nvPr/>
        </p:nvSpPr>
        <p:spPr>
          <a:xfrm>
            <a:off x="4681374" y="563978"/>
            <a:ext cx="4203395" cy="1077218"/>
          </a:xfrm>
          <a:prstGeom prst="rect">
            <a:avLst/>
          </a:prstGeom>
          <a:noFill/>
        </p:spPr>
        <p:txBody>
          <a:bodyPr wrap="none" rtlCol="0">
            <a:spAutoFit/>
          </a:bodyPr>
          <a:lstStyle/>
          <a:p>
            <a:r>
              <a:rPr lang="en-MY" sz="3200" spc="600">
                <a:solidFill>
                  <a:schemeClr val="bg1"/>
                </a:solidFill>
                <a:effectLst>
                  <a:glow rad="228600">
                    <a:schemeClr val="accent1">
                      <a:satMod val="175000"/>
                      <a:alpha val="40000"/>
                    </a:schemeClr>
                  </a:glow>
                </a:effectLst>
                <a:latin typeface="Abadi" panose="020B0604020104020204" pitchFamily="34" charset="0"/>
              </a:rPr>
              <a:t>ASSOCIATION &amp; </a:t>
            </a:r>
          </a:p>
          <a:p>
            <a:r>
              <a:rPr lang="en-MY" sz="3200" spc="600">
                <a:solidFill>
                  <a:schemeClr val="bg1"/>
                </a:solidFill>
                <a:effectLst>
                  <a:glow rad="228600">
                    <a:schemeClr val="accent1">
                      <a:satMod val="175000"/>
                      <a:alpha val="40000"/>
                    </a:schemeClr>
                  </a:glow>
                </a:effectLst>
                <a:latin typeface="Abadi" panose="020B0604020104020204" pitchFamily="34" charset="0"/>
              </a:rPr>
              <a:t>AGGREGATION</a:t>
            </a:r>
            <a:endParaRPr lang="en-MY" sz="3200" spc="600" dirty="0">
              <a:solidFill>
                <a:schemeClr val="bg1"/>
              </a:solidFill>
              <a:effectLst>
                <a:glow rad="228600">
                  <a:schemeClr val="accent1">
                    <a:satMod val="175000"/>
                    <a:alpha val="40000"/>
                  </a:schemeClr>
                </a:glow>
              </a:effectLst>
              <a:latin typeface="Abadi" panose="020B0604020104020204" pitchFamily="34" charset="0"/>
            </a:endParaRPr>
          </a:p>
        </p:txBody>
      </p:sp>
      <p:sp>
        <p:nvSpPr>
          <p:cNvPr id="69" name="TextBox 68">
            <a:extLst>
              <a:ext uri="{FF2B5EF4-FFF2-40B4-BE49-F238E27FC236}">
                <a16:creationId xmlns:a16="http://schemas.microsoft.com/office/drawing/2014/main" id="{8DAA352C-7872-413F-8BFD-B763486B9B8E}"/>
              </a:ext>
            </a:extLst>
          </p:cNvPr>
          <p:cNvSpPr txBox="1"/>
          <p:nvPr/>
        </p:nvSpPr>
        <p:spPr>
          <a:xfrm>
            <a:off x="3267956" y="2115599"/>
            <a:ext cx="8067243" cy="2308324"/>
          </a:xfrm>
          <a:prstGeom prst="rect">
            <a:avLst/>
          </a:prstGeom>
          <a:noFill/>
        </p:spPr>
        <p:txBody>
          <a:bodyPr wrap="square" rtlCol="0">
            <a:spAutoFit/>
          </a:bodyPr>
          <a:lstStyle/>
          <a:p>
            <a:r>
              <a:rPr lang="en-US">
                <a:solidFill>
                  <a:schemeClr val="bg1"/>
                </a:solidFill>
                <a:latin typeface="Abadi" panose="020B0604020104020204" pitchFamily="34" charset="0"/>
              </a:rPr>
              <a:t>Aggregation dan Association adalah kondisi dimana sebuah object berisi gabungan dari object-object yang berbeda yang saling bekerja bersama. Setiap Object bisa berkaitan dengan Object yang lainnya, untuk mencapai sebuah tujuan.</a:t>
            </a:r>
          </a:p>
          <a:p>
            <a:r>
              <a:rPr lang="en-US">
                <a:solidFill>
                  <a:schemeClr val="bg1"/>
                </a:solidFill>
                <a:latin typeface="Abadi" panose="020B0604020104020204" pitchFamily="34" charset="0"/>
              </a:rPr>
              <a:t>Kaitan satu object dengan object lainnya bisa secara langsung atau tidak langsung, Mereka juga memiliki kaitan yang lemah atau memiliki keterkaitan yang kuat. Seperti halnya Association. Association adalah Gabungan Object yang bersifat lemah.</a:t>
            </a:r>
          </a:p>
        </p:txBody>
      </p:sp>
      <p:pic>
        <p:nvPicPr>
          <p:cNvPr id="70" name="Picture 69">
            <a:extLst>
              <a:ext uri="{FF2B5EF4-FFF2-40B4-BE49-F238E27FC236}">
                <a16:creationId xmlns:a16="http://schemas.microsoft.com/office/drawing/2014/main" id="{5956127D-1DA9-4677-BDFB-A6767E78E9D6}"/>
              </a:ext>
            </a:extLst>
          </p:cNvPr>
          <p:cNvPicPr>
            <a:picLocks noChangeAspect="1"/>
          </p:cNvPicPr>
          <p:nvPr/>
        </p:nvPicPr>
        <p:blipFill>
          <a:blip r:embed="rId5"/>
          <a:stretch>
            <a:fillRect/>
          </a:stretch>
        </p:blipFill>
        <p:spPr>
          <a:xfrm>
            <a:off x="9901818" y="362832"/>
            <a:ext cx="750660" cy="750660"/>
          </a:xfrm>
          <a:prstGeom prst="rect">
            <a:avLst/>
          </a:prstGeom>
        </p:spPr>
      </p:pic>
      <p:pic>
        <p:nvPicPr>
          <p:cNvPr id="1034" name="Picture 10" descr="Putting a GIF into my JS game: learnjavascript">
            <a:extLst>
              <a:ext uri="{FF2B5EF4-FFF2-40B4-BE49-F238E27FC236}">
                <a16:creationId xmlns:a16="http://schemas.microsoft.com/office/drawing/2014/main" id="{C7804BF2-B556-40A2-95B6-E3805B77D94E}"/>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85794" y="5475288"/>
            <a:ext cx="1179944" cy="11799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0" descr="Putting a GIF into my JS game: learnjavascript">
            <a:extLst>
              <a:ext uri="{FF2B5EF4-FFF2-40B4-BE49-F238E27FC236}">
                <a16:creationId xmlns:a16="http://schemas.microsoft.com/office/drawing/2014/main" id="{D7391E28-7C87-4892-953F-FAE593E822B6}"/>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flipH="1">
            <a:off x="8030225" y="5831465"/>
            <a:ext cx="726497" cy="72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58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59"/>
                                        </p:tgtEl>
                                        <p:attrNameLst>
                                          <p:attrName>r</p:attrName>
                                        </p:attrNameLst>
                                      </p:cBhvr>
                                    </p:animRot>
                                    <p:animRot by="-240000">
                                      <p:cBhvr>
                                        <p:cTn id="7" dur="200" fill="hold">
                                          <p:stCondLst>
                                            <p:cond delay="200"/>
                                          </p:stCondLst>
                                        </p:cTn>
                                        <p:tgtEl>
                                          <p:spTgt spid="59"/>
                                        </p:tgtEl>
                                        <p:attrNameLst>
                                          <p:attrName>r</p:attrName>
                                        </p:attrNameLst>
                                      </p:cBhvr>
                                    </p:animRot>
                                    <p:animRot by="240000">
                                      <p:cBhvr>
                                        <p:cTn id="8" dur="200" fill="hold">
                                          <p:stCondLst>
                                            <p:cond delay="400"/>
                                          </p:stCondLst>
                                        </p:cTn>
                                        <p:tgtEl>
                                          <p:spTgt spid="59"/>
                                        </p:tgtEl>
                                        <p:attrNameLst>
                                          <p:attrName>r</p:attrName>
                                        </p:attrNameLst>
                                      </p:cBhvr>
                                    </p:animRot>
                                    <p:animRot by="-240000">
                                      <p:cBhvr>
                                        <p:cTn id="9" dur="200" fill="hold">
                                          <p:stCondLst>
                                            <p:cond delay="600"/>
                                          </p:stCondLst>
                                        </p:cTn>
                                        <p:tgtEl>
                                          <p:spTgt spid="59"/>
                                        </p:tgtEl>
                                        <p:attrNameLst>
                                          <p:attrName>r</p:attrName>
                                        </p:attrNameLst>
                                      </p:cBhvr>
                                    </p:animRot>
                                    <p:animRot by="120000">
                                      <p:cBhvr>
                                        <p:cTn id="10" dur="200" fill="hold">
                                          <p:stCondLst>
                                            <p:cond delay="800"/>
                                          </p:stCondLst>
                                        </p:cTn>
                                        <p:tgtEl>
                                          <p:spTgt spid="59"/>
                                        </p:tgtEl>
                                        <p:attrNameLst>
                                          <p:attrName>r</p:attrName>
                                        </p:attrNameLst>
                                      </p:cBhvr>
                                    </p:animRot>
                                  </p:childTnLst>
                                </p:cTn>
                              </p:par>
                              <p:par>
                                <p:cTn id="11" presetID="42" presetClass="entr" presetSubtype="0" fill="hold" grpId="0" nodeType="withEffect">
                                  <p:stCondLst>
                                    <p:cond delay="0"/>
                                  </p:stCondLst>
                                  <p:iterate type="wd">
                                    <p:tmPct val="5000"/>
                                  </p:iterate>
                                  <p:childTnLst>
                                    <p:set>
                                      <p:cBhvr>
                                        <p:cTn id="12" dur="1" fill="hold">
                                          <p:stCondLst>
                                            <p:cond delay="0"/>
                                          </p:stCondLst>
                                        </p:cTn>
                                        <p:tgtEl>
                                          <p:spTgt spid="69"/>
                                        </p:tgtEl>
                                        <p:attrNameLst>
                                          <p:attrName>style.visibility</p:attrName>
                                        </p:attrNameLst>
                                      </p:cBhvr>
                                      <p:to>
                                        <p:strVal val="visible"/>
                                      </p:to>
                                    </p:set>
                                    <p:animEffect transition="in" filter="fade">
                                      <p:cBhvr>
                                        <p:cTn id="13" dur="750"/>
                                        <p:tgtEl>
                                          <p:spTgt spid="69"/>
                                        </p:tgtEl>
                                      </p:cBhvr>
                                    </p:animEffect>
                                    <p:anim calcmode="lin" valueType="num">
                                      <p:cBhvr>
                                        <p:cTn id="14" dur="750" fill="hold"/>
                                        <p:tgtEl>
                                          <p:spTgt spid="69"/>
                                        </p:tgtEl>
                                        <p:attrNameLst>
                                          <p:attrName>ppt_x</p:attrName>
                                        </p:attrNameLst>
                                      </p:cBhvr>
                                      <p:tavLst>
                                        <p:tav tm="0">
                                          <p:val>
                                            <p:strVal val="#ppt_x"/>
                                          </p:val>
                                        </p:tav>
                                        <p:tav tm="100000">
                                          <p:val>
                                            <p:strVal val="#ppt_x"/>
                                          </p:val>
                                        </p:tav>
                                      </p:tavLst>
                                    </p:anim>
                                    <p:anim calcmode="lin" valueType="num">
                                      <p:cBhvr>
                                        <p:cTn id="15" dur="750" fill="hold"/>
                                        <p:tgtEl>
                                          <p:spTgt spid="69"/>
                                        </p:tgtEl>
                                        <p:attrNameLst>
                                          <p:attrName>ppt_y</p:attrName>
                                        </p:attrNameLst>
                                      </p:cBhvr>
                                      <p:tavLst>
                                        <p:tav tm="0">
                                          <p:val>
                                            <p:strVal val="#ppt_y+.1"/>
                                          </p:val>
                                        </p:tav>
                                        <p:tav tm="100000">
                                          <p:val>
                                            <p:strVal val="#ppt_y"/>
                                          </p:val>
                                        </p:tav>
                                      </p:tavLst>
                                    </p:anim>
                                  </p:childTnLst>
                                </p:cTn>
                              </p:par>
                              <p:par>
                                <p:cTn id="16" presetID="0" presetClass="path" presetSubtype="0" repeatCount="indefinite" fill="hold" nodeType="withEffect">
                                  <p:stCondLst>
                                    <p:cond delay="0"/>
                                  </p:stCondLst>
                                  <p:childTnLst>
                                    <p:animMotion origin="layout" path="M 0.00143 -0.00394 L 0.10143 -0.00949 L 0.09154 0.12569 L 0.00143 -0.00394 Z " pathEditMode="relative" ptsTypes="AAAA">
                                      <p:cBhvr>
                                        <p:cTn id="17" dur="5000" fill="hold"/>
                                        <p:tgtEl>
                                          <p:spTgt spid="7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5" name="Rectangle: Rounded Corners 64">
            <a:extLst>
              <a:ext uri="{FF2B5EF4-FFF2-40B4-BE49-F238E27FC236}">
                <a16:creationId xmlns:a16="http://schemas.microsoft.com/office/drawing/2014/main" id="{32E96812-ACDF-4DE0-A5F2-DA472F752C90}"/>
              </a:ext>
            </a:extLst>
          </p:cNvPr>
          <p:cNvSpPr/>
          <p:nvPr/>
        </p:nvSpPr>
        <p:spPr>
          <a:xfrm rot="5400000" flipV="1">
            <a:off x="-2514359" y="3427150"/>
            <a:ext cx="7200000" cy="36000"/>
          </a:xfrm>
          <a:prstGeom prst="roundRect">
            <a:avLst>
              <a:gd name="adj" fmla="val 50000"/>
            </a:avLst>
          </a:prstGeom>
          <a:solidFill>
            <a:srgbClr val="D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Oval 5">
            <a:extLst>
              <a:ext uri="{FF2B5EF4-FFF2-40B4-BE49-F238E27FC236}">
                <a16:creationId xmlns:a16="http://schemas.microsoft.com/office/drawing/2014/main" id="{795884BF-19DA-49ED-8970-39B539BBD664}"/>
              </a:ext>
            </a:extLst>
          </p:cNvPr>
          <p:cNvSpPr/>
          <p:nvPr/>
        </p:nvSpPr>
        <p:spPr>
          <a:xfrm>
            <a:off x="-5376896" y="391178"/>
            <a:ext cx="915988" cy="1117283"/>
          </a:xfrm>
          <a:prstGeom prst="ellipse">
            <a:avLst/>
          </a:prstGeom>
          <a:solidFill>
            <a:srgbClr val="3E4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B47A1F00-3476-45B3-A9F0-C671906080DB}"/>
              </a:ext>
            </a:extLst>
          </p:cNvPr>
          <p:cNvSpPr/>
          <p:nvPr/>
        </p:nvSpPr>
        <p:spPr>
          <a:xfrm rot="19093115" flipH="1">
            <a:off x="-4604884" y="1244874"/>
            <a:ext cx="271251" cy="438824"/>
          </a:xfrm>
          <a:prstGeom prst="ellipse">
            <a:avLst/>
          </a:prstGeom>
          <a:solidFill>
            <a:srgbClr val="3E3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Oval 6">
            <a:extLst>
              <a:ext uri="{FF2B5EF4-FFF2-40B4-BE49-F238E27FC236}">
                <a16:creationId xmlns:a16="http://schemas.microsoft.com/office/drawing/2014/main" id="{8215D182-0BFC-4012-8DCC-27DB0ECBC0AD}"/>
              </a:ext>
            </a:extLst>
          </p:cNvPr>
          <p:cNvSpPr/>
          <p:nvPr/>
        </p:nvSpPr>
        <p:spPr>
          <a:xfrm rot="20831298">
            <a:off x="-5425156" y="1059198"/>
            <a:ext cx="117475" cy="236538"/>
          </a:xfrm>
          <a:prstGeom prst="ellipse">
            <a:avLst/>
          </a:prstGeom>
          <a:solidFill>
            <a:srgbClr val="635A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Oval 7">
            <a:extLst>
              <a:ext uri="{FF2B5EF4-FFF2-40B4-BE49-F238E27FC236}">
                <a16:creationId xmlns:a16="http://schemas.microsoft.com/office/drawing/2014/main" id="{17CCFEA2-AAD9-4589-B7FE-8221D9C2B0B6}"/>
              </a:ext>
            </a:extLst>
          </p:cNvPr>
          <p:cNvSpPr/>
          <p:nvPr/>
        </p:nvSpPr>
        <p:spPr>
          <a:xfrm rot="768702" flipH="1">
            <a:off x="-4578857" y="1059199"/>
            <a:ext cx="117475" cy="236538"/>
          </a:xfrm>
          <a:prstGeom prst="ellipse">
            <a:avLst/>
          </a:prstGeom>
          <a:solidFill>
            <a:srgbClr val="DCC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A9F121B0-87C6-4B86-9063-764267DE4BA2}"/>
              </a:ext>
            </a:extLst>
          </p:cNvPr>
          <p:cNvSpPr/>
          <p:nvPr/>
        </p:nvSpPr>
        <p:spPr>
          <a:xfrm>
            <a:off x="-5129951" y="1508460"/>
            <a:ext cx="396380" cy="209805"/>
          </a:xfrm>
          <a:prstGeom prst="ellipse">
            <a:avLst/>
          </a:prstGeom>
          <a:solidFill>
            <a:srgbClr val="9D8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9" name="Oval 8">
            <a:extLst>
              <a:ext uri="{FF2B5EF4-FFF2-40B4-BE49-F238E27FC236}">
                <a16:creationId xmlns:a16="http://schemas.microsoft.com/office/drawing/2014/main" id="{AE015562-2117-43D1-9857-42BF1A326D11}"/>
              </a:ext>
            </a:extLst>
          </p:cNvPr>
          <p:cNvSpPr/>
          <p:nvPr/>
        </p:nvSpPr>
        <p:spPr>
          <a:xfrm rot="2506885">
            <a:off x="-5538758" y="1270982"/>
            <a:ext cx="271251" cy="386611"/>
          </a:xfrm>
          <a:prstGeom prst="ellipse">
            <a:avLst/>
          </a:prstGeom>
          <a:solidFill>
            <a:srgbClr val="212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Oval 3">
            <a:extLst>
              <a:ext uri="{FF2B5EF4-FFF2-40B4-BE49-F238E27FC236}">
                <a16:creationId xmlns:a16="http://schemas.microsoft.com/office/drawing/2014/main" id="{669E8E53-9C51-41FD-B599-B940CA4E23B5}"/>
              </a:ext>
            </a:extLst>
          </p:cNvPr>
          <p:cNvSpPr/>
          <p:nvPr/>
        </p:nvSpPr>
        <p:spPr>
          <a:xfrm>
            <a:off x="-5355941" y="676612"/>
            <a:ext cx="848360" cy="873760"/>
          </a:xfrm>
          <a:prstGeom prst="ellipse">
            <a:avLst/>
          </a:prstGeom>
          <a:solidFill>
            <a:srgbClr val="D2B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Oval 10">
            <a:extLst>
              <a:ext uri="{FF2B5EF4-FFF2-40B4-BE49-F238E27FC236}">
                <a16:creationId xmlns:a16="http://schemas.microsoft.com/office/drawing/2014/main" id="{76A8178F-8D5B-47AF-B90A-124621BD43A2}"/>
              </a:ext>
            </a:extLst>
          </p:cNvPr>
          <p:cNvSpPr/>
          <p:nvPr/>
        </p:nvSpPr>
        <p:spPr>
          <a:xfrm flipH="1" flipV="1">
            <a:off x="-4515105" y="1300176"/>
            <a:ext cx="77534" cy="79856"/>
          </a:xfrm>
          <a:prstGeom prst="ellipse">
            <a:avLst/>
          </a:prstGeom>
          <a:solidFill>
            <a:srgbClr val="7260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9DEFD32B-4B2F-4F9A-92F6-45F82B56437C}"/>
              </a:ext>
            </a:extLst>
          </p:cNvPr>
          <p:cNvSpPr/>
          <p:nvPr/>
        </p:nvSpPr>
        <p:spPr>
          <a:xfrm flipH="1" flipV="1">
            <a:off x="-4551872" y="1365150"/>
            <a:ext cx="77534" cy="79856"/>
          </a:xfrm>
          <a:prstGeom prst="ellipse">
            <a:avLst/>
          </a:prstGeom>
          <a:solidFill>
            <a:srgbClr val="7260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5" name="Oval 54">
            <a:extLst>
              <a:ext uri="{FF2B5EF4-FFF2-40B4-BE49-F238E27FC236}">
                <a16:creationId xmlns:a16="http://schemas.microsoft.com/office/drawing/2014/main" id="{365A06E3-7B3E-4825-A0B3-ABE6437DFE5B}"/>
              </a:ext>
            </a:extLst>
          </p:cNvPr>
          <p:cNvSpPr/>
          <p:nvPr/>
        </p:nvSpPr>
        <p:spPr>
          <a:xfrm>
            <a:off x="-5273299" y="1631734"/>
            <a:ext cx="698703" cy="261279"/>
          </a:xfrm>
          <a:prstGeom prst="ellipse">
            <a:avLst/>
          </a:prstGeom>
          <a:solidFill>
            <a:srgbClr val="E5E2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3" name="Oval 52">
            <a:extLst>
              <a:ext uri="{FF2B5EF4-FFF2-40B4-BE49-F238E27FC236}">
                <a16:creationId xmlns:a16="http://schemas.microsoft.com/office/drawing/2014/main" id="{0F42066D-C0C3-4963-A4A3-C9B1261D8A05}"/>
              </a:ext>
            </a:extLst>
          </p:cNvPr>
          <p:cNvSpPr/>
          <p:nvPr/>
        </p:nvSpPr>
        <p:spPr>
          <a:xfrm rot="21025976">
            <a:off x="-5635028" y="1739461"/>
            <a:ext cx="342697" cy="192250"/>
          </a:xfrm>
          <a:prstGeom prst="ellipse">
            <a:avLst/>
          </a:prstGeom>
          <a:solidFill>
            <a:srgbClr val="CCC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3" name="Oval 12">
            <a:extLst>
              <a:ext uri="{FF2B5EF4-FFF2-40B4-BE49-F238E27FC236}">
                <a16:creationId xmlns:a16="http://schemas.microsoft.com/office/drawing/2014/main" id="{8E595160-49F6-432C-9CA5-30DD3038BDB7}"/>
              </a:ext>
            </a:extLst>
          </p:cNvPr>
          <p:cNvSpPr/>
          <p:nvPr/>
        </p:nvSpPr>
        <p:spPr>
          <a:xfrm flipH="1" flipV="1">
            <a:off x="-4618047" y="1420734"/>
            <a:ext cx="77534" cy="79856"/>
          </a:xfrm>
          <a:prstGeom prst="ellipse">
            <a:avLst/>
          </a:prstGeom>
          <a:solidFill>
            <a:srgbClr val="7260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Rectangle: Rounded Corners 4">
            <a:extLst>
              <a:ext uri="{FF2B5EF4-FFF2-40B4-BE49-F238E27FC236}">
                <a16:creationId xmlns:a16="http://schemas.microsoft.com/office/drawing/2014/main" id="{74DB1B07-FAF2-4837-B67B-7C44984079AD}"/>
              </a:ext>
            </a:extLst>
          </p:cNvPr>
          <p:cNvSpPr/>
          <p:nvPr/>
        </p:nvSpPr>
        <p:spPr>
          <a:xfrm>
            <a:off x="-5424521" y="2035826"/>
            <a:ext cx="963614" cy="568963"/>
          </a:xfrm>
          <a:prstGeom prst="roundRect">
            <a:avLst/>
          </a:prstGeom>
          <a:solidFill>
            <a:srgbClr val="D1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4" name="Oval 53">
            <a:extLst>
              <a:ext uri="{FF2B5EF4-FFF2-40B4-BE49-F238E27FC236}">
                <a16:creationId xmlns:a16="http://schemas.microsoft.com/office/drawing/2014/main" id="{3A556544-0B9C-4FA6-A0EF-D6A5464F079C}"/>
              </a:ext>
            </a:extLst>
          </p:cNvPr>
          <p:cNvSpPr/>
          <p:nvPr/>
        </p:nvSpPr>
        <p:spPr>
          <a:xfrm rot="562515">
            <a:off x="-4581451" y="1745569"/>
            <a:ext cx="342697" cy="192250"/>
          </a:xfrm>
          <a:prstGeom prst="ellipse">
            <a:avLst/>
          </a:prstGeom>
          <a:solidFill>
            <a:srgbClr val="CCC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8" name="Freeform: Shape 17">
            <a:extLst>
              <a:ext uri="{FF2B5EF4-FFF2-40B4-BE49-F238E27FC236}">
                <a16:creationId xmlns:a16="http://schemas.microsoft.com/office/drawing/2014/main" id="{3663E6C9-C5AE-4A75-9F02-4C6ACA457050}"/>
              </a:ext>
            </a:extLst>
          </p:cNvPr>
          <p:cNvSpPr/>
          <p:nvPr/>
        </p:nvSpPr>
        <p:spPr>
          <a:xfrm>
            <a:off x="-5376896" y="1731030"/>
            <a:ext cx="204276" cy="369329"/>
          </a:xfrm>
          <a:custGeom>
            <a:avLst/>
            <a:gdLst>
              <a:gd name="connsiteX0" fmla="*/ 18168 w 204276"/>
              <a:gd name="connsiteY0" fmla="*/ 0 h 369329"/>
              <a:gd name="connsiteX1" fmla="*/ 90840 w 204276"/>
              <a:gd name="connsiteY1" fmla="*/ 0 h 369329"/>
              <a:gd name="connsiteX2" fmla="*/ 109008 w 204276"/>
              <a:gd name="connsiteY2" fmla="*/ 18168 h 369329"/>
              <a:gd name="connsiteX3" fmla="*/ 109008 w 204276"/>
              <a:gd name="connsiteY3" fmla="*/ 183868 h 369329"/>
              <a:gd name="connsiteX4" fmla="*/ 200056 w 204276"/>
              <a:gd name="connsiteY4" fmla="*/ 292952 h 369329"/>
              <a:gd name="connsiteX5" fmla="*/ 197749 w 204276"/>
              <a:gd name="connsiteY5" fmla="*/ 318542 h 369329"/>
              <a:gd name="connsiteX6" fmla="*/ 141957 w 204276"/>
              <a:gd name="connsiteY6" fmla="*/ 365109 h 369329"/>
              <a:gd name="connsiteX7" fmla="*/ 116368 w 204276"/>
              <a:gd name="connsiteY7" fmla="*/ 362802 h 369329"/>
              <a:gd name="connsiteX8" fmla="*/ 86686 w 204276"/>
              <a:gd name="connsiteY8" fmla="*/ 327241 h 369329"/>
              <a:gd name="connsiteX9" fmla="*/ 18168 w 204276"/>
              <a:gd name="connsiteY9" fmla="*/ 327241 h 369329"/>
              <a:gd name="connsiteX10" fmla="*/ 0 w 204276"/>
              <a:gd name="connsiteY10" fmla="*/ 309073 h 369329"/>
              <a:gd name="connsiteX11" fmla="*/ 0 w 204276"/>
              <a:gd name="connsiteY11" fmla="*/ 18168 h 369329"/>
              <a:gd name="connsiteX12" fmla="*/ 18168 w 204276"/>
              <a:gd name="connsiteY12" fmla="*/ 0 h 36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276" h="369329">
                <a:moveTo>
                  <a:pt x="18168" y="0"/>
                </a:moveTo>
                <a:lnTo>
                  <a:pt x="90840" y="0"/>
                </a:lnTo>
                <a:cubicBezTo>
                  <a:pt x="100874" y="0"/>
                  <a:pt x="109008" y="8134"/>
                  <a:pt x="109008" y="18168"/>
                </a:cubicBezTo>
                <a:lnTo>
                  <a:pt x="109008" y="183868"/>
                </a:lnTo>
                <a:lnTo>
                  <a:pt x="200056" y="292952"/>
                </a:lnTo>
                <a:cubicBezTo>
                  <a:pt x="206485" y="300655"/>
                  <a:pt x="205453" y="312112"/>
                  <a:pt x="197749" y="318542"/>
                </a:cubicBezTo>
                <a:lnTo>
                  <a:pt x="141957" y="365109"/>
                </a:lnTo>
                <a:cubicBezTo>
                  <a:pt x="134254" y="371538"/>
                  <a:pt x="122797" y="370506"/>
                  <a:pt x="116368" y="362802"/>
                </a:cubicBezTo>
                <a:lnTo>
                  <a:pt x="86686" y="327241"/>
                </a:lnTo>
                <a:lnTo>
                  <a:pt x="18168" y="327241"/>
                </a:lnTo>
                <a:cubicBezTo>
                  <a:pt x="8134" y="327241"/>
                  <a:pt x="0" y="319107"/>
                  <a:pt x="0" y="309073"/>
                </a:cubicBezTo>
                <a:lnTo>
                  <a:pt x="0" y="18168"/>
                </a:lnTo>
                <a:cubicBezTo>
                  <a:pt x="0" y="8134"/>
                  <a:pt x="8134" y="0"/>
                  <a:pt x="18168" y="0"/>
                </a:cubicBezTo>
                <a:close/>
              </a:path>
            </a:pathLst>
          </a:custGeom>
          <a:solidFill>
            <a:srgbClr val="D1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9" name="Freeform: Shape 18">
            <a:extLst>
              <a:ext uri="{FF2B5EF4-FFF2-40B4-BE49-F238E27FC236}">
                <a16:creationId xmlns:a16="http://schemas.microsoft.com/office/drawing/2014/main" id="{06663B66-F795-47FD-A6E5-9A8DDCBE7938}"/>
              </a:ext>
            </a:extLst>
          </p:cNvPr>
          <p:cNvSpPr/>
          <p:nvPr/>
        </p:nvSpPr>
        <p:spPr>
          <a:xfrm flipH="1">
            <a:off x="-4704774" y="1731030"/>
            <a:ext cx="204276" cy="369329"/>
          </a:xfrm>
          <a:custGeom>
            <a:avLst/>
            <a:gdLst>
              <a:gd name="connsiteX0" fmla="*/ 18168 w 204276"/>
              <a:gd name="connsiteY0" fmla="*/ 0 h 369329"/>
              <a:gd name="connsiteX1" fmla="*/ 90840 w 204276"/>
              <a:gd name="connsiteY1" fmla="*/ 0 h 369329"/>
              <a:gd name="connsiteX2" fmla="*/ 109008 w 204276"/>
              <a:gd name="connsiteY2" fmla="*/ 18168 h 369329"/>
              <a:gd name="connsiteX3" fmla="*/ 109008 w 204276"/>
              <a:gd name="connsiteY3" fmla="*/ 183868 h 369329"/>
              <a:gd name="connsiteX4" fmla="*/ 200056 w 204276"/>
              <a:gd name="connsiteY4" fmla="*/ 292952 h 369329"/>
              <a:gd name="connsiteX5" fmla="*/ 197749 w 204276"/>
              <a:gd name="connsiteY5" fmla="*/ 318542 h 369329"/>
              <a:gd name="connsiteX6" fmla="*/ 141957 w 204276"/>
              <a:gd name="connsiteY6" fmla="*/ 365109 h 369329"/>
              <a:gd name="connsiteX7" fmla="*/ 116368 w 204276"/>
              <a:gd name="connsiteY7" fmla="*/ 362802 h 369329"/>
              <a:gd name="connsiteX8" fmla="*/ 86686 w 204276"/>
              <a:gd name="connsiteY8" fmla="*/ 327241 h 369329"/>
              <a:gd name="connsiteX9" fmla="*/ 18168 w 204276"/>
              <a:gd name="connsiteY9" fmla="*/ 327241 h 369329"/>
              <a:gd name="connsiteX10" fmla="*/ 0 w 204276"/>
              <a:gd name="connsiteY10" fmla="*/ 309073 h 369329"/>
              <a:gd name="connsiteX11" fmla="*/ 0 w 204276"/>
              <a:gd name="connsiteY11" fmla="*/ 18168 h 369329"/>
              <a:gd name="connsiteX12" fmla="*/ 18168 w 204276"/>
              <a:gd name="connsiteY12" fmla="*/ 0 h 36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276" h="369329">
                <a:moveTo>
                  <a:pt x="18168" y="0"/>
                </a:moveTo>
                <a:lnTo>
                  <a:pt x="90840" y="0"/>
                </a:lnTo>
                <a:cubicBezTo>
                  <a:pt x="100874" y="0"/>
                  <a:pt x="109008" y="8134"/>
                  <a:pt x="109008" y="18168"/>
                </a:cubicBezTo>
                <a:lnTo>
                  <a:pt x="109008" y="183868"/>
                </a:lnTo>
                <a:lnTo>
                  <a:pt x="200056" y="292952"/>
                </a:lnTo>
                <a:cubicBezTo>
                  <a:pt x="206485" y="300655"/>
                  <a:pt x="205453" y="312112"/>
                  <a:pt x="197749" y="318542"/>
                </a:cubicBezTo>
                <a:lnTo>
                  <a:pt x="141957" y="365109"/>
                </a:lnTo>
                <a:cubicBezTo>
                  <a:pt x="134254" y="371538"/>
                  <a:pt x="122797" y="370506"/>
                  <a:pt x="116368" y="362802"/>
                </a:cubicBezTo>
                <a:lnTo>
                  <a:pt x="86686" y="327241"/>
                </a:lnTo>
                <a:lnTo>
                  <a:pt x="18168" y="327241"/>
                </a:lnTo>
                <a:cubicBezTo>
                  <a:pt x="8134" y="327241"/>
                  <a:pt x="0" y="319107"/>
                  <a:pt x="0" y="309073"/>
                </a:cubicBezTo>
                <a:lnTo>
                  <a:pt x="0" y="18168"/>
                </a:lnTo>
                <a:cubicBezTo>
                  <a:pt x="0" y="8134"/>
                  <a:pt x="8134" y="0"/>
                  <a:pt x="18168" y="0"/>
                </a:cubicBezTo>
                <a:close/>
              </a:path>
            </a:pathLst>
          </a:custGeom>
          <a:solidFill>
            <a:srgbClr val="D1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1" name="Oval 20">
            <a:extLst>
              <a:ext uri="{FF2B5EF4-FFF2-40B4-BE49-F238E27FC236}">
                <a16:creationId xmlns:a16="http://schemas.microsoft.com/office/drawing/2014/main" id="{037D2B84-3F50-43AD-BD5B-D8EB4A20273E}"/>
              </a:ext>
            </a:extLst>
          </p:cNvPr>
          <p:cNvSpPr/>
          <p:nvPr/>
        </p:nvSpPr>
        <p:spPr>
          <a:xfrm>
            <a:off x="-5255034" y="1697059"/>
            <a:ext cx="275894" cy="167894"/>
          </a:xfrm>
          <a:prstGeom prst="ellipse">
            <a:avLst/>
          </a:prstGeom>
          <a:solidFill>
            <a:srgbClr val="CCC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2" name="Oval 21">
            <a:extLst>
              <a:ext uri="{FF2B5EF4-FFF2-40B4-BE49-F238E27FC236}">
                <a16:creationId xmlns:a16="http://schemas.microsoft.com/office/drawing/2014/main" id="{F8013F0C-66A7-4A0A-AE87-062D9744165D}"/>
              </a:ext>
            </a:extLst>
          </p:cNvPr>
          <p:cNvSpPr/>
          <p:nvPr/>
        </p:nvSpPr>
        <p:spPr>
          <a:xfrm>
            <a:off x="-4919384" y="1682612"/>
            <a:ext cx="275894" cy="167894"/>
          </a:xfrm>
          <a:prstGeom prst="ellipse">
            <a:avLst/>
          </a:prstGeom>
          <a:solidFill>
            <a:srgbClr val="E5E2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0" name="Rectangle: Rounded Corners 19">
            <a:extLst>
              <a:ext uri="{FF2B5EF4-FFF2-40B4-BE49-F238E27FC236}">
                <a16:creationId xmlns:a16="http://schemas.microsoft.com/office/drawing/2014/main" id="{639CE8D9-2B6D-4D97-B202-20C5AC17CA6F}"/>
              </a:ext>
            </a:extLst>
          </p:cNvPr>
          <p:cNvSpPr/>
          <p:nvPr/>
        </p:nvSpPr>
        <p:spPr>
          <a:xfrm>
            <a:off x="-5259882" y="1750496"/>
            <a:ext cx="641835" cy="289877"/>
          </a:xfrm>
          <a:prstGeom prst="roundRect">
            <a:avLst/>
          </a:prstGeom>
          <a:solidFill>
            <a:srgbClr val="E3D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Rectangle: Rounded Corners 24">
            <a:extLst>
              <a:ext uri="{FF2B5EF4-FFF2-40B4-BE49-F238E27FC236}">
                <a16:creationId xmlns:a16="http://schemas.microsoft.com/office/drawing/2014/main" id="{57B65DED-A042-499A-9D5A-7D2446F2671D}"/>
              </a:ext>
            </a:extLst>
          </p:cNvPr>
          <p:cNvSpPr/>
          <p:nvPr/>
        </p:nvSpPr>
        <p:spPr>
          <a:xfrm rot="1150590">
            <a:off x="-5747500" y="1800817"/>
            <a:ext cx="329335" cy="647700"/>
          </a:xfrm>
          <a:prstGeom prst="roundRect">
            <a:avLst/>
          </a:prstGeom>
          <a:solidFill>
            <a:srgbClr val="E3D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Rectangle: Rounded Corners 25">
            <a:extLst>
              <a:ext uri="{FF2B5EF4-FFF2-40B4-BE49-F238E27FC236}">
                <a16:creationId xmlns:a16="http://schemas.microsoft.com/office/drawing/2014/main" id="{202C3D58-3290-48EA-AD94-73C17D10A67E}"/>
              </a:ext>
            </a:extLst>
          </p:cNvPr>
          <p:cNvSpPr/>
          <p:nvPr/>
        </p:nvSpPr>
        <p:spPr>
          <a:xfrm rot="20449410" flipH="1">
            <a:off x="-4448947" y="1807839"/>
            <a:ext cx="329335" cy="647700"/>
          </a:xfrm>
          <a:prstGeom prst="roundRect">
            <a:avLst/>
          </a:prstGeom>
          <a:solidFill>
            <a:srgbClr val="E3DB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9" name="Rectangle: Rounded Corners 28">
            <a:extLst>
              <a:ext uri="{FF2B5EF4-FFF2-40B4-BE49-F238E27FC236}">
                <a16:creationId xmlns:a16="http://schemas.microsoft.com/office/drawing/2014/main" id="{C9AC93EC-1EB9-4E16-9C13-E4E0B1DFF5D2}"/>
              </a:ext>
            </a:extLst>
          </p:cNvPr>
          <p:cNvSpPr/>
          <p:nvPr/>
        </p:nvSpPr>
        <p:spPr>
          <a:xfrm rot="769291">
            <a:off x="-5849384" y="2409599"/>
            <a:ext cx="295639" cy="647700"/>
          </a:xfrm>
          <a:prstGeom prst="roundRect">
            <a:avLst/>
          </a:prstGeom>
          <a:solidFill>
            <a:srgbClr val="DCC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Rectangle: Rounded Corners 29">
            <a:extLst>
              <a:ext uri="{FF2B5EF4-FFF2-40B4-BE49-F238E27FC236}">
                <a16:creationId xmlns:a16="http://schemas.microsoft.com/office/drawing/2014/main" id="{3EE02B53-871B-4999-9555-45CFD8113D55}"/>
              </a:ext>
            </a:extLst>
          </p:cNvPr>
          <p:cNvSpPr/>
          <p:nvPr/>
        </p:nvSpPr>
        <p:spPr>
          <a:xfrm rot="21152382" flipH="1">
            <a:off x="-4315279" y="2417876"/>
            <a:ext cx="295639" cy="647700"/>
          </a:xfrm>
          <a:prstGeom prst="roundRect">
            <a:avLst/>
          </a:prstGeom>
          <a:solidFill>
            <a:srgbClr val="DCC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Rectangle: Rounded Corners 30">
            <a:extLst>
              <a:ext uri="{FF2B5EF4-FFF2-40B4-BE49-F238E27FC236}">
                <a16:creationId xmlns:a16="http://schemas.microsoft.com/office/drawing/2014/main" id="{DC701262-5135-48FD-826D-E686662F92A9}"/>
              </a:ext>
            </a:extLst>
          </p:cNvPr>
          <p:cNvSpPr/>
          <p:nvPr/>
        </p:nvSpPr>
        <p:spPr>
          <a:xfrm rot="21152382" flipH="1">
            <a:off x="-4213124" y="3023959"/>
            <a:ext cx="208588" cy="409382"/>
          </a:xfrm>
          <a:prstGeom prst="roundRect">
            <a:avLst/>
          </a:prstGeom>
          <a:solidFill>
            <a:srgbClr val="DCC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Rounded Corners 31">
            <a:extLst>
              <a:ext uri="{FF2B5EF4-FFF2-40B4-BE49-F238E27FC236}">
                <a16:creationId xmlns:a16="http://schemas.microsoft.com/office/drawing/2014/main" id="{B7269CAB-DBEB-4420-A190-BEDE9C798212}"/>
              </a:ext>
            </a:extLst>
          </p:cNvPr>
          <p:cNvSpPr/>
          <p:nvPr/>
        </p:nvSpPr>
        <p:spPr>
          <a:xfrm rot="322125">
            <a:off x="-5897703" y="2983745"/>
            <a:ext cx="208588" cy="409382"/>
          </a:xfrm>
          <a:prstGeom prst="roundRect">
            <a:avLst/>
          </a:prstGeom>
          <a:solidFill>
            <a:srgbClr val="DCC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Rectangle: Rounded Corners 32">
            <a:extLst>
              <a:ext uri="{FF2B5EF4-FFF2-40B4-BE49-F238E27FC236}">
                <a16:creationId xmlns:a16="http://schemas.microsoft.com/office/drawing/2014/main" id="{63FCF5B2-E661-40C2-A89A-D35DF43F494F}"/>
              </a:ext>
            </a:extLst>
          </p:cNvPr>
          <p:cNvSpPr/>
          <p:nvPr/>
        </p:nvSpPr>
        <p:spPr>
          <a:xfrm rot="3567273">
            <a:off x="-6103869" y="3415765"/>
            <a:ext cx="125396" cy="493739"/>
          </a:xfrm>
          <a:prstGeom prst="roundRect">
            <a:avLst>
              <a:gd name="adj" fmla="val 50000"/>
            </a:avLst>
          </a:prstGeom>
          <a:solidFill>
            <a:srgbClr val="DAD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Rectangle: Rounded Corners 33">
            <a:extLst>
              <a:ext uri="{FF2B5EF4-FFF2-40B4-BE49-F238E27FC236}">
                <a16:creationId xmlns:a16="http://schemas.microsoft.com/office/drawing/2014/main" id="{1F4A4B8C-B0EA-4EFA-BD43-48B390BEB9DB}"/>
              </a:ext>
            </a:extLst>
          </p:cNvPr>
          <p:cNvSpPr/>
          <p:nvPr/>
        </p:nvSpPr>
        <p:spPr>
          <a:xfrm rot="157707">
            <a:off x="-5843600" y="3579628"/>
            <a:ext cx="93810" cy="206119"/>
          </a:xfrm>
          <a:prstGeom prst="roundRect">
            <a:avLst>
              <a:gd name="adj" fmla="val 50000"/>
            </a:avLst>
          </a:prstGeom>
          <a:solidFill>
            <a:srgbClr val="DAD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Rectangle: Rounded Corners 34">
            <a:extLst>
              <a:ext uri="{FF2B5EF4-FFF2-40B4-BE49-F238E27FC236}">
                <a16:creationId xmlns:a16="http://schemas.microsoft.com/office/drawing/2014/main" id="{85746D19-3B5D-4100-9A65-40863A4F7797}"/>
              </a:ext>
            </a:extLst>
          </p:cNvPr>
          <p:cNvSpPr/>
          <p:nvPr/>
        </p:nvSpPr>
        <p:spPr>
          <a:xfrm rot="771992">
            <a:off x="-5932127" y="3379467"/>
            <a:ext cx="193449" cy="219708"/>
          </a:xfrm>
          <a:prstGeom prst="roundRect">
            <a:avLst/>
          </a:prstGeom>
          <a:solidFill>
            <a:srgbClr val="DAD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9" name="Freeform: Shape 38">
            <a:extLst>
              <a:ext uri="{FF2B5EF4-FFF2-40B4-BE49-F238E27FC236}">
                <a16:creationId xmlns:a16="http://schemas.microsoft.com/office/drawing/2014/main" id="{848A1BA6-F304-49E3-9B4A-FE869FBFFD6B}"/>
              </a:ext>
            </a:extLst>
          </p:cNvPr>
          <p:cNvSpPr/>
          <p:nvPr/>
        </p:nvSpPr>
        <p:spPr>
          <a:xfrm rot="18032727" flipH="1">
            <a:off x="-4133853" y="3340341"/>
            <a:ext cx="413052" cy="644586"/>
          </a:xfrm>
          <a:custGeom>
            <a:avLst/>
            <a:gdLst>
              <a:gd name="connsiteX0" fmla="*/ 8820 w 413052"/>
              <a:gd name="connsiteY0" fmla="*/ 103768 h 644586"/>
              <a:gd name="connsiteX1" fmla="*/ 97450 w 413052"/>
              <a:gd name="connsiteY1" fmla="*/ 10083 h 644586"/>
              <a:gd name="connsiteX2" fmla="*/ 143029 w 413052"/>
              <a:gd name="connsiteY2" fmla="*/ 8820 h 644586"/>
              <a:gd name="connsiteX3" fmla="*/ 255788 w 413052"/>
              <a:gd name="connsiteY3" fmla="*/ 115496 h 644586"/>
              <a:gd name="connsiteX4" fmla="*/ 258822 w 413052"/>
              <a:gd name="connsiteY4" fmla="*/ 122282 h 644586"/>
              <a:gd name="connsiteX5" fmla="*/ 262525 w 413052"/>
              <a:gd name="connsiteY5" fmla="*/ 120722 h 644586"/>
              <a:gd name="connsiteX6" fmla="*/ 297804 w 413052"/>
              <a:gd name="connsiteY6" fmla="*/ 127372 h 644586"/>
              <a:gd name="connsiteX7" fmla="*/ 391808 w 413052"/>
              <a:gd name="connsiteY7" fmla="*/ 188825 h 644586"/>
              <a:gd name="connsiteX8" fmla="*/ 405402 w 413052"/>
              <a:gd name="connsiteY8" fmla="*/ 253751 h 644586"/>
              <a:gd name="connsiteX9" fmla="*/ 340477 w 413052"/>
              <a:gd name="connsiteY9" fmla="*/ 267346 h 644586"/>
              <a:gd name="connsiteX10" fmla="*/ 246472 w 413052"/>
              <a:gd name="connsiteY10" fmla="*/ 205892 h 644586"/>
              <a:gd name="connsiteX11" fmla="*/ 235544 w 413052"/>
              <a:gd name="connsiteY11" fmla="*/ 189887 h 644586"/>
              <a:gd name="connsiteX12" fmla="*/ 240320 w 413052"/>
              <a:gd name="connsiteY12" fmla="*/ 213545 h 644586"/>
              <a:gd name="connsiteX13" fmla="*/ 240320 w 413052"/>
              <a:gd name="connsiteY13" fmla="*/ 581888 h 644586"/>
              <a:gd name="connsiteX14" fmla="*/ 177622 w 413052"/>
              <a:gd name="connsiteY14" fmla="*/ 644586 h 644586"/>
              <a:gd name="connsiteX15" fmla="*/ 114924 w 413052"/>
              <a:gd name="connsiteY15" fmla="*/ 581888 h 644586"/>
              <a:gd name="connsiteX16" fmla="*/ 114924 w 413052"/>
              <a:gd name="connsiteY16" fmla="*/ 248532 h 644586"/>
              <a:gd name="connsiteX17" fmla="*/ 10083 w 413052"/>
              <a:gd name="connsiteY17" fmla="*/ 149347 h 644586"/>
              <a:gd name="connsiteX18" fmla="*/ 8820 w 413052"/>
              <a:gd name="connsiteY18" fmla="*/ 103768 h 64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052" h="644586">
                <a:moveTo>
                  <a:pt x="8820" y="103768"/>
                </a:moveTo>
                <a:lnTo>
                  <a:pt x="97450" y="10083"/>
                </a:lnTo>
                <a:cubicBezTo>
                  <a:pt x="109687" y="-2852"/>
                  <a:pt x="130094" y="-3418"/>
                  <a:pt x="143029" y="8820"/>
                </a:cubicBezTo>
                <a:lnTo>
                  <a:pt x="255788" y="115496"/>
                </a:lnTo>
                <a:lnTo>
                  <a:pt x="258822" y="122282"/>
                </a:lnTo>
                <a:lnTo>
                  <a:pt x="262525" y="120722"/>
                </a:lnTo>
                <a:cubicBezTo>
                  <a:pt x="274275" y="118262"/>
                  <a:pt x="286962" y="120284"/>
                  <a:pt x="297804" y="127372"/>
                </a:cubicBezTo>
                <a:lnTo>
                  <a:pt x="391808" y="188825"/>
                </a:lnTo>
                <a:cubicBezTo>
                  <a:pt x="413491" y="203000"/>
                  <a:pt x="419577" y="232068"/>
                  <a:pt x="405402" y="253751"/>
                </a:cubicBezTo>
                <a:cubicBezTo>
                  <a:pt x="391228" y="275434"/>
                  <a:pt x="362160" y="281521"/>
                  <a:pt x="340477" y="267346"/>
                </a:cubicBezTo>
                <a:lnTo>
                  <a:pt x="246472" y="205892"/>
                </a:lnTo>
                <a:lnTo>
                  <a:pt x="235544" y="189887"/>
                </a:lnTo>
                <a:lnTo>
                  <a:pt x="240320" y="213545"/>
                </a:lnTo>
                <a:lnTo>
                  <a:pt x="240320" y="581888"/>
                </a:lnTo>
                <a:cubicBezTo>
                  <a:pt x="240320" y="616515"/>
                  <a:pt x="212249" y="644586"/>
                  <a:pt x="177622" y="644586"/>
                </a:cubicBezTo>
                <a:cubicBezTo>
                  <a:pt x="142995" y="644586"/>
                  <a:pt x="114924" y="616515"/>
                  <a:pt x="114924" y="581888"/>
                </a:cubicBezTo>
                <a:lnTo>
                  <a:pt x="114924" y="248532"/>
                </a:lnTo>
                <a:lnTo>
                  <a:pt x="10083" y="149347"/>
                </a:lnTo>
                <a:cubicBezTo>
                  <a:pt x="-2852" y="137110"/>
                  <a:pt x="-3418" y="116703"/>
                  <a:pt x="8820" y="103768"/>
                </a:cubicBezTo>
                <a:close/>
              </a:path>
            </a:pathLst>
          </a:custGeom>
          <a:solidFill>
            <a:srgbClr val="DAD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Trapezoid 39">
            <a:extLst>
              <a:ext uri="{FF2B5EF4-FFF2-40B4-BE49-F238E27FC236}">
                <a16:creationId xmlns:a16="http://schemas.microsoft.com/office/drawing/2014/main" id="{9462FBBE-77A1-468F-B7BE-6AFFA18AFE74}"/>
              </a:ext>
            </a:extLst>
          </p:cNvPr>
          <p:cNvSpPr/>
          <p:nvPr/>
        </p:nvSpPr>
        <p:spPr>
          <a:xfrm>
            <a:off x="-5779855" y="2532736"/>
            <a:ext cx="1646389" cy="1449882"/>
          </a:xfrm>
          <a:prstGeom prst="trapezoid">
            <a:avLst/>
          </a:prstGeom>
          <a:solidFill>
            <a:srgbClr val="D1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2" name="Rectangle: Rounded Corners 41">
            <a:extLst>
              <a:ext uri="{FF2B5EF4-FFF2-40B4-BE49-F238E27FC236}">
                <a16:creationId xmlns:a16="http://schemas.microsoft.com/office/drawing/2014/main" id="{D5B314BD-68D5-49C2-9461-844F6A107D7C}"/>
              </a:ext>
            </a:extLst>
          </p:cNvPr>
          <p:cNvSpPr/>
          <p:nvPr/>
        </p:nvSpPr>
        <p:spPr>
          <a:xfrm>
            <a:off x="-5526121" y="4101380"/>
            <a:ext cx="396170" cy="373602"/>
          </a:xfrm>
          <a:prstGeom prst="roundRect">
            <a:avLst/>
          </a:prstGeom>
          <a:solidFill>
            <a:srgbClr val="CDC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4" name="Rectangle: Rounded Corners 43">
            <a:extLst>
              <a:ext uri="{FF2B5EF4-FFF2-40B4-BE49-F238E27FC236}">
                <a16:creationId xmlns:a16="http://schemas.microsoft.com/office/drawing/2014/main" id="{14D4BF5B-CB80-4469-89C4-4833A0115C30}"/>
              </a:ext>
            </a:extLst>
          </p:cNvPr>
          <p:cNvSpPr/>
          <p:nvPr/>
        </p:nvSpPr>
        <p:spPr>
          <a:xfrm>
            <a:off x="-5526121" y="3980837"/>
            <a:ext cx="396170" cy="141720"/>
          </a:xfrm>
          <a:prstGeom prst="roundRect">
            <a:avLst>
              <a:gd name="adj" fmla="val 0"/>
            </a:avLst>
          </a:prstGeom>
          <a:solidFill>
            <a:srgbClr val="5F4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Rectangle: Rounded Corners 44">
            <a:extLst>
              <a:ext uri="{FF2B5EF4-FFF2-40B4-BE49-F238E27FC236}">
                <a16:creationId xmlns:a16="http://schemas.microsoft.com/office/drawing/2014/main" id="{60CA3E5F-3F36-4A5B-B8D5-8D489A0F9041}"/>
              </a:ext>
            </a:extLst>
          </p:cNvPr>
          <p:cNvSpPr/>
          <p:nvPr/>
        </p:nvSpPr>
        <p:spPr>
          <a:xfrm>
            <a:off x="-4801706" y="4101380"/>
            <a:ext cx="396170" cy="373602"/>
          </a:xfrm>
          <a:prstGeom prst="roundRect">
            <a:avLst/>
          </a:prstGeom>
          <a:solidFill>
            <a:srgbClr val="CDC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6" name="Rectangle: Rounded Corners 45">
            <a:extLst>
              <a:ext uri="{FF2B5EF4-FFF2-40B4-BE49-F238E27FC236}">
                <a16:creationId xmlns:a16="http://schemas.microsoft.com/office/drawing/2014/main" id="{E5E2A40A-9F1F-4F7E-807F-6ADAD3396C98}"/>
              </a:ext>
            </a:extLst>
          </p:cNvPr>
          <p:cNvSpPr/>
          <p:nvPr/>
        </p:nvSpPr>
        <p:spPr>
          <a:xfrm>
            <a:off x="-4801706" y="3980837"/>
            <a:ext cx="396170" cy="141720"/>
          </a:xfrm>
          <a:prstGeom prst="roundRect">
            <a:avLst>
              <a:gd name="adj" fmla="val 0"/>
            </a:avLst>
          </a:prstGeom>
          <a:solidFill>
            <a:srgbClr val="5F4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Rectangle: Rounded Corners 46">
            <a:extLst>
              <a:ext uri="{FF2B5EF4-FFF2-40B4-BE49-F238E27FC236}">
                <a16:creationId xmlns:a16="http://schemas.microsoft.com/office/drawing/2014/main" id="{9CF3D78A-C6EE-42D8-AAA7-A3BE5D7EF3E7}"/>
              </a:ext>
            </a:extLst>
          </p:cNvPr>
          <p:cNvSpPr/>
          <p:nvPr/>
        </p:nvSpPr>
        <p:spPr>
          <a:xfrm>
            <a:off x="-5485563" y="4474981"/>
            <a:ext cx="355612" cy="1245648"/>
          </a:xfrm>
          <a:prstGeom prst="roundRect">
            <a:avLst/>
          </a:prstGeom>
          <a:solidFill>
            <a:srgbClr val="DCE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8" name="Rectangle: Rounded Corners 47">
            <a:extLst>
              <a:ext uri="{FF2B5EF4-FFF2-40B4-BE49-F238E27FC236}">
                <a16:creationId xmlns:a16="http://schemas.microsoft.com/office/drawing/2014/main" id="{380A0DE6-38A5-4F20-AF78-7022ABF887F4}"/>
              </a:ext>
            </a:extLst>
          </p:cNvPr>
          <p:cNvSpPr/>
          <p:nvPr/>
        </p:nvSpPr>
        <p:spPr>
          <a:xfrm>
            <a:off x="-4808269" y="4474981"/>
            <a:ext cx="355612" cy="1245648"/>
          </a:xfrm>
          <a:prstGeom prst="roundRect">
            <a:avLst/>
          </a:prstGeom>
          <a:solidFill>
            <a:srgbClr val="DCE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3" name="Rectangle: Rounded Corners 42">
            <a:extLst>
              <a:ext uri="{FF2B5EF4-FFF2-40B4-BE49-F238E27FC236}">
                <a16:creationId xmlns:a16="http://schemas.microsoft.com/office/drawing/2014/main" id="{35DEE529-6809-4A3C-9E7E-F2B456DB7DE7}"/>
              </a:ext>
            </a:extLst>
          </p:cNvPr>
          <p:cNvSpPr/>
          <p:nvPr/>
        </p:nvSpPr>
        <p:spPr>
          <a:xfrm>
            <a:off x="-5505842" y="5720629"/>
            <a:ext cx="396170" cy="273050"/>
          </a:xfrm>
          <a:prstGeom prst="roundRect">
            <a:avLst>
              <a:gd name="adj" fmla="val 42248"/>
            </a:avLst>
          </a:prstGeom>
          <a:solidFill>
            <a:srgbClr val="3D4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0" name="Rectangle: Rounded Corners 49">
            <a:extLst>
              <a:ext uri="{FF2B5EF4-FFF2-40B4-BE49-F238E27FC236}">
                <a16:creationId xmlns:a16="http://schemas.microsoft.com/office/drawing/2014/main" id="{3B002EC8-C1EE-4F28-8A97-D8BE531EC133}"/>
              </a:ext>
            </a:extLst>
          </p:cNvPr>
          <p:cNvSpPr/>
          <p:nvPr/>
        </p:nvSpPr>
        <p:spPr>
          <a:xfrm>
            <a:off x="-4828548" y="5720629"/>
            <a:ext cx="396170" cy="273050"/>
          </a:xfrm>
          <a:prstGeom prst="roundRect">
            <a:avLst>
              <a:gd name="adj" fmla="val 42248"/>
            </a:avLst>
          </a:prstGeom>
          <a:solidFill>
            <a:srgbClr val="3D4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pic>
        <p:nvPicPr>
          <p:cNvPr id="1028" name="Picture 4" descr="Best Crawl F GIFs | Gfycat">
            <a:extLst>
              <a:ext uri="{FF2B5EF4-FFF2-40B4-BE49-F238E27FC236}">
                <a16:creationId xmlns:a16="http://schemas.microsoft.com/office/drawing/2014/main" id="{72C85CD7-F81A-4D63-9C28-A8D1246D182C}"/>
              </a:ext>
            </a:extLst>
          </p:cNvPr>
          <p:cNvPicPr>
            <a:picLocks noChangeAspect="1" noChangeArrowheads="1" noCrop="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965080" y="5236925"/>
            <a:ext cx="2016949" cy="151350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4" descr="Best Crawl F GIFs | Gfycat">
            <a:extLst>
              <a:ext uri="{FF2B5EF4-FFF2-40B4-BE49-F238E27FC236}">
                <a16:creationId xmlns:a16="http://schemas.microsoft.com/office/drawing/2014/main" id="{5FCC3759-2A47-46F5-A3D1-2DDCF5721744}"/>
              </a:ext>
            </a:extLst>
          </p:cNvPr>
          <p:cNvPicPr>
            <a:picLocks noChangeAspect="1" noChangeArrowheads="1" noCrop="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096000" y="5429396"/>
            <a:ext cx="1503963" cy="11285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est Crawl F GIFs | Gfycat">
            <a:extLst>
              <a:ext uri="{FF2B5EF4-FFF2-40B4-BE49-F238E27FC236}">
                <a16:creationId xmlns:a16="http://schemas.microsoft.com/office/drawing/2014/main" id="{795DCF4D-1C90-4B53-814B-B86936D59DB1}"/>
              </a:ext>
            </a:extLst>
          </p:cNvPr>
          <p:cNvPicPr>
            <a:picLocks noChangeAspect="1" noChangeArrowheads="1" noCrop="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884769" y="5344492"/>
            <a:ext cx="2016949" cy="1513508"/>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A87F2554-D48C-499C-8983-D38717ADD690}"/>
              </a:ext>
            </a:extLst>
          </p:cNvPr>
          <p:cNvSpPr/>
          <p:nvPr/>
        </p:nvSpPr>
        <p:spPr>
          <a:xfrm flipH="1">
            <a:off x="2831319" y="5277722"/>
            <a:ext cx="364066" cy="2658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6" name="Rectangle 65">
            <a:extLst>
              <a:ext uri="{FF2B5EF4-FFF2-40B4-BE49-F238E27FC236}">
                <a16:creationId xmlns:a16="http://schemas.microsoft.com/office/drawing/2014/main" id="{DC7E4F05-27C0-44C0-B13F-17DBDAD74BBA}"/>
              </a:ext>
            </a:extLst>
          </p:cNvPr>
          <p:cNvSpPr/>
          <p:nvPr/>
        </p:nvSpPr>
        <p:spPr>
          <a:xfrm>
            <a:off x="6096000" y="5475288"/>
            <a:ext cx="217488" cy="169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7" name="Rectangle 66">
            <a:extLst>
              <a:ext uri="{FF2B5EF4-FFF2-40B4-BE49-F238E27FC236}">
                <a16:creationId xmlns:a16="http://schemas.microsoft.com/office/drawing/2014/main" id="{023DA6A3-A459-4CE9-B722-7AB5E1783C2F}"/>
              </a:ext>
            </a:extLst>
          </p:cNvPr>
          <p:cNvSpPr/>
          <p:nvPr/>
        </p:nvSpPr>
        <p:spPr>
          <a:xfrm>
            <a:off x="8861019" y="5394324"/>
            <a:ext cx="217488" cy="282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2" name="TextBox 61">
            <a:extLst>
              <a:ext uri="{FF2B5EF4-FFF2-40B4-BE49-F238E27FC236}">
                <a16:creationId xmlns:a16="http://schemas.microsoft.com/office/drawing/2014/main" id="{A2853C40-5DC4-47F0-A33D-D8E083DD9BA6}"/>
              </a:ext>
            </a:extLst>
          </p:cNvPr>
          <p:cNvSpPr txBox="1"/>
          <p:nvPr/>
        </p:nvSpPr>
        <p:spPr>
          <a:xfrm>
            <a:off x="4681374" y="563978"/>
            <a:ext cx="3456395" cy="584775"/>
          </a:xfrm>
          <a:prstGeom prst="rect">
            <a:avLst/>
          </a:prstGeom>
          <a:noFill/>
        </p:spPr>
        <p:txBody>
          <a:bodyPr wrap="none" rtlCol="0">
            <a:spAutoFit/>
          </a:bodyPr>
          <a:lstStyle/>
          <a:p>
            <a:r>
              <a:rPr lang="en-MY" sz="3200" spc="600">
                <a:solidFill>
                  <a:schemeClr val="bg1"/>
                </a:solidFill>
                <a:effectLst>
                  <a:glow rad="228600">
                    <a:schemeClr val="accent1">
                      <a:satMod val="175000"/>
                      <a:alpha val="40000"/>
                    </a:schemeClr>
                  </a:glow>
                </a:effectLst>
                <a:latin typeface="Abadi" panose="020B0604020104020204" pitchFamily="34" charset="0"/>
              </a:rPr>
              <a:t>ASSOCIATION</a:t>
            </a:r>
            <a:endParaRPr lang="en-MY" sz="3200" spc="600" dirty="0">
              <a:solidFill>
                <a:schemeClr val="bg1"/>
              </a:solidFill>
              <a:effectLst>
                <a:glow rad="228600">
                  <a:schemeClr val="accent1">
                    <a:satMod val="175000"/>
                    <a:alpha val="40000"/>
                  </a:schemeClr>
                </a:glow>
              </a:effectLst>
              <a:latin typeface="Abadi" panose="020B0604020104020204" pitchFamily="34" charset="0"/>
            </a:endParaRPr>
          </a:p>
        </p:txBody>
      </p:sp>
      <p:pic>
        <p:nvPicPr>
          <p:cNvPr id="70" name="Picture 69">
            <a:extLst>
              <a:ext uri="{FF2B5EF4-FFF2-40B4-BE49-F238E27FC236}">
                <a16:creationId xmlns:a16="http://schemas.microsoft.com/office/drawing/2014/main" id="{5956127D-1DA9-4677-BDFB-A6767E78E9D6}"/>
              </a:ext>
            </a:extLst>
          </p:cNvPr>
          <p:cNvPicPr>
            <a:picLocks noChangeAspect="1"/>
          </p:cNvPicPr>
          <p:nvPr/>
        </p:nvPicPr>
        <p:blipFill>
          <a:blip r:embed="rId3"/>
          <a:stretch>
            <a:fillRect/>
          </a:stretch>
        </p:blipFill>
        <p:spPr>
          <a:xfrm>
            <a:off x="9901818" y="362832"/>
            <a:ext cx="750660" cy="750660"/>
          </a:xfrm>
          <a:prstGeom prst="rect">
            <a:avLst/>
          </a:prstGeom>
        </p:spPr>
      </p:pic>
      <p:pic>
        <p:nvPicPr>
          <p:cNvPr id="1034" name="Picture 10" descr="Putting a GIF into my JS game: learnjavascript">
            <a:extLst>
              <a:ext uri="{FF2B5EF4-FFF2-40B4-BE49-F238E27FC236}">
                <a16:creationId xmlns:a16="http://schemas.microsoft.com/office/drawing/2014/main" id="{C7804BF2-B556-40A2-95B6-E3805B77D94E}"/>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85794" y="5475288"/>
            <a:ext cx="1179944" cy="11799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0" descr="Putting a GIF into my JS game: learnjavascript">
            <a:extLst>
              <a:ext uri="{FF2B5EF4-FFF2-40B4-BE49-F238E27FC236}">
                <a16:creationId xmlns:a16="http://schemas.microsoft.com/office/drawing/2014/main" id="{D7391E28-7C87-4892-953F-FAE593E822B6}"/>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H="1">
            <a:off x="8030225" y="5831465"/>
            <a:ext cx="726497" cy="72649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3D2962E-773D-40F2-82B3-1347997C73A3}"/>
              </a:ext>
            </a:extLst>
          </p:cNvPr>
          <p:cNvPicPr>
            <a:picLocks noChangeAspect="1"/>
          </p:cNvPicPr>
          <p:nvPr/>
        </p:nvPicPr>
        <p:blipFill>
          <a:blip r:embed="rId5"/>
          <a:stretch>
            <a:fillRect/>
          </a:stretch>
        </p:blipFill>
        <p:spPr>
          <a:xfrm>
            <a:off x="1366553" y="1742852"/>
            <a:ext cx="4541731" cy="3416467"/>
          </a:xfrm>
          <a:prstGeom prst="rect">
            <a:avLst/>
          </a:prstGeom>
        </p:spPr>
      </p:pic>
      <p:pic>
        <p:nvPicPr>
          <p:cNvPr id="23" name="Picture 22">
            <a:extLst>
              <a:ext uri="{FF2B5EF4-FFF2-40B4-BE49-F238E27FC236}">
                <a16:creationId xmlns:a16="http://schemas.microsoft.com/office/drawing/2014/main" id="{7160C4F2-0984-4FED-8BD8-B7DAC93AEC68}"/>
              </a:ext>
            </a:extLst>
          </p:cNvPr>
          <p:cNvPicPr>
            <a:picLocks noChangeAspect="1"/>
          </p:cNvPicPr>
          <p:nvPr/>
        </p:nvPicPr>
        <p:blipFill>
          <a:blip r:embed="rId6"/>
          <a:stretch>
            <a:fillRect/>
          </a:stretch>
        </p:blipFill>
        <p:spPr>
          <a:xfrm>
            <a:off x="6558043" y="1674033"/>
            <a:ext cx="4094435" cy="3645543"/>
          </a:xfrm>
          <a:prstGeom prst="rect">
            <a:avLst/>
          </a:prstGeom>
        </p:spPr>
      </p:pic>
    </p:spTree>
    <p:extLst>
      <p:ext uri="{BB962C8B-B14F-4D97-AF65-F5344CB8AC3E}">
        <p14:creationId xmlns:p14="http://schemas.microsoft.com/office/powerpoint/2010/main" val="374194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withEffect">
                                  <p:stCondLst>
                                    <p:cond delay="0"/>
                                  </p:stCondLst>
                                  <p:childTnLst>
                                    <p:animMotion origin="layout" path="M 0.00143 -0.00394 L 0.10143 -0.00949 L 0.09154 0.12569 L 0.00143 -0.00394 Z " pathEditMode="relative" ptsTypes="AAAA">
                                      <p:cBhvr>
                                        <p:cTn id="6" dur="5000" fill="hold"/>
                                        <p:tgtEl>
                                          <p:spTgt spid="7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3A78503-436D-4910-8BD9-DAA87C0F128B}"/>
              </a:ext>
            </a:extLst>
          </p:cNvPr>
          <p:cNvSpPr/>
          <p:nvPr/>
        </p:nvSpPr>
        <p:spPr>
          <a:xfrm flipH="1">
            <a:off x="1122087" y="1767308"/>
            <a:ext cx="45719" cy="1304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Rectangle 40">
            <a:extLst>
              <a:ext uri="{FF2B5EF4-FFF2-40B4-BE49-F238E27FC236}">
                <a16:creationId xmlns:a16="http://schemas.microsoft.com/office/drawing/2014/main" id="{FA13FDE5-1832-4456-9509-0BA7B9810614}"/>
              </a:ext>
            </a:extLst>
          </p:cNvPr>
          <p:cNvSpPr/>
          <p:nvPr/>
        </p:nvSpPr>
        <p:spPr>
          <a:xfrm flipH="1">
            <a:off x="10892154" y="1767308"/>
            <a:ext cx="45719" cy="312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38" name="Graphic 37" descr="Piggy Bank with solid fill">
            <a:extLst>
              <a:ext uri="{FF2B5EF4-FFF2-40B4-BE49-F238E27FC236}">
                <a16:creationId xmlns:a16="http://schemas.microsoft.com/office/drawing/2014/main" id="{7D9DE5D4-832C-4228-84D7-3C994565B6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983" y="2801393"/>
            <a:ext cx="1304723" cy="1304723"/>
          </a:xfrm>
          <a:prstGeom prst="rect">
            <a:avLst/>
          </a:prstGeom>
        </p:spPr>
      </p:pic>
      <p:pic>
        <p:nvPicPr>
          <p:cNvPr id="39" name="Graphic 38" descr="Piggy Bank with solid fill">
            <a:extLst>
              <a:ext uri="{FF2B5EF4-FFF2-40B4-BE49-F238E27FC236}">
                <a16:creationId xmlns:a16="http://schemas.microsoft.com/office/drawing/2014/main" id="{8A26017C-8474-42D4-A5CD-0DF2ECE0C2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77652" y="4538555"/>
            <a:ext cx="1720445" cy="1720445"/>
          </a:xfrm>
          <a:prstGeom prst="rect">
            <a:avLst/>
          </a:prstGeom>
        </p:spPr>
      </p:pic>
      <p:sp>
        <p:nvSpPr>
          <p:cNvPr id="4" name="Rectangle 3">
            <a:extLst>
              <a:ext uri="{FF2B5EF4-FFF2-40B4-BE49-F238E27FC236}">
                <a16:creationId xmlns:a16="http://schemas.microsoft.com/office/drawing/2014/main" id="{DD1CA751-55BB-4AB4-B35F-5AC4FFD11942}"/>
              </a:ext>
            </a:extLst>
          </p:cNvPr>
          <p:cNvSpPr/>
          <p:nvPr/>
        </p:nvSpPr>
        <p:spPr>
          <a:xfrm>
            <a:off x="-252919"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66164028-DBE7-4F99-9151-86C6B2B3BB2A}"/>
              </a:ext>
            </a:extLst>
          </p:cNvPr>
          <p:cNvSpPr/>
          <p:nvPr/>
        </p:nvSpPr>
        <p:spPr>
          <a:xfrm>
            <a:off x="11567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F7FCC4FE-9015-4FCE-B027-3476A9F482DA}"/>
              </a:ext>
            </a:extLst>
          </p:cNvPr>
          <p:cNvSpPr/>
          <p:nvPr/>
        </p:nvSpPr>
        <p:spPr>
          <a:xfrm>
            <a:off x="25664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a:extLst>
              <a:ext uri="{FF2B5EF4-FFF2-40B4-BE49-F238E27FC236}">
                <a16:creationId xmlns:a16="http://schemas.microsoft.com/office/drawing/2014/main" id="{825EAF61-EA00-4F4F-8C92-184B6CFE4E57}"/>
              </a:ext>
            </a:extLst>
          </p:cNvPr>
          <p:cNvSpPr/>
          <p:nvPr/>
        </p:nvSpPr>
        <p:spPr>
          <a:xfrm>
            <a:off x="39761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6BA10C03-983E-4A1F-A50C-7A887AFEE521}"/>
              </a:ext>
            </a:extLst>
          </p:cNvPr>
          <p:cNvSpPr/>
          <p:nvPr/>
        </p:nvSpPr>
        <p:spPr>
          <a:xfrm>
            <a:off x="53858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ectangle 10">
            <a:extLst>
              <a:ext uri="{FF2B5EF4-FFF2-40B4-BE49-F238E27FC236}">
                <a16:creationId xmlns:a16="http://schemas.microsoft.com/office/drawing/2014/main" id="{1D9C06C9-1873-4B83-91C8-B9086B820EBF}"/>
              </a:ext>
            </a:extLst>
          </p:cNvPr>
          <p:cNvSpPr/>
          <p:nvPr/>
        </p:nvSpPr>
        <p:spPr>
          <a:xfrm>
            <a:off x="67955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Rectangle 11">
            <a:extLst>
              <a:ext uri="{FF2B5EF4-FFF2-40B4-BE49-F238E27FC236}">
                <a16:creationId xmlns:a16="http://schemas.microsoft.com/office/drawing/2014/main" id="{8491ADDC-0F03-4D61-AD34-FB1F25D97796}"/>
              </a:ext>
            </a:extLst>
          </p:cNvPr>
          <p:cNvSpPr/>
          <p:nvPr/>
        </p:nvSpPr>
        <p:spPr>
          <a:xfrm>
            <a:off x="82052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Rectangle 12">
            <a:extLst>
              <a:ext uri="{FF2B5EF4-FFF2-40B4-BE49-F238E27FC236}">
                <a16:creationId xmlns:a16="http://schemas.microsoft.com/office/drawing/2014/main" id="{652096D9-E170-4903-8546-90FDFE824C0C}"/>
              </a:ext>
            </a:extLst>
          </p:cNvPr>
          <p:cNvSpPr/>
          <p:nvPr/>
        </p:nvSpPr>
        <p:spPr>
          <a:xfrm>
            <a:off x="96149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1A4BE97A-50F4-46B1-BA75-C563D463E28B}"/>
              </a:ext>
            </a:extLst>
          </p:cNvPr>
          <p:cNvSpPr/>
          <p:nvPr/>
        </p:nvSpPr>
        <p:spPr>
          <a:xfrm>
            <a:off x="110246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Rectangle 14">
            <a:extLst>
              <a:ext uri="{FF2B5EF4-FFF2-40B4-BE49-F238E27FC236}">
                <a16:creationId xmlns:a16="http://schemas.microsoft.com/office/drawing/2014/main" id="{DCF2AB8D-29FF-4EC4-AF9E-6C1E216BECFE}"/>
              </a:ext>
            </a:extLst>
          </p:cNvPr>
          <p:cNvSpPr/>
          <p:nvPr/>
        </p:nvSpPr>
        <p:spPr>
          <a:xfrm>
            <a:off x="-104457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9EA2978A-C6B7-4B1E-B7D1-DB57E24FAAF3}"/>
              </a:ext>
            </a:extLst>
          </p:cNvPr>
          <p:cNvSpPr/>
          <p:nvPr/>
        </p:nvSpPr>
        <p:spPr>
          <a:xfrm>
            <a:off x="3651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ectangle 16">
            <a:extLst>
              <a:ext uri="{FF2B5EF4-FFF2-40B4-BE49-F238E27FC236}">
                <a16:creationId xmlns:a16="http://schemas.microsoft.com/office/drawing/2014/main" id="{15DE225F-6F0F-4C8E-9DCB-EBB139AC51B1}"/>
              </a:ext>
            </a:extLst>
          </p:cNvPr>
          <p:cNvSpPr/>
          <p:nvPr/>
        </p:nvSpPr>
        <p:spPr>
          <a:xfrm>
            <a:off x="17748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ectangle 17">
            <a:extLst>
              <a:ext uri="{FF2B5EF4-FFF2-40B4-BE49-F238E27FC236}">
                <a16:creationId xmlns:a16="http://schemas.microsoft.com/office/drawing/2014/main" id="{9E569EE5-9E82-4754-B945-BC642E8A2183}"/>
              </a:ext>
            </a:extLst>
          </p:cNvPr>
          <p:cNvSpPr/>
          <p:nvPr/>
        </p:nvSpPr>
        <p:spPr>
          <a:xfrm>
            <a:off x="31845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Rectangle 18">
            <a:extLst>
              <a:ext uri="{FF2B5EF4-FFF2-40B4-BE49-F238E27FC236}">
                <a16:creationId xmlns:a16="http://schemas.microsoft.com/office/drawing/2014/main" id="{DBF0964E-8E72-452B-AA71-141F42CCE466}"/>
              </a:ext>
            </a:extLst>
          </p:cNvPr>
          <p:cNvSpPr/>
          <p:nvPr/>
        </p:nvSpPr>
        <p:spPr>
          <a:xfrm>
            <a:off x="45942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Rectangle 19">
            <a:extLst>
              <a:ext uri="{FF2B5EF4-FFF2-40B4-BE49-F238E27FC236}">
                <a16:creationId xmlns:a16="http://schemas.microsoft.com/office/drawing/2014/main" id="{6517281E-AFD0-4126-BB5F-36AACC3D9C2E}"/>
              </a:ext>
            </a:extLst>
          </p:cNvPr>
          <p:cNvSpPr/>
          <p:nvPr/>
        </p:nvSpPr>
        <p:spPr>
          <a:xfrm>
            <a:off x="60039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64B1683C-0C4F-4160-9A0E-4A6830065045}"/>
              </a:ext>
            </a:extLst>
          </p:cNvPr>
          <p:cNvSpPr/>
          <p:nvPr/>
        </p:nvSpPr>
        <p:spPr>
          <a:xfrm>
            <a:off x="74136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extLst>
              <a:ext uri="{FF2B5EF4-FFF2-40B4-BE49-F238E27FC236}">
                <a16:creationId xmlns:a16="http://schemas.microsoft.com/office/drawing/2014/main" id="{BD2CA7CA-588A-4C9B-9C56-620F5463F74D}"/>
              </a:ext>
            </a:extLst>
          </p:cNvPr>
          <p:cNvSpPr/>
          <p:nvPr/>
        </p:nvSpPr>
        <p:spPr>
          <a:xfrm>
            <a:off x="88233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Rectangle 22">
            <a:extLst>
              <a:ext uri="{FF2B5EF4-FFF2-40B4-BE49-F238E27FC236}">
                <a16:creationId xmlns:a16="http://schemas.microsoft.com/office/drawing/2014/main" id="{9B81F7C6-3D2C-4E66-928F-8C48B85DE1CA}"/>
              </a:ext>
            </a:extLst>
          </p:cNvPr>
          <p:cNvSpPr/>
          <p:nvPr/>
        </p:nvSpPr>
        <p:spPr>
          <a:xfrm>
            <a:off x="102330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23">
            <a:extLst>
              <a:ext uri="{FF2B5EF4-FFF2-40B4-BE49-F238E27FC236}">
                <a16:creationId xmlns:a16="http://schemas.microsoft.com/office/drawing/2014/main" id="{5AE4F602-8B2F-4407-A839-1320C6FB6F09}"/>
              </a:ext>
            </a:extLst>
          </p:cNvPr>
          <p:cNvSpPr/>
          <p:nvPr/>
        </p:nvSpPr>
        <p:spPr>
          <a:xfrm>
            <a:off x="116427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Rectangle 24">
            <a:extLst>
              <a:ext uri="{FF2B5EF4-FFF2-40B4-BE49-F238E27FC236}">
                <a16:creationId xmlns:a16="http://schemas.microsoft.com/office/drawing/2014/main" id="{4C02ECEC-67CE-40BA-BDDF-6E548BE6F8FC}"/>
              </a:ext>
            </a:extLst>
          </p:cNvPr>
          <p:cNvSpPr/>
          <p:nvPr/>
        </p:nvSpPr>
        <p:spPr>
          <a:xfrm>
            <a:off x="-252919"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Rectangle 25">
            <a:extLst>
              <a:ext uri="{FF2B5EF4-FFF2-40B4-BE49-F238E27FC236}">
                <a16:creationId xmlns:a16="http://schemas.microsoft.com/office/drawing/2014/main" id="{949D567B-1A61-4F15-9059-F222A192195C}"/>
              </a:ext>
            </a:extLst>
          </p:cNvPr>
          <p:cNvSpPr/>
          <p:nvPr/>
        </p:nvSpPr>
        <p:spPr>
          <a:xfrm>
            <a:off x="11567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 name="Rectangle 26">
            <a:extLst>
              <a:ext uri="{FF2B5EF4-FFF2-40B4-BE49-F238E27FC236}">
                <a16:creationId xmlns:a16="http://schemas.microsoft.com/office/drawing/2014/main" id="{8EE21099-55D6-4059-9686-4D1FA0F2EC55}"/>
              </a:ext>
            </a:extLst>
          </p:cNvPr>
          <p:cNvSpPr/>
          <p:nvPr/>
        </p:nvSpPr>
        <p:spPr>
          <a:xfrm>
            <a:off x="25664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8" name="Rectangle 27">
            <a:extLst>
              <a:ext uri="{FF2B5EF4-FFF2-40B4-BE49-F238E27FC236}">
                <a16:creationId xmlns:a16="http://schemas.microsoft.com/office/drawing/2014/main" id="{D76EB4F2-1953-4D8A-AD01-5FD8836403B8}"/>
              </a:ext>
            </a:extLst>
          </p:cNvPr>
          <p:cNvSpPr/>
          <p:nvPr/>
        </p:nvSpPr>
        <p:spPr>
          <a:xfrm>
            <a:off x="39761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9" name="Rectangle 28">
            <a:extLst>
              <a:ext uri="{FF2B5EF4-FFF2-40B4-BE49-F238E27FC236}">
                <a16:creationId xmlns:a16="http://schemas.microsoft.com/office/drawing/2014/main" id="{E1913075-DAC3-48D8-AB23-79BC3C46E8AB}"/>
              </a:ext>
            </a:extLst>
          </p:cNvPr>
          <p:cNvSpPr/>
          <p:nvPr/>
        </p:nvSpPr>
        <p:spPr>
          <a:xfrm>
            <a:off x="53858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Rectangle 29">
            <a:extLst>
              <a:ext uri="{FF2B5EF4-FFF2-40B4-BE49-F238E27FC236}">
                <a16:creationId xmlns:a16="http://schemas.microsoft.com/office/drawing/2014/main" id="{A9FA4D88-FEE0-459A-B103-ECEC61929CB0}"/>
              </a:ext>
            </a:extLst>
          </p:cNvPr>
          <p:cNvSpPr/>
          <p:nvPr/>
        </p:nvSpPr>
        <p:spPr>
          <a:xfrm>
            <a:off x="67955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Rectangle 30">
            <a:extLst>
              <a:ext uri="{FF2B5EF4-FFF2-40B4-BE49-F238E27FC236}">
                <a16:creationId xmlns:a16="http://schemas.microsoft.com/office/drawing/2014/main" id="{1DED1C36-E8F0-4AD3-AAC8-958BCBF9F0C1}"/>
              </a:ext>
            </a:extLst>
          </p:cNvPr>
          <p:cNvSpPr/>
          <p:nvPr/>
        </p:nvSpPr>
        <p:spPr>
          <a:xfrm>
            <a:off x="82052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31">
            <a:extLst>
              <a:ext uri="{FF2B5EF4-FFF2-40B4-BE49-F238E27FC236}">
                <a16:creationId xmlns:a16="http://schemas.microsoft.com/office/drawing/2014/main" id="{74C9686E-133E-4FED-B900-1A6F135A05E6}"/>
              </a:ext>
            </a:extLst>
          </p:cNvPr>
          <p:cNvSpPr/>
          <p:nvPr/>
        </p:nvSpPr>
        <p:spPr>
          <a:xfrm>
            <a:off x="96149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Rectangle 32">
            <a:extLst>
              <a:ext uri="{FF2B5EF4-FFF2-40B4-BE49-F238E27FC236}">
                <a16:creationId xmlns:a16="http://schemas.microsoft.com/office/drawing/2014/main" id="{7D54CACE-95A0-4BF0-A87A-32051C719A95}"/>
              </a:ext>
            </a:extLst>
          </p:cNvPr>
          <p:cNvSpPr/>
          <p:nvPr/>
        </p:nvSpPr>
        <p:spPr>
          <a:xfrm>
            <a:off x="110246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Rectangle 33">
            <a:extLst>
              <a:ext uri="{FF2B5EF4-FFF2-40B4-BE49-F238E27FC236}">
                <a16:creationId xmlns:a16="http://schemas.microsoft.com/office/drawing/2014/main" id="{5FF73DF7-2D24-49DF-B899-54B29A94C0BB}"/>
              </a:ext>
            </a:extLst>
          </p:cNvPr>
          <p:cNvSpPr/>
          <p:nvPr/>
        </p:nvSpPr>
        <p:spPr>
          <a:xfrm>
            <a:off x="4550455" y="207318"/>
            <a:ext cx="3091091" cy="13379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TextBox 34">
            <a:extLst>
              <a:ext uri="{FF2B5EF4-FFF2-40B4-BE49-F238E27FC236}">
                <a16:creationId xmlns:a16="http://schemas.microsoft.com/office/drawing/2014/main" id="{9F8F4955-8FDF-4DC8-AEDE-3D4FDA16F0BF}"/>
              </a:ext>
            </a:extLst>
          </p:cNvPr>
          <p:cNvSpPr txBox="1"/>
          <p:nvPr/>
        </p:nvSpPr>
        <p:spPr>
          <a:xfrm>
            <a:off x="4742690" y="494780"/>
            <a:ext cx="2610010" cy="769441"/>
          </a:xfrm>
          <a:prstGeom prst="rect">
            <a:avLst/>
          </a:prstGeom>
          <a:noFill/>
        </p:spPr>
        <p:txBody>
          <a:bodyPr wrap="none" rtlCol="0">
            <a:spAutoFit/>
          </a:bodyPr>
          <a:lstStyle/>
          <a:p>
            <a:r>
              <a:rPr lang="en-MY" sz="4400">
                <a:solidFill>
                  <a:schemeClr val="accent6">
                    <a:lumMod val="40000"/>
                    <a:lumOff val="60000"/>
                  </a:schemeClr>
                </a:solidFill>
                <a:effectLst>
                  <a:glow rad="228600">
                    <a:schemeClr val="accent6">
                      <a:satMod val="175000"/>
                      <a:alpha val="40000"/>
                    </a:schemeClr>
                  </a:glow>
                </a:effectLst>
                <a:latin typeface="Agency FB" panose="020B0503020202020204" pitchFamily="34" charset="0"/>
                <a:ea typeface="Pixels" panose="02000603000000000000" pitchFamily="2" charset="0"/>
              </a:rPr>
              <a:t>AGGREGATION</a:t>
            </a:r>
            <a:endParaRPr lang="en-MY" sz="4400" dirty="0">
              <a:solidFill>
                <a:schemeClr val="accent6">
                  <a:lumMod val="40000"/>
                  <a:lumOff val="60000"/>
                </a:schemeClr>
              </a:solidFill>
              <a:effectLst>
                <a:glow rad="228600">
                  <a:schemeClr val="accent6">
                    <a:satMod val="175000"/>
                    <a:alpha val="40000"/>
                  </a:schemeClr>
                </a:glow>
              </a:effectLst>
              <a:latin typeface="Agency FB" panose="020B0503020202020204" pitchFamily="34" charset="0"/>
              <a:ea typeface="Pixels" panose="02000603000000000000" pitchFamily="2" charset="0"/>
            </a:endParaRPr>
          </a:p>
        </p:txBody>
      </p:sp>
      <p:pic>
        <p:nvPicPr>
          <p:cNvPr id="37" name="Picture 36">
            <a:extLst>
              <a:ext uri="{FF2B5EF4-FFF2-40B4-BE49-F238E27FC236}">
                <a16:creationId xmlns:a16="http://schemas.microsoft.com/office/drawing/2014/main" id="{0C69D2A0-648A-4D3D-B540-C598E86B19E3}"/>
              </a:ext>
            </a:extLst>
          </p:cNvPr>
          <p:cNvPicPr>
            <a:picLocks noChangeAspect="1"/>
          </p:cNvPicPr>
          <p:nvPr/>
        </p:nvPicPr>
        <p:blipFill>
          <a:blip r:embed="rId4"/>
          <a:stretch>
            <a:fillRect/>
          </a:stretch>
        </p:blipFill>
        <p:spPr>
          <a:xfrm>
            <a:off x="1982308" y="2184528"/>
            <a:ext cx="3915321" cy="4277322"/>
          </a:xfrm>
          <a:prstGeom prst="rect">
            <a:avLst/>
          </a:prstGeom>
        </p:spPr>
      </p:pic>
      <p:pic>
        <p:nvPicPr>
          <p:cNvPr id="42" name="Picture 41">
            <a:extLst>
              <a:ext uri="{FF2B5EF4-FFF2-40B4-BE49-F238E27FC236}">
                <a16:creationId xmlns:a16="http://schemas.microsoft.com/office/drawing/2014/main" id="{D3936AEB-45EE-4DBA-9A98-C1FC0C02A281}"/>
              </a:ext>
            </a:extLst>
          </p:cNvPr>
          <p:cNvPicPr>
            <a:picLocks noChangeAspect="1"/>
          </p:cNvPicPr>
          <p:nvPr/>
        </p:nvPicPr>
        <p:blipFill>
          <a:blip r:embed="rId5"/>
          <a:stretch>
            <a:fillRect/>
          </a:stretch>
        </p:blipFill>
        <p:spPr>
          <a:xfrm>
            <a:off x="6252009" y="2419669"/>
            <a:ext cx="3743847" cy="3258005"/>
          </a:xfrm>
          <a:prstGeom prst="rect">
            <a:avLst/>
          </a:prstGeom>
        </p:spPr>
      </p:pic>
    </p:spTree>
    <p:extLst>
      <p:ext uri="{BB962C8B-B14F-4D97-AF65-F5344CB8AC3E}">
        <p14:creationId xmlns:p14="http://schemas.microsoft.com/office/powerpoint/2010/main" val="2586083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2" presetClass="entr" presetSubtype="1" decel="10000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ppt_x"/>
                                          </p:val>
                                        </p:tav>
                                        <p:tav tm="100000">
                                          <p:val>
                                            <p:strVal val="#ppt_x"/>
                                          </p:val>
                                        </p:tav>
                                      </p:tavLst>
                                    </p:anim>
                                    <p:anim calcmode="lin" valueType="num">
                                      <p:cBhvr additive="base">
                                        <p:cTn id="13" dur="500" fill="hold"/>
                                        <p:tgtEl>
                                          <p:spTgt spid="40"/>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0-#ppt_h/2"/>
                                          </p:val>
                                        </p:tav>
                                        <p:tav tm="100000">
                                          <p:val>
                                            <p:strVal val="#ppt_y"/>
                                          </p:val>
                                        </p:tav>
                                      </p:tavLst>
                                    </p:anim>
                                  </p:childTnLst>
                                </p:cTn>
                              </p:par>
                              <p:par>
                                <p:cTn id="18" presetID="2" presetClass="entr" presetSubtype="1" decel="100000" fill="hold" nodeType="withEffect">
                                  <p:stCondLst>
                                    <p:cond delay="25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750" fill="hold"/>
                                        <p:tgtEl>
                                          <p:spTgt spid="38"/>
                                        </p:tgtEl>
                                        <p:attrNameLst>
                                          <p:attrName>ppt_x</p:attrName>
                                        </p:attrNameLst>
                                      </p:cBhvr>
                                      <p:tavLst>
                                        <p:tav tm="0">
                                          <p:val>
                                            <p:strVal val="#ppt_x"/>
                                          </p:val>
                                        </p:tav>
                                        <p:tav tm="100000">
                                          <p:val>
                                            <p:strVal val="#ppt_x"/>
                                          </p:val>
                                        </p:tav>
                                      </p:tavLst>
                                    </p:anim>
                                    <p:anim calcmode="lin" valueType="num">
                                      <p:cBhvr additive="base">
                                        <p:cTn id="21" dur="750" fill="hold"/>
                                        <p:tgtEl>
                                          <p:spTgt spid="38"/>
                                        </p:tgtEl>
                                        <p:attrNameLst>
                                          <p:attrName>ppt_y</p:attrName>
                                        </p:attrNameLst>
                                      </p:cBhvr>
                                      <p:tavLst>
                                        <p:tav tm="0">
                                          <p:val>
                                            <p:strVal val="0-#ppt_h/2"/>
                                          </p:val>
                                        </p:tav>
                                        <p:tav tm="100000">
                                          <p:val>
                                            <p:strVal val="#ppt_y"/>
                                          </p:val>
                                        </p:tav>
                                      </p:tavLst>
                                    </p:anim>
                                  </p:childTnLst>
                                </p:cTn>
                              </p:par>
                              <p:par>
                                <p:cTn id="22" presetID="2" presetClass="entr" presetSubtype="1" decel="100000" fill="hold" nodeType="withEffect">
                                  <p:stCondLst>
                                    <p:cond delay="25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750" fill="hold"/>
                                        <p:tgtEl>
                                          <p:spTgt spid="39"/>
                                        </p:tgtEl>
                                        <p:attrNameLst>
                                          <p:attrName>ppt_x</p:attrName>
                                        </p:attrNameLst>
                                      </p:cBhvr>
                                      <p:tavLst>
                                        <p:tav tm="0">
                                          <p:val>
                                            <p:strVal val="#ppt_x"/>
                                          </p:val>
                                        </p:tav>
                                        <p:tav tm="100000">
                                          <p:val>
                                            <p:strVal val="#ppt_x"/>
                                          </p:val>
                                        </p:tav>
                                      </p:tavLst>
                                    </p:anim>
                                    <p:anim calcmode="lin" valueType="num">
                                      <p:cBhvr additive="base">
                                        <p:cTn id="25" dur="75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3A78503-436D-4910-8BD9-DAA87C0F128B}"/>
              </a:ext>
            </a:extLst>
          </p:cNvPr>
          <p:cNvSpPr/>
          <p:nvPr/>
        </p:nvSpPr>
        <p:spPr>
          <a:xfrm flipH="1">
            <a:off x="1122087" y="1767308"/>
            <a:ext cx="45719" cy="1304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Rectangle 40">
            <a:extLst>
              <a:ext uri="{FF2B5EF4-FFF2-40B4-BE49-F238E27FC236}">
                <a16:creationId xmlns:a16="http://schemas.microsoft.com/office/drawing/2014/main" id="{FA13FDE5-1832-4456-9509-0BA7B9810614}"/>
              </a:ext>
            </a:extLst>
          </p:cNvPr>
          <p:cNvSpPr/>
          <p:nvPr/>
        </p:nvSpPr>
        <p:spPr>
          <a:xfrm flipH="1">
            <a:off x="10892154" y="1767308"/>
            <a:ext cx="45719" cy="312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38" name="Graphic 37" descr="Piggy Bank with solid fill">
            <a:extLst>
              <a:ext uri="{FF2B5EF4-FFF2-40B4-BE49-F238E27FC236}">
                <a16:creationId xmlns:a16="http://schemas.microsoft.com/office/drawing/2014/main" id="{7D9DE5D4-832C-4228-84D7-3C994565B6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983" y="2801393"/>
            <a:ext cx="1304723" cy="1304723"/>
          </a:xfrm>
          <a:prstGeom prst="rect">
            <a:avLst/>
          </a:prstGeom>
        </p:spPr>
      </p:pic>
      <p:pic>
        <p:nvPicPr>
          <p:cNvPr id="39" name="Graphic 38" descr="Piggy Bank with solid fill">
            <a:extLst>
              <a:ext uri="{FF2B5EF4-FFF2-40B4-BE49-F238E27FC236}">
                <a16:creationId xmlns:a16="http://schemas.microsoft.com/office/drawing/2014/main" id="{8A26017C-8474-42D4-A5CD-0DF2ECE0C2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77652" y="4538555"/>
            <a:ext cx="1720445" cy="1720445"/>
          </a:xfrm>
          <a:prstGeom prst="rect">
            <a:avLst/>
          </a:prstGeom>
        </p:spPr>
      </p:pic>
      <p:sp>
        <p:nvSpPr>
          <p:cNvPr id="4" name="Rectangle 3">
            <a:extLst>
              <a:ext uri="{FF2B5EF4-FFF2-40B4-BE49-F238E27FC236}">
                <a16:creationId xmlns:a16="http://schemas.microsoft.com/office/drawing/2014/main" id="{DD1CA751-55BB-4AB4-B35F-5AC4FFD11942}"/>
              </a:ext>
            </a:extLst>
          </p:cNvPr>
          <p:cNvSpPr/>
          <p:nvPr/>
        </p:nvSpPr>
        <p:spPr>
          <a:xfrm>
            <a:off x="-252919"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a:extLst>
              <a:ext uri="{FF2B5EF4-FFF2-40B4-BE49-F238E27FC236}">
                <a16:creationId xmlns:a16="http://schemas.microsoft.com/office/drawing/2014/main" id="{66164028-DBE7-4F99-9151-86C6B2B3BB2A}"/>
              </a:ext>
            </a:extLst>
          </p:cNvPr>
          <p:cNvSpPr/>
          <p:nvPr/>
        </p:nvSpPr>
        <p:spPr>
          <a:xfrm>
            <a:off x="11567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F7FCC4FE-9015-4FCE-B027-3476A9F482DA}"/>
              </a:ext>
            </a:extLst>
          </p:cNvPr>
          <p:cNvSpPr/>
          <p:nvPr/>
        </p:nvSpPr>
        <p:spPr>
          <a:xfrm>
            <a:off x="25664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a:extLst>
              <a:ext uri="{FF2B5EF4-FFF2-40B4-BE49-F238E27FC236}">
                <a16:creationId xmlns:a16="http://schemas.microsoft.com/office/drawing/2014/main" id="{825EAF61-EA00-4F4F-8C92-184B6CFE4E57}"/>
              </a:ext>
            </a:extLst>
          </p:cNvPr>
          <p:cNvSpPr/>
          <p:nvPr/>
        </p:nvSpPr>
        <p:spPr>
          <a:xfrm>
            <a:off x="39761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6BA10C03-983E-4A1F-A50C-7A887AFEE521}"/>
              </a:ext>
            </a:extLst>
          </p:cNvPr>
          <p:cNvSpPr/>
          <p:nvPr/>
        </p:nvSpPr>
        <p:spPr>
          <a:xfrm>
            <a:off x="53858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ectangle 10">
            <a:extLst>
              <a:ext uri="{FF2B5EF4-FFF2-40B4-BE49-F238E27FC236}">
                <a16:creationId xmlns:a16="http://schemas.microsoft.com/office/drawing/2014/main" id="{1D9C06C9-1873-4B83-91C8-B9086B820EBF}"/>
              </a:ext>
            </a:extLst>
          </p:cNvPr>
          <p:cNvSpPr/>
          <p:nvPr/>
        </p:nvSpPr>
        <p:spPr>
          <a:xfrm>
            <a:off x="67955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Rectangle 11">
            <a:extLst>
              <a:ext uri="{FF2B5EF4-FFF2-40B4-BE49-F238E27FC236}">
                <a16:creationId xmlns:a16="http://schemas.microsoft.com/office/drawing/2014/main" id="{8491ADDC-0F03-4D61-AD34-FB1F25D97796}"/>
              </a:ext>
            </a:extLst>
          </p:cNvPr>
          <p:cNvSpPr/>
          <p:nvPr/>
        </p:nvSpPr>
        <p:spPr>
          <a:xfrm>
            <a:off x="82052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Rectangle 12">
            <a:extLst>
              <a:ext uri="{FF2B5EF4-FFF2-40B4-BE49-F238E27FC236}">
                <a16:creationId xmlns:a16="http://schemas.microsoft.com/office/drawing/2014/main" id="{652096D9-E170-4903-8546-90FDFE824C0C}"/>
              </a:ext>
            </a:extLst>
          </p:cNvPr>
          <p:cNvSpPr/>
          <p:nvPr/>
        </p:nvSpPr>
        <p:spPr>
          <a:xfrm>
            <a:off x="96149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1A4BE97A-50F4-46B1-BA75-C563D463E28B}"/>
              </a:ext>
            </a:extLst>
          </p:cNvPr>
          <p:cNvSpPr/>
          <p:nvPr/>
        </p:nvSpPr>
        <p:spPr>
          <a:xfrm>
            <a:off x="11024681" y="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Rectangle 14">
            <a:extLst>
              <a:ext uri="{FF2B5EF4-FFF2-40B4-BE49-F238E27FC236}">
                <a16:creationId xmlns:a16="http://schemas.microsoft.com/office/drawing/2014/main" id="{DCF2AB8D-29FF-4EC4-AF9E-6C1E216BECFE}"/>
              </a:ext>
            </a:extLst>
          </p:cNvPr>
          <p:cNvSpPr/>
          <p:nvPr/>
        </p:nvSpPr>
        <p:spPr>
          <a:xfrm>
            <a:off x="-104457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Rectangle 15">
            <a:extLst>
              <a:ext uri="{FF2B5EF4-FFF2-40B4-BE49-F238E27FC236}">
                <a16:creationId xmlns:a16="http://schemas.microsoft.com/office/drawing/2014/main" id="{9EA2978A-C6B7-4B1E-B7D1-DB57E24FAAF3}"/>
              </a:ext>
            </a:extLst>
          </p:cNvPr>
          <p:cNvSpPr/>
          <p:nvPr/>
        </p:nvSpPr>
        <p:spPr>
          <a:xfrm>
            <a:off x="3651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ectangle 16">
            <a:extLst>
              <a:ext uri="{FF2B5EF4-FFF2-40B4-BE49-F238E27FC236}">
                <a16:creationId xmlns:a16="http://schemas.microsoft.com/office/drawing/2014/main" id="{15DE225F-6F0F-4C8E-9DCB-EBB139AC51B1}"/>
              </a:ext>
            </a:extLst>
          </p:cNvPr>
          <p:cNvSpPr/>
          <p:nvPr/>
        </p:nvSpPr>
        <p:spPr>
          <a:xfrm>
            <a:off x="17748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ectangle 17">
            <a:extLst>
              <a:ext uri="{FF2B5EF4-FFF2-40B4-BE49-F238E27FC236}">
                <a16:creationId xmlns:a16="http://schemas.microsoft.com/office/drawing/2014/main" id="{9E569EE5-9E82-4754-B945-BC642E8A2183}"/>
              </a:ext>
            </a:extLst>
          </p:cNvPr>
          <p:cNvSpPr/>
          <p:nvPr/>
        </p:nvSpPr>
        <p:spPr>
          <a:xfrm>
            <a:off x="31845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Rectangle 18">
            <a:extLst>
              <a:ext uri="{FF2B5EF4-FFF2-40B4-BE49-F238E27FC236}">
                <a16:creationId xmlns:a16="http://schemas.microsoft.com/office/drawing/2014/main" id="{DBF0964E-8E72-452B-AA71-141F42CCE466}"/>
              </a:ext>
            </a:extLst>
          </p:cNvPr>
          <p:cNvSpPr/>
          <p:nvPr/>
        </p:nvSpPr>
        <p:spPr>
          <a:xfrm>
            <a:off x="45942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Rectangle 19">
            <a:extLst>
              <a:ext uri="{FF2B5EF4-FFF2-40B4-BE49-F238E27FC236}">
                <a16:creationId xmlns:a16="http://schemas.microsoft.com/office/drawing/2014/main" id="{6517281E-AFD0-4126-BB5F-36AACC3D9C2E}"/>
              </a:ext>
            </a:extLst>
          </p:cNvPr>
          <p:cNvSpPr/>
          <p:nvPr/>
        </p:nvSpPr>
        <p:spPr>
          <a:xfrm>
            <a:off x="60039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64B1683C-0C4F-4160-9A0E-4A6830065045}"/>
              </a:ext>
            </a:extLst>
          </p:cNvPr>
          <p:cNvSpPr/>
          <p:nvPr/>
        </p:nvSpPr>
        <p:spPr>
          <a:xfrm>
            <a:off x="74136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extLst>
              <a:ext uri="{FF2B5EF4-FFF2-40B4-BE49-F238E27FC236}">
                <a16:creationId xmlns:a16="http://schemas.microsoft.com/office/drawing/2014/main" id="{BD2CA7CA-588A-4C9B-9C56-620F5463F74D}"/>
              </a:ext>
            </a:extLst>
          </p:cNvPr>
          <p:cNvSpPr/>
          <p:nvPr/>
        </p:nvSpPr>
        <p:spPr>
          <a:xfrm>
            <a:off x="88233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Rectangle 22">
            <a:extLst>
              <a:ext uri="{FF2B5EF4-FFF2-40B4-BE49-F238E27FC236}">
                <a16:creationId xmlns:a16="http://schemas.microsoft.com/office/drawing/2014/main" id="{9B81F7C6-3D2C-4E66-928F-8C48B85DE1CA}"/>
              </a:ext>
            </a:extLst>
          </p:cNvPr>
          <p:cNvSpPr/>
          <p:nvPr/>
        </p:nvSpPr>
        <p:spPr>
          <a:xfrm>
            <a:off x="102330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23">
            <a:extLst>
              <a:ext uri="{FF2B5EF4-FFF2-40B4-BE49-F238E27FC236}">
                <a16:creationId xmlns:a16="http://schemas.microsoft.com/office/drawing/2014/main" id="{5AE4F602-8B2F-4407-A839-1320C6FB6F09}"/>
              </a:ext>
            </a:extLst>
          </p:cNvPr>
          <p:cNvSpPr/>
          <p:nvPr/>
        </p:nvSpPr>
        <p:spPr>
          <a:xfrm>
            <a:off x="11642725" y="5842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Rectangle 24">
            <a:extLst>
              <a:ext uri="{FF2B5EF4-FFF2-40B4-BE49-F238E27FC236}">
                <a16:creationId xmlns:a16="http://schemas.microsoft.com/office/drawing/2014/main" id="{4C02ECEC-67CE-40BA-BDDF-6E548BE6F8FC}"/>
              </a:ext>
            </a:extLst>
          </p:cNvPr>
          <p:cNvSpPr/>
          <p:nvPr/>
        </p:nvSpPr>
        <p:spPr>
          <a:xfrm>
            <a:off x="-252919"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Rectangle 25">
            <a:extLst>
              <a:ext uri="{FF2B5EF4-FFF2-40B4-BE49-F238E27FC236}">
                <a16:creationId xmlns:a16="http://schemas.microsoft.com/office/drawing/2014/main" id="{949D567B-1A61-4F15-9059-F222A192195C}"/>
              </a:ext>
            </a:extLst>
          </p:cNvPr>
          <p:cNvSpPr/>
          <p:nvPr/>
        </p:nvSpPr>
        <p:spPr>
          <a:xfrm>
            <a:off x="11567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 name="Rectangle 26">
            <a:extLst>
              <a:ext uri="{FF2B5EF4-FFF2-40B4-BE49-F238E27FC236}">
                <a16:creationId xmlns:a16="http://schemas.microsoft.com/office/drawing/2014/main" id="{8EE21099-55D6-4059-9686-4D1FA0F2EC55}"/>
              </a:ext>
            </a:extLst>
          </p:cNvPr>
          <p:cNvSpPr/>
          <p:nvPr/>
        </p:nvSpPr>
        <p:spPr>
          <a:xfrm>
            <a:off x="25664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8" name="Rectangle 27">
            <a:extLst>
              <a:ext uri="{FF2B5EF4-FFF2-40B4-BE49-F238E27FC236}">
                <a16:creationId xmlns:a16="http://schemas.microsoft.com/office/drawing/2014/main" id="{D76EB4F2-1953-4D8A-AD01-5FD8836403B8}"/>
              </a:ext>
            </a:extLst>
          </p:cNvPr>
          <p:cNvSpPr/>
          <p:nvPr/>
        </p:nvSpPr>
        <p:spPr>
          <a:xfrm>
            <a:off x="39761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9" name="Rectangle 28">
            <a:extLst>
              <a:ext uri="{FF2B5EF4-FFF2-40B4-BE49-F238E27FC236}">
                <a16:creationId xmlns:a16="http://schemas.microsoft.com/office/drawing/2014/main" id="{E1913075-DAC3-48D8-AB23-79BC3C46E8AB}"/>
              </a:ext>
            </a:extLst>
          </p:cNvPr>
          <p:cNvSpPr/>
          <p:nvPr/>
        </p:nvSpPr>
        <p:spPr>
          <a:xfrm>
            <a:off x="53858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Rectangle 29">
            <a:extLst>
              <a:ext uri="{FF2B5EF4-FFF2-40B4-BE49-F238E27FC236}">
                <a16:creationId xmlns:a16="http://schemas.microsoft.com/office/drawing/2014/main" id="{A9FA4D88-FEE0-459A-B103-ECEC61929CB0}"/>
              </a:ext>
            </a:extLst>
          </p:cNvPr>
          <p:cNvSpPr/>
          <p:nvPr/>
        </p:nvSpPr>
        <p:spPr>
          <a:xfrm>
            <a:off x="67955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Rectangle 30">
            <a:extLst>
              <a:ext uri="{FF2B5EF4-FFF2-40B4-BE49-F238E27FC236}">
                <a16:creationId xmlns:a16="http://schemas.microsoft.com/office/drawing/2014/main" id="{1DED1C36-E8F0-4AD3-AAC8-958BCBF9F0C1}"/>
              </a:ext>
            </a:extLst>
          </p:cNvPr>
          <p:cNvSpPr/>
          <p:nvPr/>
        </p:nvSpPr>
        <p:spPr>
          <a:xfrm>
            <a:off x="82052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31">
            <a:extLst>
              <a:ext uri="{FF2B5EF4-FFF2-40B4-BE49-F238E27FC236}">
                <a16:creationId xmlns:a16="http://schemas.microsoft.com/office/drawing/2014/main" id="{74C9686E-133E-4FED-B900-1A6F135A05E6}"/>
              </a:ext>
            </a:extLst>
          </p:cNvPr>
          <p:cNvSpPr/>
          <p:nvPr/>
        </p:nvSpPr>
        <p:spPr>
          <a:xfrm>
            <a:off x="96149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Rectangle 32">
            <a:extLst>
              <a:ext uri="{FF2B5EF4-FFF2-40B4-BE49-F238E27FC236}">
                <a16:creationId xmlns:a16="http://schemas.microsoft.com/office/drawing/2014/main" id="{7D54CACE-95A0-4BF0-A87A-32051C719A95}"/>
              </a:ext>
            </a:extLst>
          </p:cNvPr>
          <p:cNvSpPr/>
          <p:nvPr/>
        </p:nvSpPr>
        <p:spPr>
          <a:xfrm>
            <a:off x="11024681" y="1168400"/>
            <a:ext cx="1409700" cy="584200"/>
          </a:xfrm>
          <a:prstGeom prst="rect">
            <a:avLst/>
          </a:prstGeom>
          <a:solidFill>
            <a:srgbClr val="61B5C6"/>
          </a:solidFill>
          <a:ln>
            <a:solidFill>
              <a:srgbClr val="43A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Rectangle 33">
            <a:extLst>
              <a:ext uri="{FF2B5EF4-FFF2-40B4-BE49-F238E27FC236}">
                <a16:creationId xmlns:a16="http://schemas.microsoft.com/office/drawing/2014/main" id="{5FF73DF7-2D24-49DF-B899-54B29A94C0BB}"/>
              </a:ext>
            </a:extLst>
          </p:cNvPr>
          <p:cNvSpPr/>
          <p:nvPr/>
        </p:nvSpPr>
        <p:spPr>
          <a:xfrm>
            <a:off x="4550455" y="207318"/>
            <a:ext cx="3091091" cy="13379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TextBox 34">
            <a:extLst>
              <a:ext uri="{FF2B5EF4-FFF2-40B4-BE49-F238E27FC236}">
                <a16:creationId xmlns:a16="http://schemas.microsoft.com/office/drawing/2014/main" id="{9F8F4955-8FDF-4DC8-AEDE-3D4FDA16F0BF}"/>
              </a:ext>
            </a:extLst>
          </p:cNvPr>
          <p:cNvSpPr txBox="1"/>
          <p:nvPr/>
        </p:nvSpPr>
        <p:spPr>
          <a:xfrm>
            <a:off x="4742690" y="494780"/>
            <a:ext cx="2610010" cy="769441"/>
          </a:xfrm>
          <a:prstGeom prst="rect">
            <a:avLst/>
          </a:prstGeom>
          <a:noFill/>
        </p:spPr>
        <p:txBody>
          <a:bodyPr wrap="none" rtlCol="0">
            <a:spAutoFit/>
          </a:bodyPr>
          <a:lstStyle/>
          <a:p>
            <a:r>
              <a:rPr lang="en-MY" sz="4400">
                <a:solidFill>
                  <a:schemeClr val="accent6">
                    <a:lumMod val="40000"/>
                    <a:lumOff val="60000"/>
                  </a:schemeClr>
                </a:solidFill>
                <a:effectLst>
                  <a:glow rad="228600">
                    <a:schemeClr val="accent6">
                      <a:satMod val="175000"/>
                      <a:alpha val="40000"/>
                    </a:schemeClr>
                  </a:glow>
                </a:effectLst>
                <a:latin typeface="Agency FB" panose="020B0503020202020204" pitchFamily="34" charset="0"/>
                <a:ea typeface="Pixels" panose="02000603000000000000" pitchFamily="2" charset="0"/>
              </a:rPr>
              <a:t>AGGREGATION</a:t>
            </a:r>
            <a:endParaRPr lang="en-MY" sz="4400" dirty="0">
              <a:solidFill>
                <a:schemeClr val="accent6">
                  <a:lumMod val="40000"/>
                  <a:lumOff val="60000"/>
                </a:schemeClr>
              </a:solidFill>
              <a:effectLst>
                <a:glow rad="228600">
                  <a:schemeClr val="accent6">
                    <a:satMod val="175000"/>
                    <a:alpha val="40000"/>
                  </a:schemeClr>
                </a:glow>
              </a:effectLst>
              <a:latin typeface="Agency FB" panose="020B0503020202020204" pitchFamily="34" charset="0"/>
              <a:ea typeface="Pixels" panose="02000603000000000000" pitchFamily="2" charset="0"/>
            </a:endParaRPr>
          </a:p>
        </p:txBody>
      </p:sp>
      <p:pic>
        <p:nvPicPr>
          <p:cNvPr id="43" name="Picture 42">
            <a:extLst>
              <a:ext uri="{FF2B5EF4-FFF2-40B4-BE49-F238E27FC236}">
                <a16:creationId xmlns:a16="http://schemas.microsoft.com/office/drawing/2014/main" id="{026DC4F7-7835-4B01-8159-3186875E2982}"/>
              </a:ext>
            </a:extLst>
          </p:cNvPr>
          <p:cNvPicPr>
            <a:picLocks noChangeAspect="1"/>
          </p:cNvPicPr>
          <p:nvPr/>
        </p:nvPicPr>
        <p:blipFill>
          <a:blip r:embed="rId4"/>
          <a:stretch>
            <a:fillRect/>
          </a:stretch>
        </p:blipFill>
        <p:spPr>
          <a:xfrm>
            <a:off x="1982308" y="2129483"/>
            <a:ext cx="3905795" cy="4448796"/>
          </a:xfrm>
          <a:prstGeom prst="rect">
            <a:avLst/>
          </a:prstGeom>
        </p:spPr>
      </p:pic>
      <p:pic>
        <p:nvPicPr>
          <p:cNvPr id="44" name="Picture 43">
            <a:extLst>
              <a:ext uri="{FF2B5EF4-FFF2-40B4-BE49-F238E27FC236}">
                <a16:creationId xmlns:a16="http://schemas.microsoft.com/office/drawing/2014/main" id="{9D08660D-E20E-4D20-9871-D2A1D84C45C2}"/>
              </a:ext>
            </a:extLst>
          </p:cNvPr>
          <p:cNvPicPr>
            <a:picLocks noChangeAspect="1"/>
          </p:cNvPicPr>
          <p:nvPr/>
        </p:nvPicPr>
        <p:blipFill>
          <a:blip r:embed="rId5"/>
          <a:stretch>
            <a:fillRect/>
          </a:stretch>
        </p:blipFill>
        <p:spPr>
          <a:xfrm>
            <a:off x="6090731" y="2443876"/>
            <a:ext cx="4544597" cy="2094679"/>
          </a:xfrm>
          <a:prstGeom prst="rect">
            <a:avLst/>
          </a:prstGeom>
        </p:spPr>
      </p:pic>
    </p:spTree>
    <p:extLst>
      <p:ext uri="{BB962C8B-B14F-4D97-AF65-F5344CB8AC3E}">
        <p14:creationId xmlns:p14="http://schemas.microsoft.com/office/powerpoint/2010/main" val="4015099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2" presetClass="entr" presetSubtype="1" decel="10000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ppt_x"/>
                                          </p:val>
                                        </p:tav>
                                        <p:tav tm="100000">
                                          <p:val>
                                            <p:strVal val="#ppt_x"/>
                                          </p:val>
                                        </p:tav>
                                      </p:tavLst>
                                    </p:anim>
                                    <p:anim calcmode="lin" valueType="num">
                                      <p:cBhvr additive="base">
                                        <p:cTn id="13" dur="500" fill="hold"/>
                                        <p:tgtEl>
                                          <p:spTgt spid="40"/>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0-#ppt_h/2"/>
                                          </p:val>
                                        </p:tav>
                                        <p:tav tm="100000">
                                          <p:val>
                                            <p:strVal val="#ppt_y"/>
                                          </p:val>
                                        </p:tav>
                                      </p:tavLst>
                                    </p:anim>
                                  </p:childTnLst>
                                </p:cTn>
                              </p:par>
                              <p:par>
                                <p:cTn id="18" presetID="2" presetClass="entr" presetSubtype="1" decel="100000" fill="hold" nodeType="withEffect">
                                  <p:stCondLst>
                                    <p:cond delay="25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750" fill="hold"/>
                                        <p:tgtEl>
                                          <p:spTgt spid="38"/>
                                        </p:tgtEl>
                                        <p:attrNameLst>
                                          <p:attrName>ppt_x</p:attrName>
                                        </p:attrNameLst>
                                      </p:cBhvr>
                                      <p:tavLst>
                                        <p:tav tm="0">
                                          <p:val>
                                            <p:strVal val="#ppt_x"/>
                                          </p:val>
                                        </p:tav>
                                        <p:tav tm="100000">
                                          <p:val>
                                            <p:strVal val="#ppt_x"/>
                                          </p:val>
                                        </p:tav>
                                      </p:tavLst>
                                    </p:anim>
                                    <p:anim calcmode="lin" valueType="num">
                                      <p:cBhvr additive="base">
                                        <p:cTn id="21" dur="750" fill="hold"/>
                                        <p:tgtEl>
                                          <p:spTgt spid="38"/>
                                        </p:tgtEl>
                                        <p:attrNameLst>
                                          <p:attrName>ppt_y</p:attrName>
                                        </p:attrNameLst>
                                      </p:cBhvr>
                                      <p:tavLst>
                                        <p:tav tm="0">
                                          <p:val>
                                            <p:strVal val="0-#ppt_h/2"/>
                                          </p:val>
                                        </p:tav>
                                        <p:tav tm="100000">
                                          <p:val>
                                            <p:strVal val="#ppt_y"/>
                                          </p:val>
                                        </p:tav>
                                      </p:tavLst>
                                    </p:anim>
                                  </p:childTnLst>
                                </p:cTn>
                              </p:par>
                              <p:par>
                                <p:cTn id="22" presetID="2" presetClass="entr" presetSubtype="1" decel="100000" fill="hold" nodeType="withEffect">
                                  <p:stCondLst>
                                    <p:cond delay="25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750" fill="hold"/>
                                        <p:tgtEl>
                                          <p:spTgt spid="39"/>
                                        </p:tgtEl>
                                        <p:attrNameLst>
                                          <p:attrName>ppt_x</p:attrName>
                                        </p:attrNameLst>
                                      </p:cBhvr>
                                      <p:tavLst>
                                        <p:tav tm="0">
                                          <p:val>
                                            <p:strVal val="#ppt_x"/>
                                          </p:val>
                                        </p:tav>
                                        <p:tav tm="100000">
                                          <p:val>
                                            <p:strVal val="#ppt_x"/>
                                          </p:val>
                                        </p:tav>
                                      </p:tavLst>
                                    </p:anim>
                                    <p:anim calcmode="lin" valueType="num">
                                      <p:cBhvr additive="base">
                                        <p:cTn id="25" dur="75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143</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Abadi</vt: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Ihya' Hakim Hamizul</dc:creator>
  <cp:lastModifiedBy>Alifah Fisalsabilawati</cp:lastModifiedBy>
  <cp:revision>12</cp:revision>
  <dcterms:created xsi:type="dcterms:W3CDTF">2021-09-22T15:01:18Z</dcterms:created>
  <dcterms:modified xsi:type="dcterms:W3CDTF">2021-10-22T07:52:02Z</dcterms:modified>
</cp:coreProperties>
</file>