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</p:sldIdLst>
  <p:sldSz cx="21396325" cy="15087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50" d="100"/>
          <a:sy n="150" d="100"/>
        </p:scale>
        <p:origin x="108" y="-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4725" y="2469199"/>
            <a:ext cx="18186876" cy="5252720"/>
          </a:xfrm>
        </p:spPr>
        <p:txBody>
          <a:bodyPr anchor="b"/>
          <a:lstStyle>
            <a:lvl1pPr algn="ctr">
              <a:defRPr sz="1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4541" y="7924484"/>
            <a:ext cx="16047244" cy="3642676"/>
          </a:xfrm>
        </p:spPr>
        <p:txBody>
          <a:bodyPr/>
          <a:lstStyle>
            <a:lvl1pPr marL="0" indent="0" algn="ctr">
              <a:buNone/>
              <a:defRPr sz="5280"/>
            </a:lvl1pPr>
            <a:lvl2pPr marL="1005840" indent="0" algn="ctr">
              <a:buNone/>
              <a:defRPr sz="4400"/>
            </a:lvl2pPr>
            <a:lvl3pPr marL="2011680" indent="0" algn="ctr">
              <a:buNone/>
              <a:defRPr sz="3960"/>
            </a:lvl3pPr>
            <a:lvl4pPr marL="3017520" indent="0" algn="ctr">
              <a:buNone/>
              <a:defRPr sz="3520"/>
            </a:lvl4pPr>
            <a:lvl5pPr marL="4023360" indent="0" algn="ctr">
              <a:buNone/>
              <a:defRPr sz="3520"/>
            </a:lvl5pPr>
            <a:lvl6pPr marL="5029200" indent="0" algn="ctr">
              <a:buNone/>
              <a:defRPr sz="3520"/>
            </a:lvl6pPr>
            <a:lvl7pPr marL="6035040" indent="0" algn="ctr">
              <a:buNone/>
              <a:defRPr sz="3520"/>
            </a:lvl7pPr>
            <a:lvl8pPr marL="7040880" indent="0" algn="ctr">
              <a:buNone/>
              <a:defRPr sz="3520"/>
            </a:lvl8pPr>
            <a:lvl9pPr marL="8046720" indent="0" algn="ctr">
              <a:buNone/>
              <a:defRPr sz="35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688C1-DE07-41FE-B2E1-2864000EAF0C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1539D-2AEB-4082-884A-85FF3F6D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641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688C1-DE07-41FE-B2E1-2864000EAF0C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1539D-2AEB-4082-884A-85FF3F6D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923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11746" y="803275"/>
            <a:ext cx="4613583" cy="127860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998" y="803275"/>
            <a:ext cx="13573294" cy="127860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688C1-DE07-41FE-B2E1-2864000EAF0C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1539D-2AEB-4082-884A-85FF3F6D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820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688C1-DE07-41FE-B2E1-2864000EAF0C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1539D-2AEB-4082-884A-85FF3F6D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508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9855" y="3761427"/>
            <a:ext cx="18454330" cy="6276021"/>
          </a:xfrm>
        </p:spPr>
        <p:txBody>
          <a:bodyPr anchor="b"/>
          <a:lstStyle>
            <a:lvl1pPr>
              <a:defRPr sz="1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9855" y="10096822"/>
            <a:ext cx="18454330" cy="3300411"/>
          </a:xfrm>
        </p:spPr>
        <p:txBody>
          <a:bodyPr/>
          <a:lstStyle>
            <a:lvl1pPr marL="0" indent="0">
              <a:buNone/>
              <a:defRPr sz="5280">
                <a:solidFill>
                  <a:schemeClr val="tx1"/>
                </a:solidFill>
              </a:defRPr>
            </a:lvl1pPr>
            <a:lvl2pPr marL="1005840" indent="0">
              <a:buNone/>
              <a:defRPr sz="4400">
                <a:solidFill>
                  <a:schemeClr val="tx1">
                    <a:tint val="75000"/>
                  </a:schemeClr>
                </a:solidFill>
              </a:defRPr>
            </a:lvl2pPr>
            <a:lvl3pPr marL="2011680" indent="0">
              <a:buNone/>
              <a:defRPr sz="3960">
                <a:solidFill>
                  <a:schemeClr val="tx1">
                    <a:tint val="75000"/>
                  </a:schemeClr>
                </a:solidFill>
              </a:defRPr>
            </a:lvl3pPr>
            <a:lvl4pPr marL="3017520" indent="0">
              <a:buNone/>
              <a:defRPr sz="3520">
                <a:solidFill>
                  <a:schemeClr val="tx1">
                    <a:tint val="75000"/>
                  </a:schemeClr>
                </a:solidFill>
              </a:defRPr>
            </a:lvl4pPr>
            <a:lvl5pPr marL="4023360" indent="0">
              <a:buNone/>
              <a:defRPr sz="3520">
                <a:solidFill>
                  <a:schemeClr val="tx1">
                    <a:tint val="75000"/>
                  </a:schemeClr>
                </a:solidFill>
              </a:defRPr>
            </a:lvl5pPr>
            <a:lvl6pPr marL="5029200" indent="0">
              <a:buNone/>
              <a:defRPr sz="3520">
                <a:solidFill>
                  <a:schemeClr val="tx1">
                    <a:tint val="75000"/>
                  </a:schemeClr>
                </a:solidFill>
              </a:defRPr>
            </a:lvl6pPr>
            <a:lvl7pPr marL="6035040" indent="0">
              <a:buNone/>
              <a:defRPr sz="3520">
                <a:solidFill>
                  <a:schemeClr val="tx1">
                    <a:tint val="75000"/>
                  </a:schemeClr>
                </a:solidFill>
              </a:defRPr>
            </a:lvl7pPr>
            <a:lvl8pPr marL="7040880" indent="0">
              <a:buNone/>
              <a:defRPr sz="3520">
                <a:solidFill>
                  <a:schemeClr val="tx1">
                    <a:tint val="75000"/>
                  </a:schemeClr>
                </a:solidFill>
              </a:defRPr>
            </a:lvl8pPr>
            <a:lvl9pPr marL="8046720" indent="0">
              <a:buNone/>
              <a:defRPr sz="3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688C1-DE07-41FE-B2E1-2864000EAF0C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1539D-2AEB-4082-884A-85FF3F6D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389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997" y="4016375"/>
            <a:ext cx="9093438" cy="95729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31890" y="4016375"/>
            <a:ext cx="9093438" cy="95729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688C1-DE07-41FE-B2E1-2864000EAF0C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1539D-2AEB-4082-884A-85FF3F6D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857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84" y="803278"/>
            <a:ext cx="18454330" cy="29162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87" y="3698559"/>
            <a:ext cx="9051647" cy="1812606"/>
          </a:xfrm>
        </p:spPr>
        <p:txBody>
          <a:bodyPr anchor="b"/>
          <a:lstStyle>
            <a:lvl1pPr marL="0" indent="0">
              <a:buNone/>
              <a:defRPr sz="5280" b="1"/>
            </a:lvl1pPr>
            <a:lvl2pPr marL="1005840" indent="0">
              <a:buNone/>
              <a:defRPr sz="4400" b="1"/>
            </a:lvl2pPr>
            <a:lvl3pPr marL="2011680" indent="0">
              <a:buNone/>
              <a:defRPr sz="3960" b="1"/>
            </a:lvl3pPr>
            <a:lvl4pPr marL="3017520" indent="0">
              <a:buNone/>
              <a:defRPr sz="3520" b="1"/>
            </a:lvl4pPr>
            <a:lvl5pPr marL="4023360" indent="0">
              <a:buNone/>
              <a:defRPr sz="3520" b="1"/>
            </a:lvl5pPr>
            <a:lvl6pPr marL="5029200" indent="0">
              <a:buNone/>
              <a:defRPr sz="3520" b="1"/>
            </a:lvl6pPr>
            <a:lvl7pPr marL="6035040" indent="0">
              <a:buNone/>
              <a:defRPr sz="3520" b="1"/>
            </a:lvl7pPr>
            <a:lvl8pPr marL="7040880" indent="0">
              <a:buNone/>
              <a:defRPr sz="3520" b="1"/>
            </a:lvl8pPr>
            <a:lvl9pPr marL="8046720" indent="0">
              <a:buNone/>
              <a:defRPr sz="35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3787" y="5511165"/>
            <a:ext cx="9051647" cy="8106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31891" y="3698559"/>
            <a:ext cx="9096225" cy="1812606"/>
          </a:xfrm>
        </p:spPr>
        <p:txBody>
          <a:bodyPr anchor="b"/>
          <a:lstStyle>
            <a:lvl1pPr marL="0" indent="0">
              <a:buNone/>
              <a:defRPr sz="5280" b="1"/>
            </a:lvl1pPr>
            <a:lvl2pPr marL="1005840" indent="0">
              <a:buNone/>
              <a:defRPr sz="4400" b="1"/>
            </a:lvl2pPr>
            <a:lvl3pPr marL="2011680" indent="0">
              <a:buNone/>
              <a:defRPr sz="3960" b="1"/>
            </a:lvl3pPr>
            <a:lvl4pPr marL="3017520" indent="0">
              <a:buNone/>
              <a:defRPr sz="3520" b="1"/>
            </a:lvl4pPr>
            <a:lvl5pPr marL="4023360" indent="0">
              <a:buNone/>
              <a:defRPr sz="3520" b="1"/>
            </a:lvl5pPr>
            <a:lvl6pPr marL="5029200" indent="0">
              <a:buNone/>
              <a:defRPr sz="3520" b="1"/>
            </a:lvl6pPr>
            <a:lvl7pPr marL="6035040" indent="0">
              <a:buNone/>
              <a:defRPr sz="3520" b="1"/>
            </a:lvl7pPr>
            <a:lvl8pPr marL="7040880" indent="0">
              <a:buNone/>
              <a:defRPr sz="3520" b="1"/>
            </a:lvl8pPr>
            <a:lvl9pPr marL="8046720" indent="0">
              <a:buNone/>
              <a:defRPr sz="35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31891" y="5511165"/>
            <a:ext cx="9096225" cy="8106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688C1-DE07-41FE-B2E1-2864000EAF0C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1539D-2AEB-4082-884A-85FF3F6D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146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688C1-DE07-41FE-B2E1-2864000EAF0C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1539D-2AEB-4082-884A-85FF3F6D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077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688C1-DE07-41FE-B2E1-2864000EAF0C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1539D-2AEB-4082-884A-85FF3F6D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619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84" y="1005840"/>
            <a:ext cx="6900872" cy="3520440"/>
          </a:xfrm>
        </p:spPr>
        <p:txBody>
          <a:bodyPr anchor="b"/>
          <a:lstStyle>
            <a:lvl1pPr>
              <a:defRPr sz="70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6225" y="2172338"/>
            <a:ext cx="10831890" cy="10721975"/>
          </a:xfrm>
        </p:spPr>
        <p:txBody>
          <a:bodyPr/>
          <a:lstStyle>
            <a:lvl1pPr>
              <a:defRPr sz="7040"/>
            </a:lvl1pPr>
            <a:lvl2pPr>
              <a:defRPr sz="6160"/>
            </a:lvl2pPr>
            <a:lvl3pPr>
              <a:defRPr sz="5280"/>
            </a:lvl3pPr>
            <a:lvl4pPr>
              <a:defRPr sz="4400"/>
            </a:lvl4pPr>
            <a:lvl5pPr>
              <a:defRPr sz="4400"/>
            </a:lvl5pPr>
            <a:lvl6pPr>
              <a:defRPr sz="4400"/>
            </a:lvl6pPr>
            <a:lvl7pPr>
              <a:defRPr sz="4400"/>
            </a:lvl7pPr>
            <a:lvl8pPr>
              <a:defRPr sz="4400"/>
            </a:lvl8pPr>
            <a:lvl9pPr>
              <a:defRPr sz="4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784" y="4526280"/>
            <a:ext cx="6900872" cy="8385494"/>
          </a:xfrm>
        </p:spPr>
        <p:txBody>
          <a:bodyPr/>
          <a:lstStyle>
            <a:lvl1pPr marL="0" indent="0">
              <a:buNone/>
              <a:defRPr sz="3520"/>
            </a:lvl1pPr>
            <a:lvl2pPr marL="1005840" indent="0">
              <a:buNone/>
              <a:defRPr sz="3080"/>
            </a:lvl2pPr>
            <a:lvl3pPr marL="2011680" indent="0">
              <a:buNone/>
              <a:defRPr sz="2640"/>
            </a:lvl3pPr>
            <a:lvl4pPr marL="3017520" indent="0">
              <a:buNone/>
              <a:defRPr sz="2200"/>
            </a:lvl4pPr>
            <a:lvl5pPr marL="4023360" indent="0">
              <a:buNone/>
              <a:defRPr sz="2200"/>
            </a:lvl5pPr>
            <a:lvl6pPr marL="5029200" indent="0">
              <a:buNone/>
              <a:defRPr sz="2200"/>
            </a:lvl6pPr>
            <a:lvl7pPr marL="6035040" indent="0">
              <a:buNone/>
              <a:defRPr sz="2200"/>
            </a:lvl7pPr>
            <a:lvl8pPr marL="7040880" indent="0">
              <a:buNone/>
              <a:defRPr sz="2200"/>
            </a:lvl8pPr>
            <a:lvl9pPr marL="8046720" indent="0">
              <a:buNone/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688C1-DE07-41FE-B2E1-2864000EAF0C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1539D-2AEB-4082-884A-85FF3F6D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597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84" y="1005840"/>
            <a:ext cx="6900872" cy="3520440"/>
          </a:xfrm>
        </p:spPr>
        <p:txBody>
          <a:bodyPr anchor="b"/>
          <a:lstStyle>
            <a:lvl1pPr>
              <a:defRPr sz="70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6225" y="2172338"/>
            <a:ext cx="10831890" cy="10721975"/>
          </a:xfrm>
        </p:spPr>
        <p:txBody>
          <a:bodyPr anchor="t"/>
          <a:lstStyle>
            <a:lvl1pPr marL="0" indent="0">
              <a:buNone/>
              <a:defRPr sz="7040"/>
            </a:lvl1pPr>
            <a:lvl2pPr marL="1005840" indent="0">
              <a:buNone/>
              <a:defRPr sz="6160"/>
            </a:lvl2pPr>
            <a:lvl3pPr marL="2011680" indent="0">
              <a:buNone/>
              <a:defRPr sz="5280"/>
            </a:lvl3pPr>
            <a:lvl4pPr marL="3017520" indent="0">
              <a:buNone/>
              <a:defRPr sz="4400"/>
            </a:lvl4pPr>
            <a:lvl5pPr marL="4023360" indent="0">
              <a:buNone/>
              <a:defRPr sz="4400"/>
            </a:lvl5pPr>
            <a:lvl6pPr marL="5029200" indent="0">
              <a:buNone/>
              <a:defRPr sz="4400"/>
            </a:lvl6pPr>
            <a:lvl7pPr marL="6035040" indent="0">
              <a:buNone/>
              <a:defRPr sz="4400"/>
            </a:lvl7pPr>
            <a:lvl8pPr marL="7040880" indent="0">
              <a:buNone/>
              <a:defRPr sz="4400"/>
            </a:lvl8pPr>
            <a:lvl9pPr marL="8046720" indent="0">
              <a:buNone/>
              <a:defRPr sz="4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784" y="4526280"/>
            <a:ext cx="6900872" cy="8385494"/>
          </a:xfrm>
        </p:spPr>
        <p:txBody>
          <a:bodyPr/>
          <a:lstStyle>
            <a:lvl1pPr marL="0" indent="0">
              <a:buNone/>
              <a:defRPr sz="3520"/>
            </a:lvl1pPr>
            <a:lvl2pPr marL="1005840" indent="0">
              <a:buNone/>
              <a:defRPr sz="3080"/>
            </a:lvl2pPr>
            <a:lvl3pPr marL="2011680" indent="0">
              <a:buNone/>
              <a:defRPr sz="2640"/>
            </a:lvl3pPr>
            <a:lvl4pPr marL="3017520" indent="0">
              <a:buNone/>
              <a:defRPr sz="2200"/>
            </a:lvl4pPr>
            <a:lvl5pPr marL="4023360" indent="0">
              <a:buNone/>
              <a:defRPr sz="2200"/>
            </a:lvl5pPr>
            <a:lvl6pPr marL="5029200" indent="0">
              <a:buNone/>
              <a:defRPr sz="2200"/>
            </a:lvl6pPr>
            <a:lvl7pPr marL="6035040" indent="0">
              <a:buNone/>
              <a:defRPr sz="2200"/>
            </a:lvl7pPr>
            <a:lvl8pPr marL="7040880" indent="0">
              <a:buNone/>
              <a:defRPr sz="2200"/>
            </a:lvl8pPr>
            <a:lvl9pPr marL="8046720" indent="0">
              <a:buNone/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688C1-DE07-41FE-B2E1-2864000EAF0C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1539D-2AEB-4082-884A-85FF3F6D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27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998" y="803278"/>
            <a:ext cx="18454330" cy="29162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998" y="4016375"/>
            <a:ext cx="18454330" cy="95729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997" y="13983973"/>
            <a:ext cx="4814173" cy="803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688C1-DE07-41FE-B2E1-2864000EAF0C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7533" y="13983973"/>
            <a:ext cx="7221260" cy="803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11155" y="13983973"/>
            <a:ext cx="4814173" cy="803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1539D-2AEB-4082-884A-85FF3F6D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335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2011680" rtl="0" eaLnBrk="1" latinLnBrk="0" hangingPunct="1">
        <a:lnSpc>
          <a:spcPct val="90000"/>
        </a:lnSpc>
        <a:spcBef>
          <a:spcPct val="0"/>
        </a:spcBef>
        <a:buNone/>
        <a:defRPr sz="96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02920" indent="-502920" algn="l" defTabSz="201168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6160" kern="1200">
          <a:solidFill>
            <a:schemeClr val="tx1"/>
          </a:solidFill>
          <a:latin typeface="+mn-lt"/>
          <a:ea typeface="+mn-ea"/>
          <a:cs typeface="+mn-cs"/>
        </a:defRPr>
      </a:lvl1pPr>
      <a:lvl2pPr marL="1508760" indent="-502920" algn="l" defTabSz="201168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5280" kern="1200">
          <a:solidFill>
            <a:schemeClr val="tx1"/>
          </a:solidFill>
          <a:latin typeface="+mn-lt"/>
          <a:ea typeface="+mn-ea"/>
          <a:cs typeface="+mn-cs"/>
        </a:defRPr>
      </a:lvl2pPr>
      <a:lvl3pPr marL="2514600" indent="-502920" algn="l" defTabSz="201168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3pPr>
      <a:lvl4pPr marL="3520440" indent="-502920" algn="l" defTabSz="201168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960" kern="1200">
          <a:solidFill>
            <a:schemeClr val="tx1"/>
          </a:solidFill>
          <a:latin typeface="+mn-lt"/>
          <a:ea typeface="+mn-ea"/>
          <a:cs typeface="+mn-cs"/>
        </a:defRPr>
      </a:lvl4pPr>
      <a:lvl5pPr marL="4526280" indent="-502920" algn="l" defTabSz="201168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960" kern="1200">
          <a:solidFill>
            <a:schemeClr val="tx1"/>
          </a:solidFill>
          <a:latin typeface="+mn-lt"/>
          <a:ea typeface="+mn-ea"/>
          <a:cs typeface="+mn-cs"/>
        </a:defRPr>
      </a:lvl5pPr>
      <a:lvl6pPr marL="5532120" indent="-502920" algn="l" defTabSz="201168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960" kern="1200">
          <a:solidFill>
            <a:schemeClr val="tx1"/>
          </a:solidFill>
          <a:latin typeface="+mn-lt"/>
          <a:ea typeface="+mn-ea"/>
          <a:cs typeface="+mn-cs"/>
        </a:defRPr>
      </a:lvl6pPr>
      <a:lvl7pPr marL="6537960" indent="-502920" algn="l" defTabSz="201168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960" kern="1200">
          <a:solidFill>
            <a:schemeClr val="tx1"/>
          </a:solidFill>
          <a:latin typeface="+mn-lt"/>
          <a:ea typeface="+mn-ea"/>
          <a:cs typeface="+mn-cs"/>
        </a:defRPr>
      </a:lvl7pPr>
      <a:lvl8pPr marL="7543800" indent="-502920" algn="l" defTabSz="201168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960" kern="1200">
          <a:solidFill>
            <a:schemeClr val="tx1"/>
          </a:solidFill>
          <a:latin typeface="+mn-lt"/>
          <a:ea typeface="+mn-ea"/>
          <a:cs typeface="+mn-cs"/>
        </a:defRPr>
      </a:lvl8pPr>
      <a:lvl9pPr marL="8549640" indent="-502920" algn="l" defTabSz="201168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11680" rtl="0" eaLnBrk="1" latinLnBrk="0" hangingPunct="1">
        <a:defRPr sz="3960" kern="1200">
          <a:solidFill>
            <a:schemeClr val="tx1"/>
          </a:solidFill>
          <a:latin typeface="+mn-lt"/>
          <a:ea typeface="+mn-ea"/>
          <a:cs typeface="+mn-cs"/>
        </a:defRPr>
      </a:lvl1pPr>
      <a:lvl2pPr marL="1005840" algn="l" defTabSz="2011680" rtl="0" eaLnBrk="1" latinLnBrk="0" hangingPunct="1">
        <a:defRPr sz="3960" kern="1200">
          <a:solidFill>
            <a:schemeClr val="tx1"/>
          </a:solidFill>
          <a:latin typeface="+mn-lt"/>
          <a:ea typeface="+mn-ea"/>
          <a:cs typeface="+mn-cs"/>
        </a:defRPr>
      </a:lvl2pPr>
      <a:lvl3pPr marL="2011680" algn="l" defTabSz="2011680" rtl="0" eaLnBrk="1" latinLnBrk="0" hangingPunct="1">
        <a:defRPr sz="3960" kern="1200">
          <a:solidFill>
            <a:schemeClr val="tx1"/>
          </a:solidFill>
          <a:latin typeface="+mn-lt"/>
          <a:ea typeface="+mn-ea"/>
          <a:cs typeface="+mn-cs"/>
        </a:defRPr>
      </a:lvl3pPr>
      <a:lvl4pPr marL="3017520" algn="l" defTabSz="2011680" rtl="0" eaLnBrk="1" latinLnBrk="0" hangingPunct="1">
        <a:defRPr sz="3960" kern="1200">
          <a:solidFill>
            <a:schemeClr val="tx1"/>
          </a:solidFill>
          <a:latin typeface="+mn-lt"/>
          <a:ea typeface="+mn-ea"/>
          <a:cs typeface="+mn-cs"/>
        </a:defRPr>
      </a:lvl4pPr>
      <a:lvl5pPr marL="4023360" algn="l" defTabSz="2011680" rtl="0" eaLnBrk="1" latinLnBrk="0" hangingPunct="1">
        <a:defRPr sz="396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algn="l" defTabSz="2011680" rtl="0" eaLnBrk="1" latinLnBrk="0" hangingPunct="1">
        <a:defRPr sz="3960" kern="1200">
          <a:solidFill>
            <a:schemeClr val="tx1"/>
          </a:solidFill>
          <a:latin typeface="+mn-lt"/>
          <a:ea typeface="+mn-ea"/>
          <a:cs typeface="+mn-cs"/>
        </a:defRPr>
      </a:lvl6pPr>
      <a:lvl7pPr marL="6035040" algn="l" defTabSz="2011680" rtl="0" eaLnBrk="1" latinLnBrk="0" hangingPunct="1">
        <a:defRPr sz="3960" kern="1200">
          <a:solidFill>
            <a:schemeClr val="tx1"/>
          </a:solidFill>
          <a:latin typeface="+mn-lt"/>
          <a:ea typeface="+mn-ea"/>
          <a:cs typeface="+mn-cs"/>
        </a:defRPr>
      </a:lvl7pPr>
      <a:lvl8pPr marL="7040880" algn="l" defTabSz="2011680" rtl="0" eaLnBrk="1" latinLnBrk="0" hangingPunct="1">
        <a:defRPr sz="3960" kern="1200">
          <a:solidFill>
            <a:schemeClr val="tx1"/>
          </a:solidFill>
          <a:latin typeface="+mn-lt"/>
          <a:ea typeface="+mn-ea"/>
          <a:cs typeface="+mn-cs"/>
        </a:defRPr>
      </a:lvl8pPr>
      <a:lvl9pPr marL="8046720" algn="l" defTabSz="2011680" rtl="0" eaLnBrk="1" latinLnBrk="0" hangingPunct="1">
        <a:defRPr sz="3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68F4D5D-F7E3-4871-A10B-E2DFE415E2AA}"/>
              </a:ext>
            </a:extLst>
          </p:cNvPr>
          <p:cNvSpPr txBox="1"/>
          <p:nvPr/>
        </p:nvSpPr>
        <p:spPr>
          <a:xfrm>
            <a:off x="5465760" y="174787"/>
            <a:ext cx="1046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Of Digital Modulation Types Using AI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F3921E-B3AF-4147-81AE-E97098DB5FF7}"/>
              </a:ext>
            </a:extLst>
          </p:cNvPr>
          <p:cNvSpPr txBox="1"/>
          <p:nvPr/>
        </p:nvSpPr>
        <p:spPr>
          <a:xfrm>
            <a:off x="6076235" y="821118"/>
            <a:ext cx="9243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Ali Faisal Ghazi, Information &amp; Communication Engineering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4CB076-7DBC-40D9-B85D-437476E6C76C}"/>
              </a:ext>
            </a:extLst>
          </p:cNvPr>
          <p:cNvSpPr txBox="1"/>
          <p:nvPr/>
        </p:nvSpPr>
        <p:spPr>
          <a:xfrm>
            <a:off x="8585674" y="1347180"/>
            <a:ext cx="42249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Asmaa Hameed Majeed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92595D6B-248E-4F0D-AA82-8001457AC1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078" y="185259"/>
            <a:ext cx="2078453" cy="2078453"/>
          </a:xfrm>
          <a:prstGeom prst="rect">
            <a:avLst/>
          </a:prstGeom>
        </p:spPr>
      </p:pic>
      <p:pic>
        <p:nvPicPr>
          <p:cNvPr id="51" name="Picture 2" descr="Al-Nahrain University | LinkedIn">
            <a:extLst>
              <a:ext uri="{FF2B5EF4-FFF2-40B4-BE49-F238E27FC236}">
                <a16:creationId xmlns:a16="http://schemas.microsoft.com/office/drawing/2014/main" id="{863D29C3-2D4B-488E-81FE-BB3BA9AAC3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76637" y="44122"/>
            <a:ext cx="2243094" cy="2243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Rounded Rectangle 7">
            <a:extLst>
              <a:ext uri="{FF2B5EF4-FFF2-40B4-BE49-F238E27FC236}">
                <a16:creationId xmlns:a16="http://schemas.microsoft.com/office/drawing/2014/main" id="{554C2F8D-3E14-487B-BE93-C65823BACD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263" y="2647256"/>
            <a:ext cx="6816116" cy="12116659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 defTabSz="863600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863600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863600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863600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863600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  <a:cs typeface="+mn-cs"/>
            </a:endParaRPr>
          </a:p>
        </p:txBody>
      </p:sp>
      <p:sp>
        <p:nvSpPr>
          <p:cNvPr id="62" name="Rounded Rectangle 7">
            <a:extLst>
              <a:ext uri="{FF2B5EF4-FFF2-40B4-BE49-F238E27FC236}">
                <a16:creationId xmlns:a16="http://schemas.microsoft.com/office/drawing/2014/main" id="{8B09A4E6-4F7E-43B6-99E3-F7B0CDD600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1778" y="2727468"/>
            <a:ext cx="6816114" cy="1208914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 defTabSz="863600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863600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863600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863600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863600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endParaRPr lang="ar-IQ" altLang="ar-IQ" sz="2408" dirty="0"/>
          </a:p>
        </p:txBody>
      </p:sp>
      <p:sp>
        <p:nvSpPr>
          <p:cNvPr id="63" name="Rounded Rectangle 7">
            <a:extLst>
              <a:ext uri="{FF2B5EF4-FFF2-40B4-BE49-F238E27FC236}">
                <a16:creationId xmlns:a16="http://schemas.microsoft.com/office/drawing/2014/main" id="{9D4CD561-C465-49B1-ACCC-789D57A2AF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90818" y="2727468"/>
            <a:ext cx="6912767" cy="1208914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 defTabSz="863600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863600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863600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863600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863600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400">
              <a:tabLst>
                <a:tab pos="1181100" algn="l"/>
              </a:tabLst>
              <a:defRPr sz="2200"/>
            </a:pPr>
            <a:endParaRPr lang="en-US" sz="28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230FF2E-A96D-46C6-9D45-17775A7B89BA}"/>
              </a:ext>
            </a:extLst>
          </p:cNvPr>
          <p:cNvSpPr txBox="1"/>
          <p:nvPr/>
        </p:nvSpPr>
        <p:spPr>
          <a:xfrm>
            <a:off x="385458" y="3027213"/>
            <a:ext cx="64937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objective of this work is to design a digital modulation classification system based on NN, and specifies the type of processes and methods required to implement it.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D384CACB-AA0F-4F74-9A9D-E57EC68DA7C4}"/>
              </a:ext>
            </a:extLst>
          </p:cNvPr>
          <p:cNvSpPr/>
          <p:nvPr/>
        </p:nvSpPr>
        <p:spPr>
          <a:xfrm>
            <a:off x="2943736" y="2727468"/>
            <a:ext cx="1377169" cy="363978"/>
          </a:xfrm>
          <a:prstGeom prst="rect">
            <a:avLst/>
          </a:prstGeom>
          <a:noFill/>
        </p:spPr>
        <p:txBody>
          <a:bodyPr wrap="none" lIns="55656" tIns="27829" rIns="55656" bIns="27829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E1B2176-AA7E-4408-A119-2E944AE00283}"/>
              </a:ext>
            </a:extLst>
          </p:cNvPr>
          <p:cNvSpPr/>
          <p:nvPr/>
        </p:nvSpPr>
        <p:spPr>
          <a:xfrm>
            <a:off x="2586168" y="3912998"/>
            <a:ext cx="2092301" cy="363978"/>
          </a:xfrm>
          <a:prstGeom prst="rect">
            <a:avLst/>
          </a:prstGeom>
          <a:noFill/>
        </p:spPr>
        <p:txBody>
          <a:bodyPr wrap="none" lIns="55656" tIns="27829" rIns="55656" bIns="27829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Aim of The Project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4B6F09E-B877-49B4-ADE0-3CF28AA1660A}"/>
              </a:ext>
            </a:extLst>
          </p:cNvPr>
          <p:cNvSpPr txBox="1"/>
          <p:nvPr/>
        </p:nvSpPr>
        <p:spPr>
          <a:xfrm>
            <a:off x="319667" y="4210403"/>
            <a:ext cx="66253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develop a machine learning model that can automatically recognize different digital modulation types by converting time-domain signals into spectrograms and classifying them using AI.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C03BB8D9-D024-44F3-B2F6-A6A999C562F2}"/>
              </a:ext>
            </a:extLst>
          </p:cNvPr>
          <p:cNvSpPr/>
          <p:nvPr/>
        </p:nvSpPr>
        <p:spPr>
          <a:xfrm>
            <a:off x="2886025" y="5123275"/>
            <a:ext cx="1492585" cy="363978"/>
          </a:xfrm>
          <a:prstGeom prst="rect">
            <a:avLst/>
          </a:prstGeom>
          <a:noFill/>
        </p:spPr>
        <p:txBody>
          <a:bodyPr wrap="none" lIns="55656" tIns="27829" rIns="55656" bIns="27829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DDCB93F-7732-423F-B19C-F8C98C281502}"/>
              </a:ext>
            </a:extLst>
          </p:cNvPr>
          <p:cNvSpPr txBox="1"/>
          <p:nvPr/>
        </p:nvSpPr>
        <p:spPr>
          <a:xfrm>
            <a:off x="292740" y="5442161"/>
            <a:ext cx="681090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Signal Simulation: Generate synthetic signals for different modulation types using MATLAB.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Spectrogram Generation: Convert time-domain signals into time-frequency images (spectrograms).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a loop to generate a large dataset for training.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Training: Use a supervised learning algorithm to classify spectrograms based on modulation type.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 and Testing: Evaluate model performance using accuracy metrics and test cases.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5FBD9BC6-91C2-40AA-9EDF-8068EB153B24}"/>
              </a:ext>
            </a:extLst>
          </p:cNvPr>
          <p:cNvSpPr/>
          <p:nvPr/>
        </p:nvSpPr>
        <p:spPr>
          <a:xfrm>
            <a:off x="224261" y="8002831"/>
            <a:ext cx="6816112" cy="363978"/>
          </a:xfrm>
          <a:prstGeom prst="rect">
            <a:avLst/>
          </a:prstGeom>
          <a:noFill/>
        </p:spPr>
        <p:txBody>
          <a:bodyPr wrap="square" lIns="55656" tIns="27829" rIns="55656" bIns="27829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 of digital modulation classification system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FD5441DC-270F-494F-9ED8-4E0B78EB12A4}"/>
              </a:ext>
            </a:extLst>
          </p:cNvPr>
          <p:cNvSpPr/>
          <p:nvPr/>
        </p:nvSpPr>
        <p:spPr>
          <a:xfrm>
            <a:off x="7554910" y="2909457"/>
            <a:ext cx="6286500" cy="363978"/>
          </a:xfrm>
          <a:prstGeom prst="rect">
            <a:avLst/>
          </a:prstGeom>
          <a:noFill/>
        </p:spPr>
        <p:txBody>
          <a:bodyPr wrap="square" lIns="55656" tIns="27829" rIns="55656" bIns="27829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 Design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6F6A6740-A114-4BF5-B14E-F70BEC5C30F9}"/>
              </a:ext>
            </a:extLst>
          </p:cNvPr>
          <p:cNvSpPr/>
          <p:nvPr/>
        </p:nvSpPr>
        <p:spPr>
          <a:xfrm>
            <a:off x="7506585" y="9328518"/>
            <a:ext cx="6286500" cy="363978"/>
          </a:xfrm>
          <a:prstGeom prst="rect">
            <a:avLst/>
          </a:prstGeom>
          <a:noFill/>
        </p:spPr>
        <p:txBody>
          <a:bodyPr wrap="square" lIns="55656" tIns="27829" rIns="55656" bIns="27829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 Showing how the System Works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135CD6AC-86A5-4CBC-8D1F-EEE5CF72DB5F}"/>
              </a:ext>
            </a:extLst>
          </p:cNvPr>
          <p:cNvSpPr/>
          <p:nvPr/>
        </p:nvSpPr>
        <p:spPr>
          <a:xfrm>
            <a:off x="17263989" y="2963976"/>
            <a:ext cx="766424" cy="363978"/>
          </a:xfrm>
          <a:prstGeom prst="rect">
            <a:avLst/>
          </a:prstGeom>
          <a:noFill/>
        </p:spPr>
        <p:txBody>
          <a:bodyPr wrap="none" lIns="55656" tIns="27829" rIns="55656" bIns="27829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64FC6384-9EB6-4BB4-AD42-3249F97C1C74}"/>
              </a:ext>
            </a:extLst>
          </p:cNvPr>
          <p:cNvSpPr txBox="1"/>
          <p:nvPr/>
        </p:nvSpPr>
        <p:spPr>
          <a:xfrm>
            <a:off x="14327278" y="3341503"/>
            <a:ext cx="663984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 shows strong performance across different SNR levels, with a slight decrease in accuracy as noise increases: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Noiseless (∞ dB): 90%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dB SNR: 89%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 dB SNR: 88%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dB SNR: 84%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Despite noise degradation, the model maintains robustness, particularly due to training on a multi-SNR dataset. Misclassifications primarily occur between PSK, QAM, and DPSK, as their spectrograms share similar features, especially at higher modulation orders.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Even in noisy conditions, the model shows high confidence, with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outputs indicating meaningful ambiguity. This highlights the advantage of spectrogram-based CNNs, where prediction probabilities can support secondary decision systems.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A45EF640-9353-45D1-A54E-95D6CAF7687D}"/>
              </a:ext>
            </a:extLst>
          </p:cNvPr>
          <p:cNvSpPr/>
          <p:nvPr/>
        </p:nvSpPr>
        <p:spPr>
          <a:xfrm>
            <a:off x="17007508" y="7221000"/>
            <a:ext cx="1279385" cy="363978"/>
          </a:xfrm>
          <a:prstGeom prst="rect">
            <a:avLst/>
          </a:prstGeom>
          <a:noFill/>
        </p:spPr>
        <p:txBody>
          <a:bodyPr wrap="none" lIns="55656" tIns="27829" rIns="55656" bIns="27829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0170C585-8ACC-4C08-B58F-AB60F0004C2F}"/>
              </a:ext>
            </a:extLst>
          </p:cNvPr>
          <p:cNvSpPr/>
          <p:nvPr/>
        </p:nvSpPr>
        <p:spPr>
          <a:xfrm>
            <a:off x="16759027" y="10094920"/>
            <a:ext cx="1776340" cy="363978"/>
          </a:xfrm>
          <a:prstGeom prst="rect">
            <a:avLst/>
          </a:prstGeom>
          <a:noFill/>
        </p:spPr>
        <p:txBody>
          <a:bodyPr wrap="square" lIns="55656" tIns="27829" rIns="55656" bIns="27829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EE28000C-E0CA-4729-B333-69223E863DE5}"/>
              </a:ext>
            </a:extLst>
          </p:cNvPr>
          <p:cNvSpPr txBox="1"/>
          <p:nvPr/>
        </p:nvSpPr>
        <p:spPr>
          <a:xfrm>
            <a:off x="14319979" y="10461305"/>
            <a:ext cx="67763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Several areas can be explored to improve and expand this work: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a larger and more varied dataset for better model performance.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Explore more complex modulation types like OFDM.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the AI model in real-world applications.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 demodulation process to recover the original binary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noise handling by including more SNR levels and real-world channel effects.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 spectrograms with other features (e.g., IQ plots or raw signals) to enhance model training.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5992DB9-AFA9-44CC-89C7-A717C98B77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607" y="9803717"/>
            <a:ext cx="6181105" cy="4283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D56F0776-8A6F-40BD-BE0C-F931949B6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395" y="8374799"/>
            <a:ext cx="6390109" cy="5973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D94701C9-EA12-4084-89F2-4E80F9545CE2}"/>
              </a:ext>
            </a:extLst>
          </p:cNvPr>
          <p:cNvSpPr/>
          <p:nvPr/>
        </p:nvSpPr>
        <p:spPr>
          <a:xfrm>
            <a:off x="16759027" y="12742870"/>
            <a:ext cx="1776340" cy="363978"/>
          </a:xfrm>
          <a:prstGeom prst="rect">
            <a:avLst/>
          </a:prstGeom>
          <a:noFill/>
        </p:spPr>
        <p:txBody>
          <a:bodyPr wrap="square" lIns="55656" tIns="27829" rIns="55656" bIns="27829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D65F993-464B-442D-BAD0-586C8BC21914}"/>
              </a:ext>
            </a:extLst>
          </p:cNvPr>
          <p:cNvSpPr txBox="1"/>
          <p:nvPr/>
        </p:nvSpPr>
        <p:spPr>
          <a:xfrm>
            <a:off x="14319979" y="13109255"/>
            <a:ext cx="677630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Stuart J. Russell and Peter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Norvig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“Artificial Intelligence A Modern Approach”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Pearson Education, pp. 670-671, 2022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John G.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Proakis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Masoud Salehi, “Digital Communications” McGraw-Hill, pp. 3,2008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7862179-4E1D-4E82-9330-A561B4CB8FDA}"/>
              </a:ext>
            </a:extLst>
          </p:cNvPr>
          <p:cNvSpPr txBox="1"/>
          <p:nvPr/>
        </p:nvSpPr>
        <p:spPr>
          <a:xfrm>
            <a:off x="14319979" y="7651430"/>
            <a:ext cx="67763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successfully developed an Automatic Modulation Classification (AMC) system using spectrogram-based deep learning. The system was able to classify various modulation schemes (ASK, FSK, PSK, QAM, DPSK, and Chirp) under different conditions, achieving 90% accuracy on clean signals and 84% accuracy at 5 dB SNR.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The model demonstrated robustness in noisy environments and showed strong real-world inference performance. Although challenges like memory usage and model confusion between similar modulation types were encountered, the use of spectrograms proved effective for distinguishing modulation schemes.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DDDD8DE-E0DB-4101-A712-B77ED72C590A}"/>
              </a:ext>
            </a:extLst>
          </p:cNvPr>
          <p:cNvSpPr txBox="1"/>
          <p:nvPr/>
        </p:nvSpPr>
        <p:spPr>
          <a:xfrm>
            <a:off x="7329578" y="3341503"/>
            <a:ext cx="663984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network used in this project is a Convolutional Neural Network (CNN), which is well-suited for processing images like spectrograms. The network is designed to classify different digital modulation types from these spectrogram images. The architecture follows a simple and effective structure with multiple convolutional layers, batch normalization, activation functions, pooling, and fully connected layers. 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D473A84-DF1D-4F5B-81DA-35F0B730FBE5}"/>
              </a:ext>
            </a:extLst>
          </p:cNvPr>
          <p:cNvSpPr/>
          <p:nvPr/>
        </p:nvSpPr>
        <p:spPr>
          <a:xfrm>
            <a:off x="7260061" y="4919906"/>
            <a:ext cx="6816112" cy="363978"/>
          </a:xfrm>
          <a:prstGeom prst="rect">
            <a:avLst/>
          </a:prstGeom>
          <a:noFill/>
        </p:spPr>
        <p:txBody>
          <a:bodyPr wrap="square" lIns="55656" tIns="27829" rIns="55656" bIns="27829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 of CNN Design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9C84B07-6578-4112-803A-9BBF6624FC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88738" y="5366753"/>
            <a:ext cx="5618847" cy="3810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627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512</TotalTime>
  <Words>589</Words>
  <Application>Microsoft Office PowerPoint</Application>
  <PresentationFormat>Custom</PresentationFormat>
  <Paragraphs>42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 Faisal Ghazi</dc:creator>
  <cp:lastModifiedBy>Ali Faisal Ghazi</cp:lastModifiedBy>
  <cp:revision>46</cp:revision>
  <dcterms:created xsi:type="dcterms:W3CDTF">2024-11-26T15:32:19Z</dcterms:created>
  <dcterms:modified xsi:type="dcterms:W3CDTF">2025-04-27T15:37:31Z</dcterms:modified>
</cp:coreProperties>
</file>