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DE1-2C4E-41C5-90D1-281A0696CE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0995-AE2D-4C78-9BFD-625AF41236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68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DE1-2C4E-41C5-90D1-281A0696CE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0995-AE2D-4C78-9BFD-625AF412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4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DE1-2C4E-41C5-90D1-281A0696CE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0995-AE2D-4C78-9BFD-625AF412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9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DE1-2C4E-41C5-90D1-281A0696CE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0995-AE2D-4C78-9BFD-625AF412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DE1-2C4E-41C5-90D1-281A0696CE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0995-AE2D-4C78-9BFD-625AF41236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309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DE1-2C4E-41C5-90D1-281A0696CE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0995-AE2D-4C78-9BFD-625AF412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DE1-2C4E-41C5-90D1-281A0696CE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0995-AE2D-4C78-9BFD-625AF412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4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DE1-2C4E-41C5-90D1-281A0696CE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0995-AE2D-4C78-9BFD-625AF412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DE1-2C4E-41C5-90D1-281A0696CE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0995-AE2D-4C78-9BFD-625AF412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8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4E0DE1-2C4E-41C5-90D1-281A0696CE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C50995-AE2D-4C78-9BFD-625AF412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0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0DE1-2C4E-41C5-90D1-281A0696CE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50995-AE2D-4C78-9BFD-625AF41236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1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4E0DE1-2C4E-41C5-90D1-281A0696CE8F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C50995-AE2D-4C78-9BFD-625AF41236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2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ifaisal101/signal-mod-classifie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AEA7-7A48-4916-A627-86FC8C75D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of Digital Modulation Signals Based on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E7C0C-442D-4678-A68F-7DD1A03B7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770721"/>
          </a:xfrm>
        </p:spPr>
        <p:txBody>
          <a:bodyPr/>
          <a:lstStyle/>
          <a:p>
            <a:r>
              <a:rPr lang="en-US" dirty="0"/>
              <a:t>How we can utilize AI to classify incoming modulation types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DC081F-296A-4B77-9BBB-EAD29D3F4E35}"/>
              </a:ext>
            </a:extLst>
          </p:cNvPr>
          <p:cNvSpPr txBox="1">
            <a:spLocks/>
          </p:cNvSpPr>
          <p:nvPr/>
        </p:nvSpPr>
        <p:spPr>
          <a:xfrm>
            <a:off x="1066800" y="5487714"/>
            <a:ext cx="10058400" cy="77072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/>
              <a:t>Ali Faisal Ghazi, Information &amp; Communication Engineering</a:t>
            </a:r>
          </a:p>
          <a:p>
            <a:pPr algn="ctr"/>
            <a:r>
              <a:rPr lang="en-US" sz="2400" b="1" dirty="0"/>
              <a:t>Dr. Asmaa Hameed Majeed</a:t>
            </a:r>
          </a:p>
        </p:txBody>
      </p:sp>
    </p:spTree>
    <p:extLst>
      <p:ext uri="{BB962C8B-B14F-4D97-AF65-F5344CB8AC3E}">
        <p14:creationId xmlns:p14="http://schemas.microsoft.com/office/powerpoint/2010/main" val="2407992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9A10-5FB3-4F26-B24B-3CA7BE2F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8BB2-2332-4011-B2E0-B3C17EBB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responsible to generate large amount of data samples for training purposes.</a:t>
            </a:r>
          </a:p>
          <a:p>
            <a:pPr marL="0" indent="0">
              <a:buNone/>
            </a:pPr>
            <a:r>
              <a:rPr lang="en-US" dirty="0"/>
              <a:t>Data Generator uses a simple for-loop and MATLAB's randi function to generate many modulations with random parameters.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the loop is done generating data, it will be passed on to a Python script that will handle storing it in the DB.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22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E2EF-7516-4640-A0FE-F8D8263C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Data Generator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85A0B8-BE0E-41C5-853C-6834E464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5962014"/>
            <a:ext cx="10058400" cy="335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Figure 4, Shows how data generation works using a loop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49C56A2-3D59-423D-86A5-66919653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968" y="1737360"/>
            <a:ext cx="7188064" cy="422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042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E2EF-7516-4640-A0FE-F8D8263C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Data Generator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85A0B8-BE0E-41C5-853C-6834E464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5962014"/>
            <a:ext cx="10058400" cy="335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Figure 5, Shows data stored in a MongoDB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3671D3-724A-4091-B2CE-D4E76C19B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570" y="2017112"/>
            <a:ext cx="3542857" cy="36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6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9A10-5FB3-4F26-B24B-3CA7BE2F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8BB2-2332-4011-B2E0-B3C17EBB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database solutions could be utilized for this project, we chose MongoDB for the following reasons: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Scalability: Easily handles large volumes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Flexible Schema: which will allow us to easily add or remove properties later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Fast Read/Write Operations.</a:t>
            </a:r>
          </a:p>
        </p:txBody>
      </p:sp>
    </p:spTree>
    <p:extLst>
      <p:ext uri="{BB962C8B-B14F-4D97-AF65-F5344CB8AC3E}">
        <p14:creationId xmlns:p14="http://schemas.microsoft.com/office/powerpoint/2010/main" val="628945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9A10-5FB3-4F26-B24B-3CA7BE2F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Data into Scalers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8BB2-2332-4011-B2E0-B3C17EBB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Python script that will extracts the Data from the Database, and uses </a:t>
            </a:r>
            <a:r>
              <a:rPr lang="en-US" b="1" dirty="0"/>
              <a:t>StandardScaler</a:t>
            </a:r>
            <a:r>
              <a:rPr lang="en-US" dirty="0"/>
              <a:t> from scikit-learn to normalize and standardize the data. </a:t>
            </a:r>
          </a:p>
          <a:p>
            <a:pPr marL="0" indent="0">
              <a:buNone/>
            </a:pPr>
            <a:r>
              <a:rPr lang="en-US" dirty="0"/>
              <a:t>This will improve the over all performance during training.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end up with two scaler files: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X_data_scaled: Which holds the features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Y_labels: Which hold the labels (PSK, QPSK, FSK &amp; ASK)</a:t>
            </a:r>
          </a:p>
        </p:txBody>
      </p:sp>
    </p:spTree>
    <p:extLst>
      <p:ext uri="{BB962C8B-B14F-4D97-AF65-F5344CB8AC3E}">
        <p14:creationId xmlns:p14="http://schemas.microsoft.com/office/powerpoint/2010/main" val="2704069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9A10-5FB3-4F26-B24B-3CA7BE2F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&amp; Test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8BB2-2332-4011-B2E0-B3C17EBB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script builds, trains, and evaluates a neural network model to classify modulation types (ASK, BPSK, QPSK, FSK) based on processed feature data.</a:t>
            </a:r>
          </a:p>
          <a:p>
            <a:pPr marL="0" indent="0">
              <a:buNone/>
            </a:pPr>
            <a:r>
              <a:rPr lang="en-US" dirty="0"/>
              <a:t>This will create a machine learning model that can classify modulation types.</a:t>
            </a:r>
          </a:p>
          <a:p>
            <a:pPr marL="0" indent="0">
              <a:buNone/>
            </a:pPr>
            <a:r>
              <a:rPr lang="en-US" dirty="0"/>
              <a:t>To achieve this we use </a:t>
            </a:r>
            <a:r>
              <a:rPr lang="en-US" b="1" dirty="0"/>
              <a:t>Keras </a:t>
            </a:r>
            <a:r>
              <a:rPr lang="en-US" dirty="0"/>
              <a:t>to build the neural network, and </a:t>
            </a:r>
            <a:r>
              <a:rPr lang="en-US" b="1" dirty="0"/>
              <a:t>scikit-learn </a:t>
            </a:r>
            <a:r>
              <a:rPr lang="en-US" dirty="0"/>
              <a:t>to split the data into 80% training data, and 20% testing data.</a:t>
            </a:r>
          </a:p>
          <a:p>
            <a:pPr marL="0" indent="0">
              <a:buNone/>
            </a:pPr>
            <a:r>
              <a:rPr lang="en-US" b="1" dirty="0"/>
              <a:t>scikit-learn </a:t>
            </a:r>
            <a:r>
              <a:rPr lang="en-US" dirty="0"/>
              <a:t>also splits data into categories and it computes the accuracy of our model.</a:t>
            </a:r>
          </a:p>
          <a:p>
            <a:pPr marL="0" indent="0">
              <a:buNone/>
            </a:pPr>
            <a:r>
              <a:rPr lang="en-US" dirty="0"/>
              <a:t>The model is trained using </a:t>
            </a:r>
            <a:r>
              <a:rPr lang="en-US" b="1" dirty="0"/>
              <a:t>categorical cross-entropy loss</a:t>
            </a:r>
            <a:r>
              <a:rPr lang="en-US" dirty="0"/>
              <a:t> to examine how accurate are the model’s predictions and the </a:t>
            </a:r>
            <a:r>
              <a:rPr lang="en-US" b="1" dirty="0"/>
              <a:t>Adam optimizer </a:t>
            </a:r>
            <a:r>
              <a:rPr lang="en-US" dirty="0"/>
              <a:t>to minimize the error by adjusting parameters during training.</a:t>
            </a:r>
          </a:p>
          <a:p>
            <a:pPr marL="0" indent="0">
              <a:buNone/>
            </a:pPr>
            <a:r>
              <a:rPr lang="en-US" dirty="0"/>
              <a:t>The model was able to achieve an accuracy level of 90.62% on the test data. </a:t>
            </a:r>
          </a:p>
        </p:txBody>
      </p:sp>
    </p:spTree>
    <p:extLst>
      <p:ext uri="{BB962C8B-B14F-4D97-AF65-F5344CB8AC3E}">
        <p14:creationId xmlns:p14="http://schemas.microsoft.com/office/powerpoint/2010/main" val="1631579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E2EF-7516-4640-A0FE-F8D8263C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Create &amp; Test Neural Network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85A0B8-BE0E-41C5-853C-6834E464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5962014"/>
            <a:ext cx="10058400" cy="335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Figure 6, Shows test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5873D2-C45F-4A14-A21B-F1622459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56" y="1800762"/>
            <a:ext cx="11173647" cy="372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194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9A10-5FB3-4F26-B24B-3CA7BE2F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8BB2-2332-4011-B2E0-B3C17EBB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we want to examine further 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the same Model but with test data for signals that have noise added to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Build a new model, trained on signal data with noise, and test on both data with noise and without noise.</a:t>
            </a:r>
          </a:p>
        </p:txBody>
      </p:sp>
    </p:spTree>
    <p:extLst>
      <p:ext uri="{BB962C8B-B14F-4D97-AF65-F5344CB8AC3E}">
        <p14:creationId xmlns:p14="http://schemas.microsoft.com/office/powerpoint/2010/main" val="351078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9A10-5FB3-4F26-B24B-3CA7BE2F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8BB2-2332-4011-B2E0-B3C17EBB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model improved its performance over 10 epochs, with training accuracy rising from 81.28% to 90.40%, and validation accuracy stabilizing around 90.62%. </a:t>
            </a:r>
          </a:p>
          <a:p>
            <a:pPr marL="0" indent="0">
              <a:buNone/>
            </a:pPr>
            <a:r>
              <a:rPr lang="en-US" dirty="0"/>
              <a:t>The final test accuracy shows the model performs well on unseen data, achieving 90.62%.</a:t>
            </a:r>
          </a:p>
          <a:p>
            <a:pPr marL="0" indent="0">
              <a:buNone/>
            </a:pPr>
            <a:r>
              <a:rPr lang="en-US" dirty="0"/>
              <a:t>Examining how the model will accuracy will hold up against data with noise will be the next step.</a:t>
            </a:r>
          </a:p>
          <a:p>
            <a:pPr marL="0" indent="0">
              <a:buNone/>
            </a:pPr>
            <a:r>
              <a:rPr lang="en-US" dirty="0"/>
              <a:t>All code for this project can be found at: </a:t>
            </a:r>
            <a:r>
              <a:rPr lang="en-US" b="0" i="0" u="none" strike="noStrike" dirty="0">
                <a:solidFill>
                  <a:srgbClr val="0056B3"/>
                </a:solidFill>
                <a:effectLst/>
                <a:latin typeface="Roboto" panose="02000000000000000000" pitchFamily="2" charset="0"/>
                <a:hlinkClick r:id="rId2" tooltip="https://github.com/alifaisal101/signal-mod-classifier"/>
              </a:rPr>
              <a:t>github.com/alifaisal101/signal-mod-classifier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370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2F970-773E-4C63-A01A-B95A3F5E3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978243"/>
            <a:ext cx="10058400" cy="1450757"/>
          </a:xfrm>
        </p:spPr>
        <p:txBody>
          <a:bodyPr/>
          <a:lstStyle/>
          <a:p>
            <a:r>
              <a:rPr lang="en-US" dirty="0"/>
              <a:t>Thank you for listening.</a:t>
            </a:r>
          </a:p>
        </p:txBody>
      </p:sp>
    </p:spTree>
    <p:extLst>
      <p:ext uri="{BB962C8B-B14F-4D97-AF65-F5344CB8AC3E}">
        <p14:creationId xmlns:p14="http://schemas.microsoft.com/office/powerpoint/2010/main" val="73748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9A10-5FB3-4F26-B24B-3CA7BE2F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8BB2-2332-4011-B2E0-B3C17EBB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is “Classification of Digital Modulation Signals Based on AI”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It’s to use a trained AI model to classify an incoming modulated signal.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is it important?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Optimizes Bandwidth in satellite communication by dynamically allocating bandwidth based on signal type.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Reduce errors in environments where multiple modulation types are used to carry signals.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Improves signal detection for military applications.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667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9A10-5FB3-4F26-B24B-3CA7BE2F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8BB2-2332-4011-B2E0-B3C17EBB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Create a trained AI Model that is able to reach high level of accuracy in modulation classification.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Adding noise to the modulated signals, and examine how the AI model accuracy will be affected.</a:t>
            </a:r>
          </a:p>
        </p:txBody>
      </p:sp>
    </p:spTree>
    <p:extLst>
      <p:ext uri="{BB962C8B-B14F-4D97-AF65-F5344CB8AC3E}">
        <p14:creationId xmlns:p14="http://schemas.microsoft.com/office/powerpoint/2010/main" val="188882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9A10-5FB3-4F26-B24B-3CA7BE2F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8BB2-2332-4011-B2E0-B3C17EBB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structure we propose contains the following components: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Functions to generate different modulations which are: ASK, PSK, FSK, and QPSK.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 “Feature Extraction” function that will extract the signal features out of an incoming modulated signal.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Data Generator that will use the earlier components to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 Database used to store the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 Function that converts the Data into scalers.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A Function that will create a Neural Network to be trained and tested on the data.</a:t>
            </a:r>
          </a:p>
        </p:txBody>
      </p:sp>
    </p:spTree>
    <p:extLst>
      <p:ext uri="{BB962C8B-B14F-4D97-AF65-F5344CB8AC3E}">
        <p14:creationId xmlns:p14="http://schemas.microsoft.com/office/powerpoint/2010/main" val="3861860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E2EF-7516-4640-A0FE-F8D8263C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Proposed Structure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8B4CBB4-FBAE-4900-A916-ADB9566ED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476" y="2181224"/>
            <a:ext cx="10228451" cy="275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85A0B8-BE0E-41C5-853C-6834E464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941115"/>
            <a:ext cx="10058400" cy="335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Figure 1, Shows how the different components work together</a:t>
            </a:r>
          </a:p>
        </p:txBody>
      </p:sp>
    </p:spTree>
    <p:extLst>
      <p:ext uri="{BB962C8B-B14F-4D97-AF65-F5344CB8AC3E}">
        <p14:creationId xmlns:p14="http://schemas.microsoft.com/office/powerpoint/2010/main" val="382377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9A10-5FB3-4F26-B24B-3CA7BE2F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8BB2-2332-4011-B2E0-B3C17EBB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that will generate different Modulation types based 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Input Bits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Sampling Frequency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Carrier Frequency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Duration of the signal</a:t>
            </a:r>
          </a:p>
          <a:p>
            <a:pPr marL="0" indent="0">
              <a:buNone/>
            </a:pPr>
            <a:r>
              <a:rPr lang="en-US" dirty="0"/>
              <a:t>Based on these parameters, four modulation types will be generated: PSK, QPSK, FSK &amp; ASK.</a:t>
            </a:r>
          </a:p>
        </p:txBody>
      </p:sp>
    </p:spTree>
    <p:extLst>
      <p:ext uri="{BB962C8B-B14F-4D97-AF65-F5344CB8AC3E}">
        <p14:creationId xmlns:p14="http://schemas.microsoft.com/office/powerpoint/2010/main" val="196085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E2EF-7516-4640-A0FE-F8D8263C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Modulation Generator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85A0B8-BE0E-41C5-853C-6834E464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5962014"/>
            <a:ext cx="10058400" cy="335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Figure 2, Shows different ASK, BPSK, QPSK and FSK generated by Modulation Generator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4FC04-DF56-464A-9F31-6976B78C8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307" y="1797838"/>
            <a:ext cx="7557385" cy="416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4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9A10-5FB3-4F26-B24B-3CA7BE2F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88BB2-2332-4011-B2E0-B3C17EBB7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 that will analyze and extracts important features out of the modulated signals, that will be helpful to determine the differences between different kinds of modulation.</a:t>
            </a:r>
          </a:p>
          <a:p>
            <a:pPr marL="0" indent="0">
              <a:buNone/>
            </a:pPr>
            <a:r>
              <a:rPr lang="en-US" dirty="0"/>
              <a:t>These features include, but not limited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Duration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Mean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Peak to Peak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Power Spectral Density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Peak Frequency and etc.</a:t>
            </a:r>
          </a:p>
        </p:txBody>
      </p:sp>
    </p:spTree>
    <p:extLst>
      <p:ext uri="{BB962C8B-B14F-4D97-AF65-F5344CB8AC3E}">
        <p14:creationId xmlns:p14="http://schemas.microsoft.com/office/powerpoint/2010/main" val="2539573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E2EF-7516-4640-A0FE-F8D8263C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 Feature Extraction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D85A0B8-BE0E-41C5-853C-6834E4646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5962014"/>
            <a:ext cx="10058400" cy="33549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Figure 3, Shows an signal features sample extracted from an ASK signal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B5EAE8-8190-43E7-9479-C21F98455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177" y="1838913"/>
            <a:ext cx="7677644" cy="41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433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420</TotalTime>
  <Words>906</Words>
  <Application>Microsoft Office PowerPoint</Application>
  <PresentationFormat>Widescreen</PresentationFormat>
  <Paragraphs>86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Roboto</vt:lpstr>
      <vt:lpstr>Retrospect</vt:lpstr>
      <vt:lpstr>Classification of Digital Modulation Signals Based on AI</vt:lpstr>
      <vt:lpstr>Introduction</vt:lpstr>
      <vt:lpstr>Research Objectives</vt:lpstr>
      <vt:lpstr>Proposed Structure</vt:lpstr>
      <vt:lpstr>Cont. Proposed Structure</vt:lpstr>
      <vt:lpstr>Modulation Generator</vt:lpstr>
      <vt:lpstr>Cont. Modulation Generator</vt:lpstr>
      <vt:lpstr>Feature Extraction</vt:lpstr>
      <vt:lpstr>Cont. Feature Extraction</vt:lpstr>
      <vt:lpstr>Data Generator</vt:lpstr>
      <vt:lpstr>Cont. Data Generator</vt:lpstr>
      <vt:lpstr>Cont. Data Generator</vt:lpstr>
      <vt:lpstr>Database</vt:lpstr>
      <vt:lpstr>Convert Data into Scalers</vt:lpstr>
      <vt:lpstr>Create &amp; Test Neural Network</vt:lpstr>
      <vt:lpstr>Cont. Create &amp; Test Neural Network</vt:lpstr>
      <vt:lpstr>What’s Next?</vt:lpstr>
      <vt:lpstr>Conclusion</vt:lpstr>
      <vt:lpstr>Thank you for listening.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Modulation Classification Using AI</dc:title>
  <dc:creator>Ali Faisal Ghazi</dc:creator>
  <cp:lastModifiedBy>Ali Faisal Ghazi</cp:lastModifiedBy>
  <cp:revision>23</cp:revision>
  <dcterms:created xsi:type="dcterms:W3CDTF">2025-02-24T20:49:49Z</dcterms:created>
  <dcterms:modified xsi:type="dcterms:W3CDTF">2025-02-25T03:50:30Z</dcterms:modified>
</cp:coreProperties>
</file>