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A8BE-D338-7025-773F-E754A6DA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C74D-E780-110D-C9A6-9DD8904F4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A7BD4-0948-A5FE-7EC8-C3A0EEF7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9354-DFFE-A71A-2848-F8C845E2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8E44-82B8-CEBD-F8E2-B87D61DA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2D35-E38B-308C-18D1-75F84A9F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41B5-4A09-C4A4-7727-A1C09841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7A7C-58C2-0C98-68CA-5B4FE864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ABD7-072C-1519-9CE0-8C1E5D46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0409-73BE-8FD3-FF7A-0E72BFC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B27C7-B6A0-CF74-7735-F74F24C2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B2196-50B9-6C75-30FD-104726D59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86D9-1923-592D-D90C-A25E0F26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17AF-A06D-E020-DB13-1002F987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631C-D33D-5674-9DA2-7F8DADF7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A59B-5A0B-B037-C79B-3B30C27D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6F5-577E-E8A2-1763-50D8F7EA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4CE4-1B7A-A038-A851-DC73B9C0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A050-9E11-A97C-83F2-D5EC61C6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4973-479C-9A52-3157-D1F4E33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952-C99C-FAAF-1683-7E14917C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DB39D-4418-A872-4611-F0B2E95C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84C6-E3C9-86A5-7D4A-25FEC428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2753-DB97-51F6-7793-BF9B3853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7056-48B4-4EBC-8F9E-CEA6C93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197-92E5-E34B-56C8-544450F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8FC1-51E2-47D2-95E2-D822384C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2777-A76C-096D-7BE5-58920893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0D8F-053E-E164-042E-163155DD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7596-B336-1CDD-22E9-93DB16E3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8867-7B06-D5D8-AA55-E6874722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DAF7-1FD5-8E5A-7976-3A08B409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0E63-D1FC-A672-4CE5-3FA7CD75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F75E-1A37-E985-8A76-DAA9A384C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E5B55-F5D5-AE4A-19FD-758AD7D0B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EF221-B1B0-712B-7C9B-3687F460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97114-86B6-204A-9AE6-3A29A61C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B252-0F4A-C935-2E3B-B170A0E6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E7CFF-B23E-F121-6140-8FA39CD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976B-CEDC-C76A-8426-8F9D485E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33D84-5344-9780-2382-B9E2418E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1E8E4-E757-1A59-F3CD-23CF11C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99AF-E2D5-382C-37C0-555E782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3372A-06CC-4700-D9A6-773B5DC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1A90D-75F5-34B6-D60B-D193E63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CB0A-3425-30A4-A26B-F570A8B3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960F-2250-0D32-D57A-9A3DD84F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0EFC-27CD-10BD-2875-E47362EC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32F88-037D-7261-05B5-123B622E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D055B-2F67-B262-12DE-9657C657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5557-A3BB-4A16-53FB-97BCEFE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F504-F60B-EB12-EB2F-C6D34A5E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8C79-07BD-874E-94DA-FF2DE14D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E00F0-901D-CFF7-0FC9-48150317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BADBB-0419-DB4C-382B-61753766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1D57-9C39-1499-5F60-CE43C30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DB47-FC2F-F413-19DC-DD42FECD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DDF00-818F-5B06-CE95-382F58C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0BB74-2ACB-ACF1-A1A3-215DF283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406D-B2A4-D127-B144-B7B8012B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6FCE-4E45-A331-91EC-96495CFA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EEB0-BFCF-C140-8153-BF7A489BD21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FFB9-01B0-5018-8246-B9B35EFA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1369-CA02-733A-DF86-99D828C6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46CB-BBE6-1A4D-9CC5-684ACE3B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1F2-7624-EEF8-A2BC-8CAA3C16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2F47F-606A-97B7-D6D1-3C81A6603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6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59593" y="760393"/>
            <a:ext cx="110728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City selected: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Find the network managing bike stands in the city of London.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/>
              <a:t>Network discovered: ‘Santander-cycles’.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Get all the bike stations belonging to the city of London.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/>
              <a:t>Total number of bike stations discovered: 796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Gather bike stations details and collate them into a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CSV file name: ’</a:t>
            </a:r>
            <a:r>
              <a:rPr lang="en-US" sz="2200" dirty="0" err="1"/>
              <a:t>london_city_bikes_stns.csv</a:t>
            </a:r>
            <a:r>
              <a:rPr lang="en-US" sz="22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Network details collected: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1: Connecting to </a:t>
            </a:r>
            <a:r>
              <a:rPr lang="en-US" dirty="0" err="1"/>
              <a:t>CityBikes</a:t>
            </a:r>
            <a:r>
              <a:rPr lang="en-US" dirty="0"/>
              <a:t>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D74A8-F2A6-2A84-2F2B-DE1D7E7D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324350"/>
            <a:ext cx="4876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71500" y="1000125"/>
            <a:ext cx="110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2: Connecting to Foursquare and Yelp APIs</a:t>
            </a:r>
          </a:p>
        </p:txBody>
      </p:sp>
    </p:spTree>
    <p:extLst>
      <p:ext uri="{BB962C8B-B14F-4D97-AF65-F5344CB8AC3E}">
        <p14:creationId xmlns:p14="http://schemas.microsoft.com/office/powerpoint/2010/main" val="26197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71500" y="1000125"/>
            <a:ext cx="110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3: Joining Data</a:t>
            </a:r>
          </a:p>
        </p:txBody>
      </p:sp>
    </p:spTree>
    <p:extLst>
      <p:ext uri="{BB962C8B-B14F-4D97-AF65-F5344CB8AC3E}">
        <p14:creationId xmlns:p14="http://schemas.microsoft.com/office/powerpoint/2010/main" val="24643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67A00-0927-B055-F28B-435D60857451}"/>
              </a:ext>
            </a:extLst>
          </p:cNvPr>
          <p:cNvSpPr txBox="1"/>
          <p:nvPr/>
        </p:nvSpPr>
        <p:spPr>
          <a:xfrm>
            <a:off x="571500" y="1000125"/>
            <a:ext cx="110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C01F4-A8EE-8A25-68A9-88109B543037}"/>
              </a:ext>
            </a:extLst>
          </p:cNvPr>
          <p:cNvSpPr txBox="1"/>
          <p:nvPr/>
        </p:nvSpPr>
        <p:spPr>
          <a:xfrm>
            <a:off x="585788" y="171450"/>
            <a:ext cx="650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4: Building a Model</a:t>
            </a:r>
          </a:p>
        </p:txBody>
      </p:sp>
    </p:spTree>
    <p:extLst>
      <p:ext uri="{BB962C8B-B14F-4D97-AF65-F5344CB8AC3E}">
        <p14:creationId xmlns:p14="http://schemas.microsoft.com/office/powerpoint/2010/main" val="123054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faisal raza</dc:creator>
  <cp:lastModifiedBy>ali faisal raza</cp:lastModifiedBy>
  <cp:revision>1</cp:revision>
  <dcterms:created xsi:type="dcterms:W3CDTF">2023-01-30T23:29:50Z</dcterms:created>
  <dcterms:modified xsi:type="dcterms:W3CDTF">2023-01-30T23:43:54Z</dcterms:modified>
</cp:coreProperties>
</file>