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6" r:id="rId5"/>
    <p:sldId id="273" r:id="rId6"/>
    <p:sldId id="259" r:id="rId7"/>
    <p:sldId id="261" r:id="rId8"/>
    <p:sldId id="262" r:id="rId9"/>
    <p:sldId id="274" r:id="rId10"/>
    <p:sldId id="275"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73"/>
  </p:normalViewPr>
  <p:slideViewPr>
    <p:cSldViewPr snapToGrid="0">
      <p:cViewPr varScale="1">
        <p:scale>
          <a:sx n="90" d="100"/>
          <a:sy n="90"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2DB74-BDFE-604C-ACA8-886E0EF4AB14}" type="datetimeFigureOut">
              <a:rPr lang="en-US" smtClean="0"/>
              <a:t>3/14/23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8789B-C675-2B46-95AF-140239E34C76}" type="slidenum">
              <a:rPr lang="en-US" smtClean="0"/>
              <a:t>‹#›</a:t>
            </a:fld>
            <a:endParaRPr lang="en-US"/>
          </a:p>
        </p:txBody>
      </p:sp>
    </p:spTree>
    <p:extLst>
      <p:ext uri="{BB962C8B-B14F-4D97-AF65-F5344CB8AC3E}">
        <p14:creationId xmlns:p14="http://schemas.microsoft.com/office/powerpoint/2010/main" val="356488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789B-C675-2B46-95AF-140239E34C76}" type="slidenum">
              <a:rPr lang="en-US" smtClean="0"/>
              <a:t>11</a:t>
            </a:fld>
            <a:endParaRPr lang="en-US"/>
          </a:p>
        </p:txBody>
      </p:sp>
    </p:spTree>
    <p:extLst>
      <p:ext uri="{BB962C8B-B14F-4D97-AF65-F5344CB8AC3E}">
        <p14:creationId xmlns:p14="http://schemas.microsoft.com/office/powerpoint/2010/main" val="2794895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F14C-0E5E-96D7-1688-3A307AD723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2494B8-03D1-FB3B-FA1F-277D2F0C3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E44DCA-127E-2D10-75ED-7AB49B33BC14}"/>
              </a:ext>
            </a:extLst>
          </p:cNvPr>
          <p:cNvSpPr>
            <a:spLocks noGrp="1"/>
          </p:cNvSpPr>
          <p:nvPr>
            <p:ph type="dt" sz="half" idx="10"/>
          </p:nvPr>
        </p:nvSpPr>
        <p:spPr/>
        <p:txBody>
          <a:bodyPr/>
          <a:lstStyle/>
          <a:p>
            <a:fld id="{4245A879-1202-8740-9F60-B97517702014}" type="datetimeFigureOut">
              <a:rPr lang="en-US" smtClean="0"/>
              <a:t>3/14/23</a:t>
            </a:fld>
            <a:endParaRPr lang="en-US"/>
          </a:p>
        </p:txBody>
      </p:sp>
      <p:sp>
        <p:nvSpPr>
          <p:cNvPr id="5" name="Footer Placeholder 4">
            <a:extLst>
              <a:ext uri="{FF2B5EF4-FFF2-40B4-BE49-F238E27FC236}">
                <a16:creationId xmlns:a16="http://schemas.microsoft.com/office/drawing/2014/main" id="{B001AF58-46A9-A5CB-2B0A-4F60E7D1E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69A60-A669-9F19-3C8F-F089BEE8FB4C}"/>
              </a:ext>
            </a:extLst>
          </p:cNvPr>
          <p:cNvSpPr>
            <a:spLocks noGrp="1"/>
          </p:cNvSpPr>
          <p:nvPr>
            <p:ph type="sldNum" sz="quarter" idx="12"/>
          </p:nvPr>
        </p:nvSpPr>
        <p:spPr/>
        <p:txBody>
          <a:bodyPr/>
          <a:lstStyle/>
          <a:p>
            <a:fld id="{ECECADC9-4B71-4A42-BF60-4CEA97A230D9}" type="slidenum">
              <a:rPr lang="en-US" smtClean="0"/>
              <a:t>‹#›</a:t>
            </a:fld>
            <a:endParaRPr lang="en-US"/>
          </a:p>
        </p:txBody>
      </p:sp>
    </p:spTree>
    <p:extLst>
      <p:ext uri="{BB962C8B-B14F-4D97-AF65-F5344CB8AC3E}">
        <p14:creationId xmlns:p14="http://schemas.microsoft.com/office/powerpoint/2010/main" val="187164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2956-690A-FA0E-96ED-879E3D87AD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7DC841-C516-941D-F343-74FDC7841C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8D528-BE37-9A59-7286-599E12FABE49}"/>
              </a:ext>
            </a:extLst>
          </p:cNvPr>
          <p:cNvSpPr>
            <a:spLocks noGrp="1"/>
          </p:cNvSpPr>
          <p:nvPr>
            <p:ph type="dt" sz="half" idx="10"/>
          </p:nvPr>
        </p:nvSpPr>
        <p:spPr/>
        <p:txBody>
          <a:bodyPr/>
          <a:lstStyle/>
          <a:p>
            <a:fld id="{4245A879-1202-8740-9F60-B97517702014}" type="datetimeFigureOut">
              <a:rPr lang="en-US" smtClean="0"/>
              <a:t>3/14/23</a:t>
            </a:fld>
            <a:endParaRPr lang="en-US"/>
          </a:p>
        </p:txBody>
      </p:sp>
      <p:sp>
        <p:nvSpPr>
          <p:cNvPr id="5" name="Footer Placeholder 4">
            <a:extLst>
              <a:ext uri="{FF2B5EF4-FFF2-40B4-BE49-F238E27FC236}">
                <a16:creationId xmlns:a16="http://schemas.microsoft.com/office/drawing/2014/main" id="{C480A419-056B-3834-E648-7855CF69D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9371F-2748-4B15-473B-D3E6B2CD0AF0}"/>
              </a:ext>
            </a:extLst>
          </p:cNvPr>
          <p:cNvSpPr>
            <a:spLocks noGrp="1"/>
          </p:cNvSpPr>
          <p:nvPr>
            <p:ph type="sldNum" sz="quarter" idx="12"/>
          </p:nvPr>
        </p:nvSpPr>
        <p:spPr/>
        <p:txBody>
          <a:bodyPr/>
          <a:lstStyle/>
          <a:p>
            <a:fld id="{ECECADC9-4B71-4A42-BF60-4CEA97A230D9}" type="slidenum">
              <a:rPr lang="en-US" smtClean="0"/>
              <a:t>‹#›</a:t>
            </a:fld>
            <a:endParaRPr lang="en-US"/>
          </a:p>
        </p:txBody>
      </p:sp>
    </p:spTree>
    <p:extLst>
      <p:ext uri="{BB962C8B-B14F-4D97-AF65-F5344CB8AC3E}">
        <p14:creationId xmlns:p14="http://schemas.microsoft.com/office/powerpoint/2010/main" val="336639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C23012-A64A-1257-D954-D2A5024DDD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ADCD2B-C9F1-C1F6-E991-4A349F2B54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5F772-3F53-C677-D1F7-44379DF9A0F7}"/>
              </a:ext>
            </a:extLst>
          </p:cNvPr>
          <p:cNvSpPr>
            <a:spLocks noGrp="1"/>
          </p:cNvSpPr>
          <p:nvPr>
            <p:ph type="dt" sz="half" idx="10"/>
          </p:nvPr>
        </p:nvSpPr>
        <p:spPr/>
        <p:txBody>
          <a:bodyPr/>
          <a:lstStyle/>
          <a:p>
            <a:fld id="{4245A879-1202-8740-9F60-B97517702014}" type="datetimeFigureOut">
              <a:rPr lang="en-US" smtClean="0"/>
              <a:t>3/14/23</a:t>
            </a:fld>
            <a:endParaRPr lang="en-US"/>
          </a:p>
        </p:txBody>
      </p:sp>
      <p:sp>
        <p:nvSpPr>
          <p:cNvPr id="5" name="Footer Placeholder 4">
            <a:extLst>
              <a:ext uri="{FF2B5EF4-FFF2-40B4-BE49-F238E27FC236}">
                <a16:creationId xmlns:a16="http://schemas.microsoft.com/office/drawing/2014/main" id="{4B5DBA77-F3A9-5C2D-D8B2-A53C5FD0B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90D70-6EFA-5D9B-19F4-31586DEFC45C}"/>
              </a:ext>
            </a:extLst>
          </p:cNvPr>
          <p:cNvSpPr>
            <a:spLocks noGrp="1"/>
          </p:cNvSpPr>
          <p:nvPr>
            <p:ph type="sldNum" sz="quarter" idx="12"/>
          </p:nvPr>
        </p:nvSpPr>
        <p:spPr/>
        <p:txBody>
          <a:bodyPr/>
          <a:lstStyle/>
          <a:p>
            <a:fld id="{ECECADC9-4B71-4A42-BF60-4CEA97A230D9}" type="slidenum">
              <a:rPr lang="en-US" smtClean="0"/>
              <a:t>‹#›</a:t>
            </a:fld>
            <a:endParaRPr lang="en-US"/>
          </a:p>
        </p:txBody>
      </p:sp>
    </p:spTree>
    <p:extLst>
      <p:ext uri="{BB962C8B-B14F-4D97-AF65-F5344CB8AC3E}">
        <p14:creationId xmlns:p14="http://schemas.microsoft.com/office/powerpoint/2010/main" val="343558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2A09-D098-C234-40E1-CB79853FEE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1E85AA-1A59-ED77-8FDC-4B2B8080BB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418412-8118-6DBC-1748-7D7EDA010F6B}"/>
              </a:ext>
            </a:extLst>
          </p:cNvPr>
          <p:cNvSpPr>
            <a:spLocks noGrp="1"/>
          </p:cNvSpPr>
          <p:nvPr>
            <p:ph type="dt" sz="half" idx="10"/>
          </p:nvPr>
        </p:nvSpPr>
        <p:spPr/>
        <p:txBody>
          <a:bodyPr/>
          <a:lstStyle/>
          <a:p>
            <a:fld id="{4245A879-1202-8740-9F60-B97517702014}" type="datetimeFigureOut">
              <a:rPr lang="en-US" smtClean="0"/>
              <a:t>3/14/23</a:t>
            </a:fld>
            <a:endParaRPr lang="en-US"/>
          </a:p>
        </p:txBody>
      </p:sp>
      <p:sp>
        <p:nvSpPr>
          <p:cNvPr id="5" name="Footer Placeholder 4">
            <a:extLst>
              <a:ext uri="{FF2B5EF4-FFF2-40B4-BE49-F238E27FC236}">
                <a16:creationId xmlns:a16="http://schemas.microsoft.com/office/drawing/2014/main" id="{812DBDEA-7C8D-5A40-F927-B98E77B1E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F04BC-7D11-7572-E317-C98F7831E2B7}"/>
              </a:ext>
            </a:extLst>
          </p:cNvPr>
          <p:cNvSpPr>
            <a:spLocks noGrp="1"/>
          </p:cNvSpPr>
          <p:nvPr>
            <p:ph type="sldNum" sz="quarter" idx="12"/>
          </p:nvPr>
        </p:nvSpPr>
        <p:spPr/>
        <p:txBody>
          <a:bodyPr/>
          <a:lstStyle/>
          <a:p>
            <a:fld id="{ECECADC9-4B71-4A42-BF60-4CEA97A230D9}" type="slidenum">
              <a:rPr lang="en-US" smtClean="0"/>
              <a:t>‹#›</a:t>
            </a:fld>
            <a:endParaRPr lang="en-US"/>
          </a:p>
        </p:txBody>
      </p:sp>
    </p:spTree>
    <p:extLst>
      <p:ext uri="{BB962C8B-B14F-4D97-AF65-F5344CB8AC3E}">
        <p14:creationId xmlns:p14="http://schemas.microsoft.com/office/powerpoint/2010/main" val="399346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1E6CD-C1F2-D26C-1FC9-BCA90BF873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3E9FA8-DB5C-B172-4F3B-40F903B198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289C33-E9CC-2F96-1D6A-748E54AE0719}"/>
              </a:ext>
            </a:extLst>
          </p:cNvPr>
          <p:cNvSpPr>
            <a:spLocks noGrp="1"/>
          </p:cNvSpPr>
          <p:nvPr>
            <p:ph type="dt" sz="half" idx="10"/>
          </p:nvPr>
        </p:nvSpPr>
        <p:spPr/>
        <p:txBody>
          <a:bodyPr/>
          <a:lstStyle/>
          <a:p>
            <a:fld id="{4245A879-1202-8740-9F60-B97517702014}" type="datetimeFigureOut">
              <a:rPr lang="en-US" smtClean="0"/>
              <a:t>3/14/23</a:t>
            </a:fld>
            <a:endParaRPr lang="en-US"/>
          </a:p>
        </p:txBody>
      </p:sp>
      <p:sp>
        <p:nvSpPr>
          <p:cNvPr id="5" name="Footer Placeholder 4">
            <a:extLst>
              <a:ext uri="{FF2B5EF4-FFF2-40B4-BE49-F238E27FC236}">
                <a16:creationId xmlns:a16="http://schemas.microsoft.com/office/drawing/2014/main" id="{72F8032E-823A-9CB7-7CA3-A5D50BBC4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FA107-ED90-D7DE-5EF5-9FC736799EB7}"/>
              </a:ext>
            </a:extLst>
          </p:cNvPr>
          <p:cNvSpPr>
            <a:spLocks noGrp="1"/>
          </p:cNvSpPr>
          <p:nvPr>
            <p:ph type="sldNum" sz="quarter" idx="12"/>
          </p:nvPr>
        </p:nvSpPr>
        <p:spPr/>
        <p:txBody>
          <a:bodyPr/>
          <a:lstStyle/>
          <a:p>
            <a:fld id="{ECECADC9-4B71-4A42-BF60-4CEA97A230D9}" type="slidenum">
              <a:rPr lang="en-US" smtClean="0"/>
              <a:t>‹#›</a:t>
            </a:fld>
            <a:endParaRPr lang="en-US"/>
          </a:p>
        </p:txBody>
      </p:sp>
    </p:spTree>
    <p:extLst>
      <p:ext uri="{BB962C8B-B14F-4D97-AF65-F5344CB8AC3E}">
        <p14:creationId xmlns:p14="http://schemas.microsoft.com/office/powerpoint/2010/main" val="276728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13E4-C18F-BECB-887D-3B50F0128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437917-5E8E-691B-3191-B85A0719A9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A69006-9AAB-09BD-EC06-A39682CDF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4AC164-3692-9843-9AC2-3EB0C2DD5BFB}"/>
              </a:ext>
            </a:extLst>
          </p:cNvPr>
          <p:cNvSpPr>
            <a:spLocks noGrp="1"/>
          </p:cNvSpPr>
          <p:nvPr>
            <p:ph type="dt" sz="half" idx="10"/>
          </p:nvPr>
        </p:nvSpPr>
        <p:spPr/>
        <p:txBody>
          <a:bodyPr/>
          <a:lstStyle/>
          <a:p>
            <a:fld id="{4245A879-1202-8740-9F60-B97517702014}" type="datetimeFigureOut">
              <a:rPr lang="en-US" smtClean="0"/>
              <a:t>3/14/23</a:t>
            </a:fld>
            <a:endParaRPr lang="en-US"/>
          </a:p>
        </p:txBody>
      </p:sp>
      <p:sp>
        <p:nvSpPr>
          <p:cNvPr id="6" name="Footer Placeholder 5">
            <a:extLst>
              <a:ext uri="{FF2B5EF4-FFF2-40B4-BE49-F238E27FC236}">
                <a16:creationId xmlns:a16="http://schemas.microsoft.com/office/drawing/2014/main" id="{EB043E16-5C5D-C721-E4C7-D6BB6AD76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71D33-E4BD-8957-8E36-E62D4C21168F}"/>
              </a:ext>
            </a:extLst>
          </p:cNvPr>
          <p:cNvSpPr>
            <a:spLocks noGrp="1"/>
          </p:cNvSpPr>
          <p:nvPr>
            <p:ph type="sldNum" sz="quarter" idx="12"/>
          </p:nvPr>
        </p:nvSpPr>
        <p:spPr/>
        <p:txBody>
          <a:bodyPr/>
          <a:lstStyle/>
          <a:p>
            <a:fld id="{ECECADC9-4B71-4A42-BF60-4CEA97A230D9}" type="slidenum">
              <a:rPr lang="en-US" smtClean="0"/>
              <a:t>‹#›</a:t>
            </a:fld>
            <a:endParaRPr lang="en-US"/>
          </a:p>
        </p:txBody>
      </p:sp>
    </p:spTree>
    <p:extLst>
      <p:ext uri="{BB962C8B-B14F-4D97-AF65-F5344CB8AC3E}">
        <p14:creationId xmlns:p14="http://schemas.microsoft.com/office/powerpoint/2010/main" val="118768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A418-B5E3-66CE-DFA5-CFA3405187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329715-64AD-B338-4BF3-B22F5165C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5D9E47-5B57-982C-524A-2C6C551D32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C1A67F-4B96-B0E6-07CD-6ED5154B50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ED7E92-9C85-6A80-438C-4C9AC5740B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4AEAD1-315D-9422-B8BD-98643A07018A}"/>
              </a:ext>
            </a:extLst>
          </p:cNvPr>
          <p:cNvSpPr>
            <a:spLocks noGrp="1"/>
          </p:cNvSpPr>
          <p:nvPr>
            <p:ph type="dt" sz="half" idx="10"/>
          </p:nvPr>
        </p:nvSpPr>
        <p:spPr/>
        <p:txBody>
          <a:bodyPr/>
          <a:lstStyle/>
          <a:p>
            <a:fld id="{4245A879-1202-8740-9F60-B97517702014}" type="datetimeFigureOut">
              <a:rPr lang="en-US" smtClean="0"/>
              <a:t>3/14/23</a:t>
            </a:fld>
            <a:endParaRPr lang="en-US"/>
          </a:p>
        </p:txBody>
      </p:sp>
      <p:sp>
        <p:nvSpPr>
          <p:cNvPr id="8" name="Footer Placeholder 7">
            <a:extLst>
              <a:ext uri="{FF2B5EF4-FFF2-40B4-BE49-F238E27FC236}">
                <a16:creationId xmlns:a16="http://schemas.microsoft.com/office/drawing/2014/main" id="{C672DB46-7ED2-2A7E-C41B-69F2AEC1C8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C71FFB-A95D-240E-D852-85A898A79352}"/>
              </a:ext>
            </a:extLst>
          </p:cNvPr>
          <p:cNvSpPr>
            <a:spLocks noGrp="1"/>
          </p:cNvSpPr>
          <p:nvPr>
            <p:ph type="sldNum" sz="quarter" idx="12"/>
          </p:nvPr>
        </p:nvSpPr>
        <p:spPr/>
        <p:txBody>
          <a:bodyPr/>
          <a:lstStyle/>
          <a:p>
            <a:fld id="{ECECADC9-4B71-4A42-BF60-4CEA97A230D9}" type="slidenum">
              <a:rPr lang="en-US" smtClean="0"/>
              <a:t>‹#›</a:t>
            </a:fld>
            <a:endParaRPr lang="en-US"/>
          </a:p>
        </p:txBody>
      </p:sp>
    </p:spTree>
    <p:extLst>
      <p:ext uri="{BB962C8B-B14F-4D97-AF65-F5344CB8AC3E}">
        <p14:creationId xmlns:p14="http://schemas.microsoft.com/office/powerpoint/2010/main" val="69823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439B-7803-5535-9DB2-6977D1DBB0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DDBA68-3F9B-AB22-3A62-78E0E93911D1}"/>
              </a:ext>
            </a:extLst>
          </p:cNvPr>
          <p:cNvSpPr>
            <a:spLocks noGrp="1"/>
          </p:cNvSpPr>
          <p:nvPr>
            <p:ph type="dt" sz="half" idx="10"/>
          </p:nvPr>
        </p:nvSpPr>
        <p:spPr/>
        <p:txBody>
          <a:bodyPr/>
          <a:lstStyle/>
          <a:p>
            <a:fld id="{4245A879-1202-8740-9F60-B97517702014}" type="datetimeFigureOut">
              <a:rPr lang="en-US" smtClean="0"/>
              <a:t>3/14/23</a:t>
            </a:fld>
            <a:endParaRPr lang="en-US"/>
          </a:p>
        </p:txBody>
      </p:sp>
      <p:sp>
        <p:nvSpPr>
          <p:cNvPr id="4" name="Footer Placeholder 3">
            <a:extLst>
              <a:ext uri="{FF2B5EF4-FFF2-40B4-BE49-F238E27FC236}">
                <a16:creationId xmlns:a16="http://schemas.microsoft.com/office/drawing/2014/main" id="{56DA3F1D-85D4-C4F3-EE57-6118898B41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482D43-743B-4DA9-82D3-8408526174A2}"/>
              </a:ext>
            </a:extLst>
          </p:cNvPr>
          <p:cNvSpPr>
            <a:spLocks noGrp="1"/>
          </p:cNvSpPr>
          <p:nvPr>
            <p:ph type="sldNum" sz="quarter" idx="12"/>
          </p:nvPr>
        </p:nvSpPr>
        <p:spPr/>
        <p:txBody>
          <a:bodyPr/>
          <a:lstStyle/>
          <a:p>
            <a:fld id="{ECECADC9-4B71-4A42-BF60-4CEA97A230D9}" type="slidenum">
              <a:rPr lang="en-US" smtClean="0"/>
              <a:t>‹#›</a:t>
            </a:fld>
            <a:endParaRPr lang="en-US"/>
          </a:p>
        </p:txBody>
      </p:sp>
    </p:spTree>
    <p:extLst>
      <p:ext uri="{BB962C8B-B14F-4D97-AF65-F5344CB8AC3E}">
        <p14:creationId xmlns:p14="http://schemas.microsoft.com/office/powerpoint/2010/main" val="141374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DBB56-CF26-A56E-24C4-92205681F31C}"/>
              </a:ext>
            </a:extLst>
          </p:cNvPr>
          <p:cNvSpPr>
            <a:spLocks noGrp="1"/>
          </p:cNvSpPr>
          <p:nvPr>
            <p:ph type="dt" sz="half" idx="10"/>
          </p:nvPr>
        </p:nvSpPr>
        <p:spPr/>
        <p:txBody>
          <a:bodyPr/>
          <a:lstStyle/>
          <a:p>
            <a:fld id="{4245A879-1202-8740-9F60-B97517702014}" type="datetimeFigureOut">
              <a:rPr lang="en-US" smtClean="0"/>
              <a:t>3/14/23</a:t>
            </a:fld>
            <a:endParaRPr lang="en-US"/>
          </a:p>
        </p:txBody>
      </p:sp>
      <p:sp>
        <p:nvSpPr>
          <p:cNvPr id="3" name="Footer Placeholder 2">
            <a:extLst>
              <a:ext uri="{FF2B5EF4-FFF2-40B4-BE49-F238E27FC236}">
                <a16:creationId xmlns:a16="http://schemas.microsoft.com/office/drawing/2014/main" id="{FB972919-29B8-F1F6-CD3C-12E56D1FE7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438925-366F-9DBB-C344-4FD20CEE3A8F}"/>
              </a:ext>
            </a:extLst>
          </p:cNvPr>
          <p:cNvSpPr>
            <a:spLocks noGrp="1"/>
          </p:cNvSpPr>
          <p:nvPr>
            <p:ph type="sldNum" sz="quarter" idx="12"/>
          </p:nvPr>
        </p:nvSpPr>
        <p:spPr/>
        <p:txBody>
          <a:bodyPr/>
          <a:lstStyle/>
          <a:p>
            <a:fld id="{ECECADC9-4B71-4A42-BF60-4CEA97A230D9}" type="slidenum">
              <a:rPr lang="en-US" smtClean="0"/>
              <a:t>‹#›</a:t>
            </a:fld>
            <a:endParaRPr lang="en-US"/>
          </a:p>
        </p:txBody>
      </p:sp>
    </p:spTree>
    <p:extLst>
      <p:ext uri="{BB962C8B-B14F-4D97-AF65-F5344CB8AC3E}">
        <p14:creationId xmlns:p14="http://schemas.microsoft.com/office/powerpoint/2010/main" val="164167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C43A-4679-1FD7-E505-E2043E9AC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51DDA2-B2DA-3AC3-6A29-96B4A2F811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0518AE-CB39-DD0D-21F8-D236C3E7A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78DDF-41FD-82D0-22FE-B095A64BD2EF}"/>
              </a:ext>
            </a:extLst>
          </p:cNvPr>
          <p:cNvSpPr>
            <a:spLocks noGrp="1"/>
          </p:cNvSpPr>
          <p:nvPr>
            <p:ph type="dt" sz="half" idx="10"/>
          </p:nvPr>
        </p:nvSpPr>
        <p:spPr/>
        <p:txBody>
          <a:bodyPr/>
          <a:lstStyle/>
          <a:p>
            <a:fld id="{4245A879-1202-8740-9F60-B97517702014}" type="datetimeFigureOut">
              <a:rPr lang="en-US" smtClean="0"/>
              <a:t>3/14/23</a:t>
            </a:fld>
            <a:endParaRPr lang="en-US"/>
          </a:p>
        </p:txBody>
      </p:sp>
      <p:sp>
        <p:nvSpPr>
          <p:cNvPr id="6" name="Footer Placeholder 5">
            <a:extLst>
              <a:ext uri="{FF2B5EF4-FFF2-40B4-BE49-F238E27FC236}">
                <a16:creationId xmlns:a16="http://schemas.microsoft.com/office/drawing/2014/main" id="{CF18E60E-85D7-1188-C89F-2E845FFEFB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F229B-4A61-3792-A6E0-7B173CF4B9E4}"/>
              </a:ext>
            </a:extLst>
          </p:cNvPr>
          <p:cNvSpPr>
            <a:spLocks noGrp="1"/>
          </p:cNvSpPr>
          <p:nvPr>
            <p:ph type="sldNum" sz="quarter" idx="12"/>
          </p:nvPr>
        </p:nvSpPr>
        <p:spPr/>
        <p:txBody>
          <a:bodyPr/>
          <a:lstStyle/>
          <a:p>
            <a:fld id="{ECECADC9-4B71-4A42-BF60-4CEA97A230D9}" type="slidenum">
              <a:rPr lang="en-US" smtClean="0"/>
              <a:t>‹#›</a:t>
            </a:fld>
            <a:endParaRPr lang="en-US"/>
          </a:p>
        </p:txBody>
      </p:sp>
    </p:spTree>
    <p:extLst>
      <p:ext uri="{BB962C8B-B14F-4D97-AF65-F5344CB8AC3E}">
        <p14:creationId xmlns:p14="http://schemas.microsoft.com/office/powerpoint/2010/main" val="13130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E4D4-F139-6E5E-CE13-5B623209A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D1EDCA-7146-DDF6-BBDC-5FCB3427B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C61F3-E636-CC56-457C-FC236BA06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8FE0B3-3702-3E06-56A3-838A2C7CE33D}"/>
              </a:ext>
            </a:extLst>
          </p:cNvPr>
          <p:cNvSpPr>
            <a:spLocks noGrp="1"/>
          </p:cNvSpPr>
          <p:nvPr>
            <p:ph type="dt" sz="half" idx="10"/>
          </p:nvPr>
        </p:nvSpPr>
        <p:spPr/>
        <p:txBody>
          <a:bodyPr/>
          <a:lstStyle/>
          <a:p>
            <a:fld id="{4245A879-1202-8740-9F60-B97517702014}" type="datetimeFigureOut">
              <a:rPr lang="en-US" smtClean="0"/>
              <a:t>3/14/23</a:t>
            </a:fld>
            <a:endParaRPr lang="en-US"/>
          </a:p>
        </p:txBody>
      </p:sp>
      <p:sp>
        <p:nvSpPr>
          <p:cNvPr id="6" name="Footer Placeholder 5">
            <a:extLst>
              <a:ext uri="{FF2B5EF4-FFF2-40B4-BE49-F238E27FC236}">
                <a16:creationId xmlns:a16="http://schemas.microsoft.com/office/drawing/2014/main" id="{BE3F2EC5-81EC-AF09-B22F-546816A98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A6815-1056-0D2B-5D81-E391CA1F4B92}"/>
              </a:ext>
            </a:extLst>
          </p:cNvPr>
          <p:cNvSpPr>
            <a:spLocks noGrp="1"/>
          </p:cNvSpPr>
          <p:nvPr>
            <p:ph type="sldNum" sz="quarter" idx="12"/>
          </p:nvPr>
        </p:nvSpPr>
        <p:spPr/>
        <p:txBody>
          <a:bodyPr/>
          <a:lstStyle/>
          <a:p>
            <a:fld id="{ECECADC9-4B71-4A42-BF60-4CEA97A230D9}" type="slidenum">
              <a:rPr lang="en-US" smtClean="0"/>
              <a:t>‹#›</a:t>
            </a:fld>
            <a:endParaRPr lang="en-US"/>
          </a:p>
        </p:txBody>
      </p:sp>
    </p:spTree>
    <p:extLst>
      <p:ext uri="{BB962C8B-B14F-4D97-AF65-F5344CB8AC3E}">
        <p14:creationId xmlns:p14="http://schemas.microsoft.com/office/powerpoint/2010/main" val="205067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E22289-68E3-A1EE-55B0-42E503808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7B1B4-778E-09B1-E73E-2E5DF3841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BF0EB-D889-B69F-403E-6F426D88FB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5A879-1202-8740-9F60-B97517702014}" type="datetimeFigureOut">
              <a:rPr lang="en-US" smtClean="0"/>
              <a:t>3/14/23</a:t>
            </a:fld>
            <a:endParaRPr lang="en-US"/>
          </a:p>
        </p:txBody>
      </p:sp>
      <p:sp>
        <p:nvSpPr>
          <p:cNvPr id="5" name="Footer Placeholder 4">
            <a:extLst>
              <a:ext uri="{FF2B5EF4-FFF2-40B4-BE49-F238E27FC236}">
                <a16:creationId xmlns:a16="http://schemas.microsoft.com/office/drawing/2014/main" id="{18A46D60-4E4A-EF1B-265B-5E6AF236E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D52924-A989-E912-BF38-21E60FCBDA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CADC9-4B71-4A42-BF60-4CEA97A230D9}" type="slidenum">
              <a:rPr lang="en-US" smtClean="0"/>
              <a:t>‹#›</a:t>
            </a:fld>
            <a:endParaRPr lang="en-US"/>
          </a:p>
        </p:txBody>
      </p:sp>
    </p:spTree>
    <p:extLst>
      <p:ext uri="{BB962C8B-B14F-4D97-AF65-F5344CB8AC3E}">
        <p14:creationId xmlns:p14="http://schemas.microsoft.com/office/powerpoint/2010/main" val="974429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18FA5D-0427-AD78-D574-331E51866371}"/>
              </a:ext>
            </a:extLst>
          </p:cNvPr>
          <p:cNvSpPr>
            <a:spLocks noGrp="1"/>
          </p:cNvSpPr>
          <p:nvPr>
            <p:ph type="subTitle" idx="1"/>
          </p:nvPr>
        </p:nvSpPr>
        <p:spPr>
          <a:xfrm>
            <a:off x="1524000" y="2301875"/>
            <a:ext cx="9144000" cy="1655762"/>
          </a:xfrm>
        </p:spPr>
        <p:txBody>
          <a:bodyPr>
            <a:noAutofit/>
          </a:bodyPr>
          <a:lstStyle/>
          <a:p>
            <a:r>
              <a:rPr lang="en-US" sz="3400" dirty="0"/>
              <a:t>Mini Project 5</a:t>
            </a:r>
          </a:p>
          <a:p>
            <a:r>
              <a:rPr lang="en-US" sz="3400" dirty="0"/>
              <a:t>By </a:t>
            </a:r>
          </a:p>
          <a:p>
            <a:r>
              <a:rPr lang="en-US" sz="3400" dirty="0"/>
              <a:t>Ali Faisal Raza</a:t>
            </a:r>
          </a:p>
        </p:txBody>
      </p:sp>
    </p:spTree>
    <p:extLst>
      <p:ext uri="{BB962C8B-B14F-4D97-AF65-F5344CB8AC3E}">
        <p14:creationId xmlns:p14="http://schemas.microsoft.com/office/powerpoint/2010/main" val="3182375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18FA5D-0427-AD78-D574-331E51866371}"/>
              </a:ext>
            </a:extLst>
          </p:cNvPr>
          <p:cNvSpPr>
            <a:spLocks noGrp="1"/>
          </p:cNvSpPr>
          <p:nvPr>
            <p:ph type="subTitle" idx="1"/>
          </p:nvPr>
        </p:nvSpPr>
        <p:spPr>
          <a:xfrm>
            <a:off x="354244" y="145448"/>
            <a:ext cx="9795638" cy="471560"/>
          </a:xfrm>
        </p:spPr>
        <p:txBody>
          <a:bodyPr>
            <a:noAutofit/>
          </a:bodyPr>
          <a:lstStyle/>
          <a:p>
            <a:pPr algn="l"/>
            <a:r>
              <a:rPr lang="en-US" sz="3400" dirty="0"/>
              <a:t>Observations</a:t>
            </a:r>
          </a:p>
        </p:txBody>
      </p:sp>
      <p:sp>
        <p:nvSpPr>
          <p:cNvPr id="4" name="TextBox 3">
            <a:extLst>
              <a:ext uri="{FF2B5EF4-FFF2-40B4-BE49-F238E27FC236}">
                <a16:creationId xmlns:a16="http://schemas.microsoft.com/office/drawing/2014/main" id="{798C46EB-29C9-064F-336F-15897C1ED9D4}"/>
              </a:ext>
            </a:extLst>
          </p:cNvPr>
          <p:cNvSpPr txBox="1"/>
          <p:nvPr/>
        </p:nvSpPr>
        <p:spPr>
          <a:xfrm>
            <a:off x="457200" y="1042988"/>
            <a:ext cx="11015663" cy="3816429"/>
          </a:xfrm>
          <a:prstGeom prst="rect">
            <a:avLst/>
          </a:prstGeom>
          <a:noFill/>
        </p:spPr>
        <p:txBody>
          <a:bodyPr wrap="square" rtlCol="0">
            <a:spAutoFit/>
          </a:bodyPr>
          <a:lstStyle/>
          <a:p>
            <a:pPr marL="285750" indent="-285750">
              <a:buFont typeface="Arial" panose="020B0604020202020204" pitchFamily="34" charset="0"/>
              <a:buChar char="•"/>
            </a:pPr>
            <a:r>
              <a:rPr lang="en-US" sz="2200" dirty="0"/>
              <a:t>It was noted the model performed well on identifying non-duplicate cases but performed poorly on identifying duplicate cases.  </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One reason for above behavior may be the slightly unbalanced nature of the dataset which has only 37% of duplicate cases. Improving the balance of dataset might improve the performance on this criteria.</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Other limiting factor may have been the small size of the vector dimension of 500 words which may also have affected the performance of the dataset. This needs the problem to be studied on more powerful computing environment to improve the performance of the model.</a:t>
            </a:r>
          </a:p>
        </p:txBody>
      </p:sp>
    </p:spTree>
    <p:extLst>
      <p:ext uri="{BB962C8B-B14F-4D97-AF65-F5344CB8AC3E}">
        <p14:creationId xmlns:p14="http://schemas.microsoft.com/office/powerpoint/2010/main" val="309675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DED49F-7C59-9EEB-5AD2-1EAF15323B49}"/>
              </a:ext>
            </a:extLst>
          </p:cNvPr>
          <p:cNvSpPr txBox="1"/>
          <p:nvPr/>
        </p:nvSpPr>
        <p:spPr>
          <a:xfrm>
            <a:off x="1484415" y="2826328"/>
            <a:ext cx="7790213" cy="584775"/>
          </a:xfrm>
          <a:prstGeom prst="rect">
            <a:avLst/>
          </a:prstGeom>
          <a:noFill/>
        </p:spPr>
        <p:txBody>
          <a:bodyPr wrap="square" rtlCol="0">
            <a:spAutoFit/>
          </a:bodyPr>
          <a:lstStyle/>
          <a:p>
            <a:pPr algn="ctr"/>
            <a:r>
              <a:rPr lang="en-US" sz="3200" b="1" dirty="0"/>
              <a:t>?</a:t>
            </a:r>
          </a:p>
        </p:txBody>
      </p:sp>
    </p:spTree>
    <p:extLst>
      <p:ext uri="{BB962C8B-B14F-4D97-AF65-F5344CB8AC3E}">
        <p14:creationId xmlns:p14="http://schemas.microsoft.com/office/powerpoint/2010/main" val="779553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18FA5D-0427-AD78-D574-331E51866371}"/>
              </a:ext>
            </a:extLst>
          </p:cNvPr>
          <p:cNvSpPr>
            <a:spLocks noGrp="1"/>
          </p:cNvSpPr>
          <p:nvPr>
            <p:ph type="subTitle" idx="1"/>
          </p:nvPr>
        </p:nvSpPr>
        <p:spPr>
          <a:xfrm>
            <a:off x="154379" y="164316"/>
            <a:ext cx="9144000" cy="690707"/>
          </a:xfrm>
        </p:spPr>
        <p:txBody>
          <a:bodyPr>
            <a:noAutofit/>
          </a:bodyPr>
          <a:lstStyle/>
          <a:p>
            <a:pPr algn="l"/>
            <a:r>
              <a:rPr lang="en-US" sz="3400" dirty="0"/>
              <a:t>Agenda</a:t>
            </a:r>
          </a:p>
        </p:txBody>
      </p:sp>
      <p:sp>
        <p:nvSpPr>
          <p:cNvPr id="2" name="TextBox 1">
            <a:extLst>
              <a:ext uri="{FF2B5EF4-FFF2-40B4-BE49-F238E27FC236}">
                <a16:creationId xmlns:a16="http://schemas.microsoft.com/office/drawing/2014/main" id="{99749873-25AA-A823-E1D1-441FDC10F0D5}"/>
              </a:ext>
            </a:extLst>
          </p:cNvPr>
          <p:cNvSpPr txBox="1"/>
          <p:nvPr/>
        </p:nvSpPr>
        <p:spPr>
          <a:xfrm>
            <a:off x="320634" y="938151"/>
            <a:ext cx="9773392"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EDA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Data Cleaning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Feature Engineering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Way forward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Questions?</a:t>
            </a:r>
          </a:p>
        </p:txBody>
      </p:sp>
    </p:spTree>
    <p:extLst>
      <p:ext uri="{BB962C8B-B14F-4D97-AF65-F5344CB8AC3E}">
        <p14:creationId xmlns:p14="http://schemas.microsoft.com/office/powerpoint/2010/main" val="351170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2969AB5-77B7-0B0A-7B8E-E2125FB6EC22}"/>
              </a:ext>
            </a:extLst>
          </p:cNvPr>
          <p:cNvPicPr>
            <a:picLocks noChangeAspect="1"/>
          </p:cNvPicPr>
          <p:nvPr/>
        </p:nvPicPr>
        <p:blipFill>
          <a:blip r:embed="rId2"/>
          <a:stretch>
            <a:fillRect/>
          </a:stretch>
        </p:blipFill>
        <p:spPr>
          <a:xfrm>
            <a:off x="171455" y="4022730"/>
            <a:ext cx="2019300" cy="1244600"/>
          </a:xfrm>
          <a:prstGeom prst="rect">
            <a:avLst/>
          </a:prstGeom>
        </p:spPr>
      </p:pic>
      <p:pic>
        <p:nvPicPr>
          <p:cNvPr id="10" name="Picture 9">
            <a:extLst>
              <a:ext uri="{FF2B5EF4-FFF2-40B4-BE49-F238E27FC236}">
                <a16:creationId xmlns:a16="http://schemas.microsoft.com/office/drawing/2014/main" id="{18844193-D1DC-1CB1-B75F-CC8837951383}"/>
              </a:ext>
            </a:extLst>
          </p:cNvPr>
          <p:cNvPicPr>
            <a:picLocks noChangeAspect="1"/>
          </p:cNvPicPr>
          <p:nvPr/>
        </p:nvPicPr>
        <p:blipFill>
          <a:blip r:embed="rId3"/>
          <a:stretch>
            <a:fillRect/>
          </a:stretch>
        </p:blipFill>
        <p:spPr>
          <a:xfrm>
            <a:off x="2462217" y="4022730"/>
            <a:ext cx="2717800" cy="2603500"/>
          </a:xfrm>
          <a:prstGeom prst="rect">
            <a:avLst/>
          </a:prstGeom>
        </p:spPr>
      </p:pic>
      <p:pic>
        <p:nvPicPr>
          <p:cNvPr id="12" name="Picture 11">
            <a:extLst>
              <a:ext uri="{FF2B5EF4-FFF2-40B4-BE49-F238E27FC236}">
                <a16:creationId xmlns:a16="http://schemas.microsoft.com/office/drawing/2014/main" id="{383A83DA-4550-EF0F-4FF8-127D3BCE667B}"/>
              </a:ext>
            </a:extLst>
          </p:cNvPr>
          <p:cNvPicPr>
            <a:picLocks noChangeAspect="1"/>
          </p:cNvPicPr>
          <p:nvPr/>
        </p:nvPicPr>
        <p:blipFill>
          <a:blip r:embed="rId4"/>
          <a:stretch>
            <a:fillRect/>
          </a:stretch>
        </p:blipFill>
        <p:spPr>
          <a:xfrm>
            <a:off x="5594350" y="4022730"/>
            <a:ext cx="2832100" cy="2641600"/>
          </a:xfrm>
          <a:prstGeom prst="rect">
            <a:avLst/>
          </a:prstGeom>
        </p:spPr>
      </p:pic>
      <p:pic>
        <p:nvPicPr>
          <p:cNvPr id="13" name="Picture 12">
            <a:extLst>
              <a:ext uri="{FF2B5EF4-FFF2-40B4-BE49-F238E27FC236}">
                <a16:creationId xmlns:a16="http://schemas.microsoft.com/office/drawing/2014/main" id="{57477B91-8C93-6B7B-5C3D-02D789C8B5C6}"/>
              </a:ext>
            </a:extLst>
          </p:cNvPr>
          <p:cNvPicPr>
            <a:picLocks noChangeAspect="1"/>
          </p:cNvPicPr>
          <p:nvPr/>
        </p:nvPicPr>
        <p:blipFill>
          <a:blip r:embed="rId5"/>
          <a:stretch>
            <a:fillRect/>
          </a:stretch>
        </p:blipFill>
        <p:spPr>
          <a:xfrm>
            <a:off x="8969375" y="4022730"/>
            <a:ext cx="2997200" cy="2679700"/>
          </a:xfrm>
          <a:prstGeom prst="rect">
            <a:avLst/>
          </a:prstGeom>
        </p:spPr>
      </p:pic>
      <p:pic>
        <p:nvPicPr>
          <p:cNvPr id="14" name="Picture 13">
            <a:extLst>
              <a:ext uri="{FF2B5EF4-FFF2-40B4-BE49-F238E27FC236}">
                <a16:creationId xmlns:a16="http://schemas.microsoft.com/office/drawing/2014/main" id="{B706982F-9A95-C647-0247-0D7F7DB6915E}"/>
              </a:ext>
            </a:extLst>
          </p:cNvPr>
          <p:cNvPicPr>
            <a:picLocks noChangeAspect="1"/>
          </p:cNvPicPr>
          <p:nvPr/>
        </p:nvPicPr>
        <p:blipFill>
          <a:blip r:embed="rId6"/>
          <a:stretch>
            <a:fillRect/>
          </a:stretch>
        </p:blipFill>
        <p:spPr>
          <a:xfrm>
            <a:off x="157163" y="823207"/>
            <a:ext cx="11809412" cy="3005853"/>
          </a:xfrm>
          <a:prstGeom prst="rect">
            <a:avLst/>
          </a:prstGeom>
        </p:spPr>
      </p:pic>
      <p:sp>
        <p:nvSpPr>
          <p:cNvPr id="16" name="Subtitle 2">
            <a:extLst>
              <a:ext uri="{FF2B5EF4-FFF2-40B4-BE49-F238E27FC236}">
                <a16:creationId xmlns:a16="http://schemas.microsoft.com/office/drawing/2014/main" id="{55124AC5-407E-5F6A-3171-C9C30CF83F52}"/>
              </a:ext>
            </a:extLst>
          </p:cNvPr>
          <p:cNvSpPr>
            <a:spLocks noGrp="1"/>
          </p:cNvSpPr>
          <p:nvPr>
            <p:ph type="subTitle" idx="1"/>
          </p:nvPr>
        </p:nvSpPr>
        <p:spPr>
          <a:xfrm>
            <a:off x="354244" y="145448"/>
            <a:ext cx="9795638" cy="471560"/>
          </a:xfrm>
        </p:spPr>
        <p:txBody>
          <a:bodyPr>
            <a:normAutofit/>
          </a:bodyPr>
          <a:lstStyle/>
          <a:p>
            <a:pPr algn="l"/>
            <a:r>
              <a:rPr lang="en-US" dirty="0"/>
              <a:t>Input Dataset</a:t>
            </a:r>
          </a:p>
        </p:txBody>
      </p:sp>
    </p:spTree>
    <p:extLst>
      <p:ext uri="{BB962C8B-B14F-4D97-AF65-F5344CB8AC3E}">
        <p14:creationId xmlns:p14="http://schemas.microsoft.com/office/powerpoint/2010/main" val="220748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18FA5D-0427-AD78-D574-331E51866371}"/>
              </a:ext>
            </a:extLst>
          </p:cNvPr>
          <p:cNvSpPr>
            <a:spLocks noGrp="1"/>
          </p:cNvSpPr>
          <p:nvPr>
            <p:ph type="subTitle" idx="1"/>
          </p:nvPr>
        </p:nvSpPr>
        <p:spPr>
          <a:xfrm>
            <a:off x="354244" y="145448"/>
            <a:ext cx="9795638" cy="471560"/>
          </a:xfrm>
        </p:spPr>
        <p:txBody>
          <a:bodyPr>
            <a:normAutofit/>
          </a:bodyPr>
          <a:lstStyle/>
          <a:p>
            <a:pPr algn="l"/>
            <a:r>
              <a:rPr lang="en-US" dirty="0"/>
              <a:t>Questions Distribution</a:t>
            </a:r>
          </a:p>
        </p:txBody>
      </p:sp>
      <p:pic>
        <p:nvPicPr>
          <p:cNvPr id="7" name="Picture 6">
            <a:extLst>
              <a:ext uri="{FF2B5EF4-FFF2-40B4-BE49-F238E27FC236}">
                <a16:creationId xmlns:a16="http://schemas.microsoft.com/office/drawing/2014/main" id="{169AC36C-97DB-827C-AE3E-81D0DF16088A}"/>
              </a:ext>
            </a:extLst>
          </p:cNvPr>
          <p:cNvPicPr>
            <a:picLocks noChangeAspect="1"/>
          </p:cNvPicPr>
          <p:nvPr/>
        </p:nvPicPr>
        <p:blipFill>
          <a:blip r:embed="rId2"/>
          <a:stretch>
            <a:fillRect/>
          </a:stretch>
        </p:blipFill>
        <p:spPr>
          <a:xfrm>
            <a:off x="354243" y="783284"/>
            <a:ext cx="11471548" cy="1364036"/>
          </a:xfrm>
          <a:prstGeom prst="rect">
            <a:avLst/>
          </a:prstGeom>
        </p:spPr>
      </p:pic>
      <p:pic>
        <p:nvPicPr>
          <p:cNvPr id="9" name="Picture 8">
            <a:extLst>
              <a:ext uri="{FF2B5EF4-FFF2-40B4-BE49-F238E27FC236}">
                <a16:creationId xmlns:a16="http://schemas.microsoft.com/office/drawing/2014/main" id="{01E895F6-D3E9-E297-B775-A2AE34F6EED6}"/>
              </a:ext>
            </a:extLst>
          </p:cNvPr>
          <p:cNvPicPr>
            <a:picLocks noChangeAspect="1"/>
          </p:cNvPicPr>
          <p:nvPr/>
        </p:nvPicPr>
        <p:blipFill>
          <a:blip r:embed="rId3"/>
          <a:stretch>
            <a:fillRect/>
          </a:stretch>
        </p:blipFill>
        <p:spPr>
          <a:xfrm>
            <a:off x="354243" y="2561705"/>
            <a:ext cx="11483512" cy="2013546"/>
          </a:xfrm>
          <a:prstGeom prst="rect">
            <a:avLst/>
          </a:prstGeom>
        </p:spPr>
      </p:pic>
      <p:pic>
        <p:nvPicPr>
          <p:cNvPr id="10" name="Picture 9">
            <a:extLst>
              <a:ext uri="{FF2B5EF4-FFF2-40B4-BE49-F238E27FC236}">
                <a16:creationId xmlns:a16="http://schemas.microsoft.com/office/drawing/2014/main" id="{4E9D7C01-5194-641A-1359-200D3F47ECCD}"/>
              </a:ext>
            </a:extLst>
          </p:cNvPr>
          <p:cNvPicPr>
            <a:picLocks noChangeAspect="1"/>
          </p:cNvPicPr>
          <p:nvPr/>
        </p:nvPicPr>
        <p:blipFill>
          <a:blip r:embed="rId4"/>
          <a:stretch>
            <a:fillRect/>
          </a:stretch>
        </p:blipFill>
        <p:spPr>
          <a:xfrm>
            <a:off x="354242" y="4961061"/>
            <a:ext cx="11471549" cy="1364036"/>
          </a:xfrm>
          <a:prstGeom prst="rect">
            <a:avLst/>
          </a:prstGeom>
        </p:spPr>
      </p:pic>
    </p:spTree>
    <p:extLst>
      <p:ext uri="{BB962C8B-B14F-4D97-AF65-F5344CB8AC3E}">
        <p14:creationId xmlns:p14="http://schemas.microsoft.com/office/powerpoint/2010/main" val="27331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18FA5D-0427-AD78-D574-331E51866371}"/>
              </a:ext>
            </a:extLst>
          </p:cNvPr>
          <p:cNvSpPr>
            <a:spLocks noGrp="1"/>
          </p:cNvSpPr>
          <p:nvPr>
            <p:ph type="subTitle" idx="1"/>
          </p:nvPr>
        </p:nvSpPr>
        <p:spPr>
          <a:xfrm>
            <a:off x="323850" y="119206"/>
            <a:ext cx="9795638" cy="471560"/>
          </a:xfrm>
        </p:spPr>
        <p:txBody>
          <a:bodyPr>
            <a:normAutofit/>
          </a:bodyPr>
          <a:lstStyle/>
          <a:p>
            <a:pPr algn="l"/>
            <a:r>
              <a:rPr lang="en-US" dirty="0"/>
              <a:t>Duplicate vs Non-Duplicate Questions Distribution</a:t>
            </a:r>
          </a:p>
        </p:txBody>
      </p:sp>
      <p:pic>
        <p:nvPicPr>
          <p:cNvPr id="2" name="Picture 1">
            <a:extLst>
              <a:ext uri="{FF2B5EF4-FFF2-40B4-BE49-F238E27FC236}">
                <a16:creationId xmlns:a16="http://schemas.microsoft.com/office/drawing/2014/main" id="{25145884-B362-42CF-5627-C3B1E6DE9E51}"/>
              </a:ext>
            </a:extLst>
          </p:cNvPr>
          <p:cNvPicPr>
            <a:picLocks noChangeAspect="1"/>
          </p:cNvPicPr>
          <p:nvPr/>
        </p:nvPicPr>
        <p:blipFill>
          <a:blip r:embed="rId2"/>
          <a:stretch>
            <a:fillRect/>
          </a:stretch>
        </p:blipFill>
        <p:spPr>
          <a:xfrm>
            <a:off x="452437" y="886595"/>
            <a:ext cx="11160320" cy="5085579"/>
          </a:xfrm>
          <a:prstGeom prst="rect">
            <a:avLst/>
          </a:prstGeom>
        </p:spPr>
      </p:pic>
    </p:spTree>
    <p:extLst>
      <p:ext uri="{BB962C8B-B14F-4D97-AF65-F5344CB8AC3E}">
        <p14:creationId xmlns:p14="http://schemas.microsoft.com/office/powerpoint/2010/main" val="2555091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18FA5D-0427-AD78-D574-331E51866371}"/>
              </a:ext>
            </a:extLst>
          </p:cNvPr>
          <p:cNvSpPr>
            <a:spLocks noGrp="1"/>
          </p:cNvSpPr>
          <p:nvPr>
            <p:ph type="subTitle" idx="1"/>
          </p:nvPr>
        </p:nvSpPr>
        <p:spPr>
          <a:xfrm>
            <a:off x="323850" y="119206"/>
            <a:ext cx="9795638" cy="471560"/>
          </a:xfrm>
        </p:spPr>
        <p:txBody>
          <a:bodyPr>
            <a:normAutofit/>
          </a:bodyPr>
          <a:lstStyle/>
          <a:p>
            <a:pPr algn="l"/>
            <a:r>
              <a:rPr lang="en-US" dirty="0"/>
              <a:t>How many times is the same question being asked?</a:t>
            </a:r>
          </a:p>
        </p:txBody>
      </p:sp>
      <p:pic>
        <p:nvPicPr>
          <p:cNvPr id="7" name="Picture 6">
            <a:extLst>
              <a:ext uri="{FF2B5EF4-FFF2-40B4-BE49-F238E27FC236}">
                <a16:creationId xmlns:a16="http://schemas.microsoft.com/office/drawing/2014/main" id="{E2A0DCE5-BA02-DB12-A647-7D43132C5E06}"/>
              </a:ext>
            </a:extLst>
          </p:cNvPr>
          <p:cNvPicPr>
            <a:picLocks noChangeAspect="1"/>
          </p:cNvPicPr>
          <p:nvPr/>
        </p:nvPicPr>
        <p:blipFill>
          <a:blip r:embed="rId2"/>
          <a:stretch>
            <a:fillRect/>
          </a:stretch>
        </p:blipFill>
        <p:spPr>
          <a:xfrm>
            <a:off x="323850" y="662204"/>
            <a:ext cx="11405828" cy="5352834"/>
          </a:xfrm>
          <a:prstGeom prst="rect">
            <a:avLst/>
          </a:prstGeom>
        </p:spPr>
      </p:pic>
    </p:spTree>
    <p:extLst>
      <p:ext uri="{BB962C8B-B14F-4D97-AF65-F5344CB8AC3E}">
        <p14:creationId xmlns:p14="http://schemas.microsoft.com/office/powerpoint/2010/main" val="247794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18FA5D-0427-AD78-D574-331E51866371}"/>
              </a:ext>
            </a:extLst>
          </p:cNvPr>
          <p:cNvSpPr>
            <a:spLocks noGrp="1"/>
          </p:cNvSpPr>
          <p:nvPr>
            <p:ph type="subTitle" idx="1"/>
          </p:nvPr>
        </p:nvSpPr>
        <p:spPr>
          <a:xfrm>
            <a:off x="354244" y="145448"/>
            <a:ext cx="9795638" cy="471560"/>
          </a:xfrm>
        </p:spPr>
        <p:txBody>
          <a:bodyPr>
            <a:noAutofit/>
          </a:bodyPr>
          <a:lstStyle/>
          <a:p>
            <a:pPr algn="l"/>
            <a:r>
              <a:rPr lang="en-US" sz="3400" dirty="0"/>
              <a:t>Data Cleaning and Feature Engineering</a:t>
            </a:r>
          </a:p>
        </p:txBody>
      </p:sp>
      <p:sp>
        <p:nvSpPr>
          <p:cNvPr id="4" name="TextBox 3">
            <a:extLst>
              <a:ext uri="{FF2B5EF4-FFF2-40B4-BE49-F238E27FC236}">
                <a16:creationId xmlns:a16="http://schemas.microsoft.com/office/drawing/2014/main" id="{798C46EB-29C9-064F-336F-15897C1ED9D4}"/>
              </a:ext>
            </a:extLst>
          </p:cNvPr>
          <p:cNvSpPr txBox="1"/>
          <p:nvPr/>
        </p:nvSpPr>
        <p:spPr>
          <a:xfrm>
            <a:off x="457200" y="1042988"/>
            <a:ext cx="11015663" cy="5170646"/>
          </a:xfrm>
          <a:prstGeom prst="rect">
            <a:avLst/>
          </a:prstGeom>
          <a:noFill/>
        </p:spPr>
        <p:txBody>
          <a:bodyPr wrap="square" rtlCol="0">
            <a:spAutoFit/>
          </a:bodyPr>
          <a:lstStyle/>
          <a:p>
            <a:pPr marL="285750" indent="-285750">
              <a:buFont typeface="Arial" panose="020B0604020202020204" pitchFamily="34" charset="0"/>
              <a:buChar char="•"/>
            </a:pPr>
            <a:r>
              <a:rPr lang="en-US" sz="2200" dirty="0"/>
              <a:t>Null values were removed.</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First fifty thousand rows extracted owing to limitation of processing power and memory.</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All questions from the 50000 thousand rows were tokenized to create a central corpus of questions.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The corpus was cleaned for punctuation marks, special characters and stop words.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The corpus was vectorized using TF-IDF vectorizer and a limited vocabulary set of 500 words was created (owing to processing power limitation).</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Each question was vectorized for input to future classification model. Both the questions from each row were taken through vector addition to enhance the weightage of duplicate words in those questions.</a:t>
            </a:r>
          </a:p>
        </p:txBody>
      </p:sp>
    </p:spTree>
    <p:extLst>
      <p:ext uri="{BB962C8B-B14F-4D97-AF65-F5344CB8AC3E}">
        <p14:creationId xmlns:p14="http://schemas.microsoft.com/office/powerpoint/2010/main" val="2077947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18FA5D-0427-AD78-D574-331E51866371}"/>
              </a:ext>
            </a:extLst>
          </p:cNvPr>
          <p:cNvSpPr>
            <a:spLocks noGrp="1"/>
          </p:cNvSpPr>
          <p:nvPr>
            <p:ph type="subTitle" idx="1"/>
          </p:nvPr>
        </p:nvSpPr>
        <p:spPr>
          <a:xfrm>
            <a:off x="158962" y="145448"/>
            <a:ext cx="10879813" cy="611790"/>
          </a:xfrm>
        </p:spPr>
        <p:txBody>
          <a:bodyPr>
            <a:noAutofit/>
          </a:bodyPr>
          <a:lstStyle/>
          <a:p>
            <a:pPr algn="l"/>
            <a:r>
              <a:rPr lang="en-US" sz="2800" dirty="0"/>
              <a:t>XGBoost classification</a:t>
            </a:r>
          </a:p>
        </p:txBody>
      </p:sp>
      <p:sp>
        <p:nvSpPr>
          <p:cNvPr id="7" name="TextBox 6">
            <a:extLst>
              <a:ext uri="{FF2B5EF4-FFF2-40B4-BE49-F238E27FC236}">
                <a16:creationId xmlns:a16="http://schemas.microsoft.com/office/drawing/2014/main" id="{EF3C595C-2026-6448-7F30-6B1A976980E6}"/>
              </a:ext>
            </a:extLst>
          </p:cNvPr>
          <p:cNvSpPr txBox="1"/>
          <p:nvPr/>
        </p:nvSpPr>
        <p:spPr>
          <a:xfrm>
            <a:off x="354243" y="638485"/>
            <a:ext cx="11047392" cy="461665"/>
          </a:xfrm>
          <a:prstGeom prst="rect">
            <a:avLst/>
          </a:prstGeom>
          <a:noFill/>
        </p:spPr>
        <p:txBody>
          <a:bodyPr wrap="square" rtlCol="0">
            <a:spAutoFit/>
          </a:bodyPr>
          <a:lstStyle/>
          <a:p>
            <a:r>
              <a:rPr lang="en-US" sz="2400" dirty="0"/>
              <a:t>Accuracy Score: 70.59%</a:t>
            </a:r>
          </a:p>
        </p:txBody>
      </p:sp>
      <p:pic>
        <p:nvPicPr>
          <p:cNvPr id="6" name="Picture 5">
            <a:extLst>
              <a:ext uri="{FF2B5EF4-FFF2-40B4-BE49-F238E27FC236}">
                <a16:creationId xmlns:a16="http://schemas.microsoft.com/office/drawing/2014/main" id="{54E5A2FF-B340-1689-BD3C-4B0EB6D12E48}"/>
              </a:ext>
            </a:extLst>
          </p:cNvPr>
          <p:cNvPicPr>
            <a:picLocks noChangeAspect="1"/>
          </p:cNvPicPr>
          <p:nvPr/>
        </p:nvPicPr>
        <p:blipFill>
          <a:blip r:embed="rId2"/>
          <a:stretch>
            <a:fillRect/>
          </a:stretch>
        </p:blipFill>
        <p:spPr>
          <a:xfrm>
            <a:off x="585788" y="1243690"/>
            <a:ext cx="9244012" cy="5017410"/>
          </a:xfrm>
          <a:prstGeom prst="rect">
            <a:avLst/>
          </a:prstGeom>
        </p:spPr>
      </p:pic>
    </p:spTree>
    <p:extLst>
      <p:ext uri="{BB962C8B-B14F-4D97-AF65-F5344CB8AC3E}">
        <p14:creationId xmlns:p14="http://schemas.microsoft.com/office/powerpoint/2010/main" val="348614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18FA5D-0427-AD78-D574-331E51866371}"/>
              </a:ext>
            </a:extLst>
          </p:cNvPr>
          <p:cNvSpPr>
            <a:spLocks noGrp="1"/>
          </p:cNvSpPr>
          <p:nvPr>
            <p:ph type="subTitle" idx="1"/>
          </p:nvPr>
        </p:nvSpPr>
        <p:spPr>
          <a:xfrm>
            <a:off x="158962" y="145448"/>
            <a:ext cx="10879813" cy="611790"/>
          </a:xfrm>
        </p:spPr>
        <p:txBody>
          <a:bodyPr>
            <a:noAutofit/>
          </a:bodyPr>
          <a:lstStyle/>
          <a:p>
            <a:pPr algn="l"/>
            <a:r>
              <a:rPr lang="en-US" sz="2800" dirty="0"/>
              <a:t>AdaBoost classification</a:t>
            </a:r>
          </a:p>
        </p:txBody>
      </p:sp>
      <p:sp>
        <p:nvSpPr>
          <p:cNvPr id="7" name="TextBox 6">
            <a:extLst>
              <a:ext uri="{FF2B5EF4-FFF2-40B4-BE49-F238E27FC236}">
                <a16:creationId xmlns:a16="http://schemas.microsoft.com/office/drawing/2014/main" id="{EF3C595C-2026-6448-7F30-6B1A976980E6}"/>
              </a:ext>
            </a:extLst>
          </p:cNvPr>
          <p:cNvSpPr txBox="1"/>
          <p:nvPr/>
        </p:nvSpPr>
        <p:spPr>
          <a:xfrm>
            <a:off x="186664" y="757238"/>
            <a:ext cx="11047392" cy="461665"/>
          </a:xfrm>
          <a:prstGeom prst="rect">
            <a:avLst/>
          </a:prstGeom>
          <a:noFill/>
        </p:spPr>
        <p:txBody>
          <a:bodyPr wrap="square" rtlCol="0">
            <a:spAutoFit/>
          </a:bodyPr>
          <a:lstStyle/>
          <a:p>
            <a:r>
              <a:rPr lang="en-US" sz="2400" dirty="0"/>
              <a:t>Accuracy Score: 66.84%</a:t>
            </a:r>
          </a:p>
        </p:txBody>
      </p:sp>
      <p:pic>
        <p:nvPicPr>
          <p:cNvPr id="2" name="Picture 1">
            <a:extLst>
              <a:ext uri="{FF2B5EF4-FFF2-40B4-BE49-F238E27FC236}">
                <a16:creationId xmlns:a16="http://schemas.microsoft.com/office/drawing/2014/main" id="{F9F11128-0D62-F43A-CB2E-818A5F62AE27}"/>
              </a:ext>
            </a:extLst>
          </p:cNvPr>
          <p:cNvPicPr>
            <a:picLocks noChangeAspect="1"/>
          </p:cNvPicPr>
          <p:nvPr/>
        </p:nvPicPr>
        <p:blipFill>
          <a:blip r:embed="rId2"/>
          <a:stretch>
            <a:fillRect/>
          </a:stretch>
        </p:blipFill>
        <p:spPr>
          <a:xfrm>
            <a:off x="354244" y="1444595"/>
            <a:ext cx="9947044" cy="5157887"/>
          </a:xfrm>
          <a:prstGeom prst="rect">
            <a:avLst/>
          </a:prstGeom>
        </p:spPr>
      </p:pic>
    </p:spTree>
    <p:extLst>
      <p:ext uri="{BB962C8B-B14F-4D97-AF65-F5344CB8AC3E}">
        <p14:creationId xmlns:p14="http://schemas.microsoft.com/office/powerpoint/2010/main" val="1102822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267</Words>
  <Application>Microsoft Macintosh PowerPoint</Application>
  <PresentationFormat>Widescreen</PresentationFormat>
  <Paragraphs>41</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faisal raza</dc:creator>
  <cp:lastModifiedBy>ali faisal raza</cp:lastModifiedBy>
  <cp:revision>25</cp:revision>
  <dcterms:created xsi:type="dcterms:W3CDTF">2023-03-03T21:34:55Z</dcterms:created>
  <dcterms:modified xsi:type="dcterms:W3CDTF">2023-03-15T01:48:27Z</dcterms:modified>
</cp:coreProperties>
</file>