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2DB74-BDFE-604C-ACA8-886E0EF4AB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789B-C675-2B46-95AF-140239E3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4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789B-C675-2B46-95AF-140239E34C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F14C-0E5E-96D7-1688-3A307AD7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94B8-03D1-FB3B-FA1F-277D2F0C3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4DCA-127E-2D10-75ED-7AB49B33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AF58-46A9-A5CB-2B0A-4F60E7D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A60-A669-9F19-3C8F-F089BEE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2956-690A-FA0E-96ED-879E3D8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DC841-C516-941D-F343-74FDC784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D528-BE37-9A59-7286-599E12FA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A419-056B-3834-E648-7855CF69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371F-2748-4B15-473B-D3E6B2CD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23012-A64A-1257-D954-D2A5024DD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CD2B-C9F1-C1F6-E991-4A349F2B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F772-3F53-C677-D1F7-44379DF9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BA77-F3A9-5C2D-D8B2-A53C5FD0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0D70-6EFA-5D9B-19F4-31586DEF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2A09-D098-C234-40E1-CB79853F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85AA-1A59-ED77-8FDC-4B2B8080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8412-8118-6DBC-1748-7D7EDA0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BDEA-7C8D-5A40-F927-B98E77B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04BC-7D11-7572-E317-C98F7831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6CD-C1F2-D26C-1FC9-BCA90BF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9FA8-DB5C-B172-4F3B-40F903B1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9C33-E9CC-2F96-1D6A-748E54AE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032E-823A-9CB7-7CA3-A5D50BBC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A107-ED90-D7DE-5EF5-9FC73679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3E4-C18F-BECB-887D-3B50F012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7917-5E8E-691B-3191-B85A0719A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006-9AAB-09BD-EC06-A39682CD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C164-3692-9843-9AC2-3EB0C2DD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43E16-5C5D-C721-E4C7-D6BB6AD7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1D33-E4BD-8957-8E36-E62D4C21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418-B5E3-66CE-DFA5-CFA34051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9715-64AD-B338-4BF3-B22F5165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9E47-5B57-982C-524A-2C6C551D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1A67F-4B96-B0E6-07CD-6ED5154B5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D7E92-9C85-6A80-438C-4C9AC5740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EAD1-315D-9422-B8BD-98643A0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2DB46-7ED2-2A7E-C41B-69F2AEC1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71FFB-A95D-240E-D852-85A898A7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439B-7803-5535-9DB2-6977D1DB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DBA68-3F9B-AB22-3A62-78E0E939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3F1D-85D4-C4F3-EE57-6118898B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2D43-743B-4DA9-82D3-84085261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DBB56-CF26-A56E-24C4-92205681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72919-29B8-F1F6-CD3C-12E56D1F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8925-366F-9DBB-C344-4FD20CEE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C43A-4679-1FD7-E505-E2043E9A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DDA2-B2DA-3AC3-6A29-96B4A2F8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18AE-CB39-DD0D-21F8-D236C3E7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78DDF-41FD-82D0-22FE-B095A64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E60E-85D7-1188-C89F-2E845FFE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229B-4A61-3792-A6E0-7B173CF4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E4D4-F139-6E5E-CE13-5B623209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1EDCA-7146-DDF6-BBDC-5FCB3427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C61F3-E636-CC56-457C-FC236BA0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FE0B3-3702-3E06-56A3-838A2C7C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2EC5-81EC-AF09-B22F-546816A9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6815-1056-0D2B-5D81-E391CA1F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22289-68E3-A1EE-55B0-42E50380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B1B4-778E-09B1-E73E-2E5DF384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F0EB-D889-B69F-403E-6F426D88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A879-1202-8740-9F60-B9751770201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6D60-4E4A-EF1B-265B-5E6AF236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2924-A989-E912-BF38-21E60FCBD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ADC9-4B71-4A42-BF60-4CEA97A2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2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1875"/>
            <a:ext cx="9144000" cy="1655762"/>
          </a:xfrm>
        </p:spPr>
        <p:txBody>
          <a:bodyPr>
            <a:noAutofit/>
          </a:bodyPr>
          <a:lstStyle/>
          <a:p>
            <a:r>
              <a:rPr lang="en-US" sz="3400" dirty="0"/>
              <a:t>Mini Project 4</a:t>
            </a:r>
          </a:p>
          <a:p>
            <a:r>
              <a:rPr lang="en-US" sz="3400" dirty="0"/>
              <a:t>By </a:t>
            </a:r>
          </a:p>
          <a:p>
            <a:r>
              <a:rPr lang="en-US" sz="3400" dirty="0"/>
              <a:t>Ali Faisal Raza</a:t>
            </a:r>
          </a:p>
        </p:txBody>
      </p:sp>
    </p:spTree>
    <p:extLst>
      <p:ext uri="{BB962C8B-B14F-4D97-AF65-F5344CB8AC3E}">
        <p14:creationId xmlns:p14="http://schemas.microsoft.com/office/powerpoint/2010/main" val="318237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213756" y="190005"/>
            <a:ext cx="119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Applying Log Transformation on Income and Loan to approximate to normal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E6AE5-DFBC-986F-D82D-D48C70B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1" y="941347"/>
            <a:ext cx="10900559" cy="54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213756" y="190005"/>
            <a:ext cx="119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Applying Grid Search for Hyperparameter Tuning and Checking Model Accuracy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2288A9-6C6E-4D20-8923-BB687C515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73136"/>
              </p:ext>
            </p:extLst>
          </p:nvPr>
        </p:nvGraphicFramePr>
        <p:xfrm>
          <a:off x="213756" y="779043"/>
          <a:ext cx="9951522" cy="532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61">
                  <a:extLst>
                    <a:ext uri="{9D8B030D-6E8A-4147-A177-3AD203B41FA5}">
                      <a16:colId xmlns:a16="http://schemas.microsoft.com/office/drawing/2014/main" val="1661071713"/>
                    </a:ext>
                  </a:extLst>
                </a:gridCol>
                <a:gridCol w="4975761">
                  <a:extLst>
                    <a:ext uri="{9D8B030D-6E8A-4147-A177-3AD203B41FA5}">
                      <a16:colId xmlns:a16="http://schemas.microsoft.com/office/drawing/2014/main" val="1716191400"/>
                    </a:ext>
                  </a:extLst>
                </a:gridCol>
              </a:tblGrid>
              <a:tr h="455493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91686"/>
                  </a:ext>
                </a:extLst>
              </a:tr>
              <a:tr h="1623127">
                <a:tc>
                  <a:txBody>
                    <a:bodyPr/>
                    <a:lstStyle/>
                    <a:p>
                      <a:r>
                        <a:rPr lang="en-US" sz="2400" dirty="0"/>
                        <a:t>Ridge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40022"/>
                  </a:ext>
                </a:extLst>
              </a:tr>
              <a:tr h="1623127"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46430"/>
                  </a:ext>
                </a:extLst>
              </a:tr>
              <a:tr h="1623127">
                <a:tc>
                  <a:txBody>
                    <a:bodyPr/>
                    <a:lstStyle/>
                    <a:p>
                      <a:r>
                        <a:rPr lang="en-US" sz="2400" dirty="0" err="1"/>
                        <a:t>XGBoost</a:t>
                      </a:r>
                      <a:r>
                        <a:rPr lang="en-US" sz="2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0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0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213756" y="190005"/>
            <a:ext cx="119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– Ridge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7F931-0698-441D-097E-A818ABB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83" y="821130"/>
            <a:ext cx="6680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213756" y="190005"/>
            <a:ext cx="119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– Random Forest Classifier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072E1-ADE9-1811-649C-0E044FE9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858837"/>
            <a:ext cx="6680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3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213756" y="190005"/>
            <a:ext cx="1197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– </a:t>
            </a:r>
            <a:r>
              <a:rPr lang="en-US" sz="2400" dirty="0" err="1"/>
              <a:t>XGBoost</a:t>
            </a:r>
            <a:r>
              <a:rPr lang="en-US" sz="2400" dirty="0"/>
              <a:t> Classifier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72E2F-052D-8DAD-20F4-80F9D6A9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790575"/>
            <a:ext cx="66675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ED49F-7C59-9EEB-5AD2-1EAF15323B49}"/>
              </a:ext>
            </a:extLst>
          </p:cNvPr>
          <p:cNvSpPr txBox="1"/>
          <p:nvPr/>
        </p:nvSpPr>
        <p:spPr>
          <a:xfrm>
            <a:off x="1484415" y="2826328"/>
            <a:ext cx="77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955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9" y="164316"/>
            <a:ext cx="9144000" cy="690707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49873-25AA-A823-E1D1-441FDC10F0D5}"/>
              </a:ext>
            </a:extLst>
          </p:cNvPr>
          <p:cNvSpPr txBox="1"/>
          <p:nvPr/>
        </p:nvSpPr>
        <p:spPr>
          <a:xfrm>
            <a:off x="320634" y="938151"/>
            <a:ext cx="9773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Formulation -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Pipelining and Modeling –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Deployment of Model on Flask - upcoming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170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44" y="145448"/>
            <a:ext cx="9795638" cy="471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Notable Frequency Distributions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A5828-0ED9-DFDC-764F-6DD89ADD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617008"/>
            <a:ext cx="8514608" cy="6095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9C1028-F25C-A40F-5AA7-9695B0698ADD}"/>
              </a:ext>
            </a:extLst>
          </p:cNvPr>
          <p:cNvSpPr txBox="1"/>
          <p:nvPr/>
        </p:nvSpPr>
        <p:spPr>
          <a:xfrm>
            <a:off x="207818" y="710125"/>
            <a:ext cx="26600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Predominantly more males applicants than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are educated.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are salaried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have no 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possess credit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preference for property areas is evenly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loan terms are for 30 years.</a:t>
            </a:r>
          </a:p>
        </p:txBody>
      </p:sp>
    </p:spTree>
    <p:extLst>
      <p:ext uri="{BB962C8B-B14F-4D97-AF65-F5344CB8AC3E}">
        <p14:creationId xmlns:p14="http://schemas.microsoft.com/office/powerpoint/2010/main" val="22074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44" y="145448"/>
            <a:ext cx="9795638" cy="471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Nature of Income Distribution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2E65573-297B-A136-C37E-AE88F82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4" y="877184"/>
            <a:ext cx="5828261" cy="275385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A293350-63B9-3FCE-838D-BC4C9F06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33" y="3945966"/>
            <a:ext cx="7866278" cy="2651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AC35D-5636-62DF-9AFA-6CFE22FE24A6}"/>
              </a:ext>
            </a:extLst>
          </p:cNvPr>
          <p:cNvSpPr txBox="1"/>
          <p:nvPr/>
        </p:nvSpPr>
        <p:spPr>
          <a:xfrm>
            <a:off x="7125195" y="1436914"/>
            <a:ext cx="25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Skewed on left side.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57BE6-FBFC-503A-3BA8-759271DB59CF}"/>
              </a:ext>
            </a:extLst>
          </p:cNvPr>
          <p:cNvSpPr txBox="1"/>
          <p:nvPr/>
        </p:nvSpPr>
        <p:spPr>
          <a:xfrm>
            <a:off x="1126176" y="5087228"/>
            <a:ext cx="25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outliers.</a:t>
            </a:r>
          </a:p>
        </p:txBody>
      </p:sp>
    </p:spTree>
    <p:extLst>
      <p:ext uri="{BB962C8B-B14F-4D97-AF65-F5344CB8AC3E}">
        <p14:creationId xmlns:p14="http://schemas.microsoft.com/office/powerpoint/2010/main" val="2733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3" y="84715"/>
            <a:ext cx="9795638" cy="4715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Loan Amount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D5E09-0AC6-C9C5-FD4C-1784A322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" y="617008"/>
            <a:ext cx="6091052" cy="2864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4366F-8A34-A657-05F7-681F909F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38" y="3602719"/>
            <a:ext cx="6661067" cy="3109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FAB5A-07CC-5DA3-48DD-66AC4A1092BA}"/>
              </a:ext>
            </a:extLst>
          </p:cNvPr>
          <p:cNvSpPr txBox="1"/>
          <p:nvPr/>
        </p:nvSpPr>
        <p:spPr>
          <a:xfrm>
            <a:off x="7125195" y="1436914"/>
            <a:ext cx="25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Skewed on left side.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9ED62-70BA-C3B2-9C9B-DEE6A3F5DC17}"/>
              </a:ext>
            </a:extLst>
          </p:cNvPr>
          <p:cNvSpPr txBox="1"/>
          <p:nvPr/>
        </p:nvSpPr>
        <p:spPr>
          <a:xfrm>
            <a:off x="1126176" y="5087228"/>
            <a:ext cx="25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outliers.</a:t>
            </a:r>
          </a:p>
        </p:txBody>
      </p:sp>
    </p:spTree>
    <p:extLst>
      <p:ext uri="{BB962C8B-B14F-4D97-AF65-F5344CB8AC3E}">
        <p14:creationId xmlns:p14="http://schemas.microsoft.com/office/powerpoint/2010/main" val="24779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44" y="145448"/>
            <a:ext cx="9795638" cy="471560"/>
          </a:xfrm>
        </p:spPr>
        <p:txBody>
          <a:bodyPr>
            <a:noAutofit/>
          </a:bodyPr>
          <a:lstStyle/>
          <a:p>
            <a:r>
              <a:rPr lang="en-US" sz="3400" dirty="0"/>
              <a:t>Problem Formulation and 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595C-2026-6448-7F30-6B1A976980E6}"/>
              </a:ext>
            </a:extLst>
          </p:cNvPr>
          <p:cNvSpPr txBox="1"/>
          <p:nvPr/>
        </p:nvSpPr>
        <p:spPr>
          <a:xfrm>
            <a:off x="542925" y="757238"/>
            <a:ext cx="10415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 predict whether a customer is eligible for loan given his profile and requested loan amount and term.</a:t>
            </a:r>
          </a:p>
          <a:p>
            <a:endParaRPr lang="en-US" sz="3000" dirty="0"/>
          </a:p>
          <a:p>
            <a:r>
              <a:rPr lang="en-US" sz="3000" dirty="0"/>
              <a:t>Hypothesis:</a:t>
            </a:r>
          </a:p>
          <a:p>
            <a:pPr marL="514350" indent="-514350">
              <a:buAutoNum type="alphaLcParenR"/>
            </a:pPr>
            <a:r>
              <a:rPr lang="en-US" sz="3000" dirty="0"/>
              <a:t>Persons with high income have higher probability for loan approval.</a:t>
            </a:r>
          </a:p>
          <a:p>
            <a:pPr marL="514350" indent="-514350">
              <a:buAutoNum type="alphaLcParenR"/>
            </a:pPr>
            <a:endParaRPr lang="en-US" sz="3000" dirty="0"/>
          </a:p>
          <a:p>
            <a:pPr marL="514350" indent="-514350">
              <a:buAutoNum type="alphaLcParenR"/>
            </a:pPr>
            <a:r>
              <a:rPr lang="en-US" sz="3000" dirty="0"/>
              <a:t>Person with existing credit history have higher probability for loan approval.</a:t>
            </a:r>
          </a:p>
        </p:txBody>
      </p:sp>
    </p:spTree>
    <p:extLst>
      <p:ext uri="{BB962C8B-B14F-4D97-AF65-F5344CB8AC3E}">
        <p14:creationId xmlns:p14="http://schemas.microsoft.com/office/powerpoint/2010/main" val="20779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62" y="145448"/>
            <a:ext cx="10879813" cy="611790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Data Cleaning – Imputing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595C-2026-6448-7F30-6B1A976980E6}"/>
              </a:ext>
            </a:extLst>
          </p:cNvPr>
          <p:cNvSpPr txBox="1"/>
          <p:nvPr/>
        </p:nvSpPr>
        <p:spPr>
          <a:xfrm>
            <a:off x="354243" y="638485"/>
            <a:ext cx="1104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Technique: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Correlate each affected category variable against income and infer pattern, if 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Impute most common value as default in case of no discernible trend.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EC6AB-DFD5-19E5-595C-F3C997DDA08C}"/>
              </a:ext>
            </a:extLst>
          </p:cNvPr>
          <p:cNvSpPr txBox="1"/>
          <p:nvPr/>
        </p:nvSpPr>
        <p:spPr>
          <a:xfrm>
            <a:off x="354243" y="2200025"/>
            <a:ext cx="1048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Imputing missing ‘Dependents’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0CBD0-FF9C-D096-971B-F459F1E7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686417"/>
            <a:ext cx="7772400" cy="3812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536E1-5281-6C41-9355-8D31083653FD}"/>
              </a:ext>
            </a:extLst>
          </p:cNvPr>
          <p:cNvSpPr txBox="1"/>
          <p:nvPr/>
        </p:nvSpPr>
        <p:spPr>
          <a:xfrm>
            <a:off x="8823366" y="3111335"/>
            <a:ext cx="2470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all cases with total income higher than 6000 with 3+ dependents and rest with 0.</a:t>
            </a:r>
          </a:p>
        </p:txBody>
      </p:sp>
    </p:spTree>
    <p:extLst>
      <p:ext uri="{BB962C8B-B14F-4D97-AF65-F5344CB8AC3E}">
        <p14:creationId xmlns:p14="http://schemas.microsoft.com/office/powerpoint/2010/main" val="34861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62" y="145448"/>
            <a:ext cx="10879813" cy="611790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Data Cleaning – Imputing 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EC6AB-DFD5-19E5-595C-F3C997DDA08C}"/>
              </a:ext>
            </a:extLst>
          </p:cNvPr>
          <p:cNvSpPr txBox="1"/>
          <p:nvPr/>
        </p:nvSpPr>
        <p:spPr>
          <a:xfrm>
            <a:off x="158962" y="572572"/>
            <a:ext cx="1048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Imputing ‘Gender’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536E1-5281-6C41-9355-8D31083653FD}"/>
              </a:ext>
            </a:extLst>
          </p:cNvPr>
          <p:cNvSpPr txBox="1"/>
          <p:nvPr/>
        </p:nvSpPr>
        <p:spPr>
          <a:xfrm>
            <a:off x="8051470" y="1369028"/>
            <a:ext cx="2470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all cases with total income higher than 4600 under ‘Male’ bucket and rest under ‘Female’ bucket.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32E56-5561-0861-2E9A-30F17A34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5" y="974561"/>
            <a:ext cx="6779821" cy="262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FA320-A84F-87EE-A5BD-15B1A4A95883}"/>
              </a:ext>
            </a:extLst>
          </p:cNvPr>
          <p:cNvSpPr txBox="1"/>
          <p:nvPr/>
        </p:nvSpPr>
        <p:spPr>
          <a:xfrm>
            <a:off x="158962" y="3749283"/>
            <a:ext cx="1048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Imputing ‘Self Employment’ factor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20A1EF-09C8-13BD-3278-D2B1739D4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4" y="4112366"/>
            <a:ext cx="6779821" cy="2600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2AD95B-BF40-DB2B-1D93-AD43EF4250E0}"/>
              </a:ext>
            </a:extLst>
          </p:cNvPr>
          <p:cNvSpPr txBox="1"/>
          <p:nvPr/>
        </p:nvSpPr>
        <p:spPr>
          <a:xfrm>
            <a:off x="8051470" y="4466509"/>
            <a:ext cx="2470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all cases with total income higher than 6750 under ‘self-employed’ bucket and rest under ‘non self-employed’ bucket.</a:t>
            </a:r>
          </a:p>
        </p:txBody>
      </p:sp>
    </p:spTree>
    <p:extLst>
      <p:ext uri="{BB962C8B-B14F-4D97-AF65-F5344CB8AC3E}">
        <p14:creationId xmlns:p14="http://schemas.microsoft.com/office/powerpoint/2010/main" val="175663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8FA5D-0427-AD78-D574-331E5186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62" y="145448"/>
            <a:ext cx="10879813" cy="611790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Final Feature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A3BF1-47A8-962E-51E6-C466F19D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2" y="1516063"/>
            <a:ext cx="48514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13D45-4307-A5AD-B6DE-BCA19FACF60C}"/>
              </a:ext>
            </a:extLst>
          </p:cNvPr>
          <p:cNvSpPr txBox="1"/>
          <p:nvPr/>
        </p:nvSpPr>
        <p:spPr>
          <a:xfrm>
            <a:off x="158962" y="819908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C151B-0A1D-06D1-6D25-08F4EBDDB78F}"/>
              </a:ext>
            </a:extLst>
          </p:cNvPr>
          <p:cNvSpPr txBox="1"/>
          <p:nvPr/>
        </p:nvSpPr>
        <p:spPr>
          <a:xfrm>
            <a:off x="7060990" y="905818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F6541-C299-B502-E835-12A1D2C0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40" y="1560594"/>
            <a:ext cx="3125216" cy="5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342</Words>
  <Application>Microsoft Macintosh PowerPoint</Application>
  <PresentationFormat>Widescreen</PresentationFormat>
  <Paragraphs>78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faisal raza</dc:creator>
  <cp:lastModifiedBy>ali faisal raza</cp:lastModifiedBy>
  <cp:revision>19</cp:revision>
  <dcterms:created xsi:type="dcterms:W3CDTF">2023-03-03T21:34:55Z</dcterms:created>
  <dcterms:modified xsi:type="dcterms:W3CDTF">2023-03-04T21:23:30Z</dcterms:modified>
</cp:coreProperties>
</file>