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F437-7D21-4C9E-89C6-FE0417FBC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3315-D0D1-4B09-B540-742A4E59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29B7-69CF-427C-BCD2-6122E248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4735-021A-450F-8677-A7C4C913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C8B4-5BF6-4399-83BA-98662736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19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6423-01AB-43A0-A5C4-26E58A12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A1646-5B21-439E-935D-B103FA085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E1AA-FD19-4297-A7B7-71B3DD10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1951-506B-4F07-A0F0-715912B2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00C5-2374-4FB7-9773-7C807F15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681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9A01D-5CFF-43C9-AFDD-B37EB53F0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FD0D5-7256-4640-9EAD-8E34038E5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DBC2-E801-4785-936F-4E1E48E4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98CA-2092-4F42-BD43-0B7437C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7C70-8477-4F4B-ADBA-742EB66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1B6A-6E55-468F-BDD5-7207DA2D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720E-79E5-43BA-9848-83502CDB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33F5-D689-48D4-B634-3F03D19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88CF-5D99-4C43-887A-D74AC445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DD06-CA2A-4A9F-9C76-CCD1D1D6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0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69B9-0C71-4ED5-8E76-38548100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D816-B7A1-43D1-AFE3-5444795A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9468-4947-4BDB-A38F-3C1912F7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3BE9-5B68-4C6D-A41A-79E2DD7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9A5D-592B-4CCC-9D7E-A1D5F8F4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7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A342-A42E-47B0-B1B6-E34A568F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4AAE-5E25-4554-9217-EFEC2C04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9F7CA-BA9D-44D1-94B4-BA830191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CF306-0C04-428F-B8D2-66CF8284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2799-7F06-4FF7-8901-F27B4A49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A755-2769-4479-935B-028F0C28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965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30DC-9807-4E1E-8743-4E52B9DE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90A-C05A-4BBC-A8B2-12E66DB8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270E-C0F5-4D21-A430-D594F7C2D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8B5D8-6C67-44A5-AF7E-CD7881681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62311-B796-43F6-9F0F-5C3A0B11A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DFBC8-D01D-46A1-A78A-4E4C1C0B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2BF46-5693-49B2-9F40-044787F9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E3251-C4BC-4356-9E93-B62FB415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75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E5EE-D8C0-412E-A116-440E3427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630B6-856B-4927-8D20-34D166A2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F479A-21B0-4765-9AD0-56910BAB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76A55-984B-4B09-AA21-A0598F9D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C3B05-0801-4E6E-A6FB-DFA01FA6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98005-5899-4EB1-852F-8D8DE351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8A0E-BE4A-427F-9377-67FBD7F1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593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2A43-21DC-4A0F-A173-1E68F509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4A62-3B06-4F79-BAAB-1B0091FE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4F9C7-3F48-4153-A0DE-88A22ED05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314D-9AAF-4AA3-B3E2-08023E88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CA41-E674-426A-BFC9-879044D2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67ABF-478A-4B53-889F-FD77380A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794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6FFA-CA1E-440E-BBF9-C91D8549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2132D-1A0E-4146-A9DF-C65F6F7BF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F81B8-CA6C-41E4-BC58-B6E7C7F8A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567F9-0277-4F10-A995-9C78D727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F63A6-2F47-48F5-BE70-62DE7C21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E2FB1-7945-4D39-A741-CF249592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64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1BEE2-9716-471B-BC51-9CF7DAD9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1CE0-5C66-4A20-B2B0-64887E74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588E-9455-43D6-A9C6-DB55C2494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DADA-E3FB-4DF7-A2D8-BE618C3E9051}" type="datetimeFigureOut">
              <a:rPr lang="id-ID" smtClean="0"/>
              <a:t>18/12/2018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D855-15EF-48B4-BC8E-E7539E68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2B92-40A4-4FE0-9492-C77B0F85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2EC3-F764-4273-92F5-44DEF60167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127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8A57-7C91-4D97-95CF-DD2F22843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6E172-A7A0-4996-B099-D6F4B2480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851DE-6BD6-4DCD-9390-1D04305AA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9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17928-A295-4CAF-A07C-E45405EEE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14126-9399-49F9-8465-9134142F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8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7F56C-CE7A-463D-8A20-10FB5ED7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C623B-F126-4BBD-B630-599691E5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7D9719-94B7-4407-992B-687E3F419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BC54D-DB18-4E7D-9C24-CA9B3DA8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9AECA-B79C-4DB6-96D1-3AAD8A9EC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560D8-0A47-4255-920A-581207F1E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5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6DCEA-33F0-401A-B3B1-9F65004B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2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57B0A-F54B-43C6-8F7F-2F1F4DB5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0DCF1-1AF7-4583-B933-36570108E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0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25BDF-D137-4015-81E3-D39D7A314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4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AE52D-95FD-4F5A-9411-0EF70C17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2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677B5-4395-4F87-A142-1160161E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8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9EDC7-5BEF-4F23-BC16-7C49DCEE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7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9D432-96E9-4105-ADC0-67406649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04F2C-B5A1-45D6-8D3B-64EDF94BF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DB621-93E1-4E0C-B1F0-C73260E53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56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68D58-4E0F-483E-9E69-0CA03107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97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B0950-F5C5-4E21-A376-0E6526932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3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19DEF-3D7E-47C3-BF64-05C73155F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8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4C763-73D2-499F-986B-8E5C8499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5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17F0D-4348-46CD-96DE-0DC0D6F8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3AD21-B7BE-4FAF-982E-D08062048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D85E5-6BB2-4CD3-AEA2-D1BAFF1E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809D1-35EC-4316-8A22-B0D910C8E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4D119D-64E9-41B9-8475-9F3CFED10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9C247-9434-44B7-B464-43DDBDF90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1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D3549-A815-4CE4-A2AB-DDDC2D003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8F262-26A4-4103-A8DE-5106E89E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" y="0"/>
            <a:ext cx="12039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5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 alif al gibran</dc:creator>
  <cp:lastModifiedBy>muh alif al gibran</cp:lastModifiedBy>
  <cp:revision>1</cp:revision>
  <dcterms:created xsi:type="dcterms:W3CDTF">2018-12-17T18:48:19Z</dcterms:created>
  <dcterms:modified xsi:type="dcterms:W3CDTF">2018-12-17T18:51:29Z</dcterms:modified>
</cp:coreProperties>
</file>