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61" r:id="rId6"/>
    <p:sldId id="258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831CFB-DE53-42F5-90B3-8B35E787DD53}" type="datetimeFigureOut">
              <a:rPr lang="pt-BR" smtClean="0"/>
              <a:pPr/>
              <a:t>24/11/2016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678C2A-C183-45D9-B63E-3E0943604F33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1CFB-DE53-42F5-90B3-8B35E787DD53}" type="datetimeFigureOut">
              <a:rPr lang="pt-BR" smtClean="0"/>
              <a:pPr/>
              <a:t>24/11/2016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78C2A-C183-45D9-B63E-3E0943604F33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1CFB-DE53-42F5-90B3-8B35E787DD53}" type="datetimeFigureOut">
              <a:rPr lang="pt-BR" smtClean="0"/>
              <a:pPr/>
              <a:t>24/11/2016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78C2A-C183-45D9-B63E-3E0943604F33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1CFB-DE53-42F5-90B3-8B35E787DD53}" type="datetimeFigureOut">
              <a:rPr lang="pt-BR" smtClean="0"/>
              <a:pPr/>
              <a:t>24/11/2016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78C2A-C183-45D9-B63E-3E0943604F3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1CFB-DE53-42F5-90B3-8B35E787DD53}" type="datetimeFigureOut">
              <a:rPr lang="pt-BR" smtClean="0"/>
              <a:pPr/>
              <a:t>24/11/2016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78C2A-C183-45D9-B63E-3E0943604F3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1CFB-DE53-42F5-90B3-8B35E787DD53}" type="datetimeFigureOut">
              <a:rPr lang="pt-BR" smtClean="0"/>
              <a:pPr/>
              <a:t>24/11/2016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78C2A-C183-45D9-B63E-3E0943604F3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1CFB-DE53-42F5-90B3-8B35E787DD53}" type="datetimeFigureOut">
              <a:rPr lang="pt-BR" smtClean="0"/>
              <a:pPr/>
              <a:t>24/11/2016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78C2A-C183-45D9-B63E-3E0943604F33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1CFB-DE53-42F5-90B3-8B35E787DD53}" type="datetimeFigureOut">
              <a:rPr lang="pt-BR" smtClean="0"/>
              <a:pPr/>
              <a:t>24/11/2016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78C2A-C183-45D9-B63E-3E0943604F33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1CFB-DE53-42F5-90B3-8B35E787DD53}" type="datetimeFigureOut">
              <a:rPr lang="pt-BR" smtClean="0"/>
              <a:pPr/>
              <a:t>24/11/2016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78C2A-C183-45D9-B63E-3E0943604F3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1CFB-DE53-42F5-90B3-8B35E787DD53}" type="datetimeFigureOut">
              <a:rPr lang="pt-BR" smtClean="0"/>
              <a:pPr/>
              <a:t>24/11/2016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78C2A-C183-45D9-B63E-3E0943604F3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1CFB-DE53-42F5-90B3-8B35E787DD53}" type="datetimeFigureOut">
              <a:rPr lang="pt-BR" smtClean="0"/>
              <a:pPr/>
              <a:t>24/11/2016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78C2A-C183-45D9-B63E-3E0943604F3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9831CFB-DE53-42F5-90B3-8B35E787DD53}" type="datetimeFigureOut">
              <a:rPr lang="pt-BR" smtClean="0"/>
              <a:pPr/>
              <a:t>24/11/2016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D678C2A-C183-45D9-B63E-3E0943604F3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3B</a:t>
            </a:r>
            <a:br>
              <a:rPr lang="pt-BR" dirty="0" smtClean="0"/>
            </a:br>
            <a:r>
              <a:rPr lang="pt-BR" dirty="0" smtClean="0"/>
              <a:t>Atacado e Varejo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Rua General Câmara</a:t>
            </a:r>
          </a:p>
          <a:p>
            <a:r>
              <a:rPr lang="pt-BR" dirty="0" err="1" smtClean="0"/>
              <a:t>Dorací</a:t>
            </a:r>
            <a:endParaRPr lang="pt-BR" dirty="0" smtClean="0"/>
          </a:p>
          <a:p>
            <a:r>
              <a:rPr lang="pt-BR" dirty="0" smtClean="0"/>
              <a:t>84633678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019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Desconhece os produtos que tem em estoque</a:t>
            </a:r>
          </a:p>
          <a:p>
            <a:r>
              <a:rPr lang="pt-BR" dirty="0" smtClean="0"/>
              <a:t>Tudo anotado em caderneta</a:t>
            </a:r>
          </a:p>
          <a:p>
            <a:r>
              <a:rPr lang="pt-BR" dirty="0" smtClean="0"/>
              <a:t>Poucos funcionários</a:t>
            </a:r>
          </a:p>
          <a:p>
            <a:r>
              <a:rPr lang="pt-BR" dirty="0" smtClean="0"/>
              <a:t>Perca da venda</a:t>
            </a:r>
          </a:p>
          <a:p>
            <a:r>
              <a:rPr lang="pt-BR" dirty="0" smtClean="0"/>
              <a:t>Perde dinheiro</a:t>
            </a:r>
          </a:p>
          <a:p>
            <a:r>
              <a:rPr lang="pt-BR" dirty="0" smtClean="0"/>
              <a:t>Não sabe ao certo quando cobrar clientes</a:t>
            </a:r>
          </a:p>
          <a:p>
            <a:endParaRPr lang="pt-BR" dirty="0"/>
          </a:p>
          <a:p>
            <a:r>
              <a:rPr lang="pt-BR" dirty="0" smtClean="0"/>
              <a:t>Quer melhorar as vendas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32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Autofit/>
          </a:bodyPr>
          <a:lstStyle/>
          <a:p>
            <a:r>
              <a:rPr lang="pt-BR" sz="2400" dirty="0" smtClean="0"/>
              <a:t>Total vendas R$20000</a:t>
            </a:r>
            <a:br>
              <a:rPr lang="pt-BR" sz="2400" dirty="0" smtClean="0"/>
            </a:br>
            <a:r>
              <a:rPr lang="pt-BR" sz="2400" dirty="0" smtClean="0"/>
              <a:t>Média por cliente R$85,00</a:t>
            </a:r>
            <a:br>
              <a:rPr lang="pt-BR" sz="2400" dirty="0" smtClean="0"/>
            </a:br>
            <a:r>
              <a:rPr lang="pt-BR" sz="2400" dirty="0" smtClean="0"/>
              <a:t>R$960,60 de perda </a:t>
            </a:r>
            <a:endParaRPr lang="pt-BR" sz="2400" dirty="0"/>
          </a:p>
        </p:txBody>
      </p:sp>
      <p:cxnSp>
        <p:nvCxnSpPr>
          <p:cNvPr id="4" name="Conector de seta reta 3"/>
          <p:cNvCxnSpPr/>
          <p:nvPr/>
        </p:nvCxnSpPr>
        <p:spPr>
          <a:xfrm>
            <a:off x="683568" y="3861048"/>
            <a:ext cx="655272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1691680" y="2204864"/>
            <a:ext cx="0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4427984" y="2204864"/>
            <a:ext cx="0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7431963" y="3676382"/>
            <a:ext cx="1532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Perda de dinheiro R$960,60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763688" y="2611736"/>
            <a:ext cx="2021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Ninguém atendeu e cliente foi embora</a:t>
            </a:r>
          </a:p>
          <a:p>
            <a:r>
              <a:rPr lang="pt-BR" dirty="0"/>
              <a:t>2</a:t>
            </a:r>
            <a:r>
              <a:rPr lang="pt-BR" dirty="0" smtClean="0"/>
              <a:t> = R$170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572000" y="2683949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Não encontrou o produto no estoque</a:t>
            </a:r>
          </a:p>
          <a:p>
            <a:r>
              <a:rPr lang="pt-BR" dirty="0" smtClean="0"/>
              <a:t>7= R$595</a:t>
            </a:r>
            <a:endParaRPr lang="pt-BR" dirty="0"/>
          </a:p>
        </p:txBody>
      </p:sp>
      <p:cxnSp>
        <p:nvCxnSpPr>
          <p:cNvPr id="13" name="Conector de seta reta 12"/>
          <p:cNvCxnSpPr/>
          <p:nvPr/>
        </p:nvCxnSpPr>
        <p:spPr>
          <a:xfrm flipV="1">
            <a:off x="3131840" y="4221088"/>
            <a:ext cx="0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 flipH="1">
            <a:off x="3131840" y="4216105"/>
            <a:ext cx="19705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Venda a prazo </a:t>
            </a:r>
          </a:p>
          <a:p>
            <a:r>
              <a:rPr lang="pt-BR" dirty="0" smtClean="0"/>
              <a:t>1-R$65</a:t>
            </a:r>
          </a:p>
          <a:p>
            <a:r>
              <a:rPr lang="pt-BR" dirty="0" smtClean="0"/>
              <a:t>3-R$23,90</a:t>
            </a:r>
          </a:p>
          <a:p>
            <a:r>
              <a:rPr lang="pt-BR" dirty="0" smtClean="0"/>
              <a:t>1-R$82,60</a:t>
            </a:r>
          </a:p>
          <a:p>
            <a:r>
              <a:rPr lang="pt-BR" dirty="0" smtClean="0"/>
              <a:t>R$=352,70</a:t>
            </a:r>
          </a:p>
        </p:txBody>
      </p:sp>
      <p:cxnSp>
        <p:nvCxnSpPr>
          <p:cNvPr id="16" name="Conector de seta reta 15"/>
          <p:cNvCxnSpPr/>
          <p:nvPr/>
        </p:nvCxnSpPr>
        <p:spPr>
          <a:xfrm flipV="1">
            <a:off x="6588224" y="4221088"/>
            <a:ext cx="0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643702" y="4929198"/>
            <a:ext cx="23389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Produtos não vendidos</a:t>
            </a:r>
          </a:p>
          <a:p>
            <a:endParaRPr lang="pt-BR" dirty="0" smtClean="0"/>
          </a:p>
          <a:p>
            <a:endParaRPr lang="pt-BR" dirty="0"/>
          </a:p>
        </p:txBody>
      </p:sp>
      <p:cxnSp>
        <p:nvCxnSpPr>
          <p:cNvPr id="20" name="Conector de seta reta 19"/>
          <p:cNvCxnSpPr/>
          <p:nvPr/>
        </p:nvCxnSpPr>
        <p:spPr>
          <a:xfrm>
            <a:off x="467544" y="2780928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160439" y="2059721"/>
            <a:ext cx="1531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Falta de funcionários</a:t>
            </a:r>
            <a:endParaRPr lang="pt-BR" dirty="0"/>
          </a:p>
        </p:txBody>
      </p:sp>
      <p:cxnSp>
        <p:nvCxnSpPr>
          <p:cNvPr id="23" name="Conector de seta reta 22"/>
          <p:cNvCxnSpPr/>
          <p:nvPr/>
        </p:nvCxnSpPr>
        <p:spPr>
          <a:xfrm>
            <a:off x="2987824" y="2564904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2555777" y="19185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Estoque desorganizado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816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>
            <a:off x="4932040" y="2204864"/>
            <a:ext cx="0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flipV="1">
            <a:off x="3059832" y="4365104"/>
            <a:ext cx="0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3270395" y="5229200"/>
            <a:ext cx="2334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Falta de funcionários</a:t>
            </a:r>
          </a:p>
          <a:p>
            <a:r>
              <a:rPr lang="pt-BR" dirty="0"/>
              <a:t>2 = </a:t>
            </a:r>
            <a:r>
              <a:rPr lang="pt-BR" dirty="0" smtClean="0"/>
              <a:t>R$170</a:t>
            </a:r>
            <a:endParaRPr lang="pt-BR" dirty="0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683568" y="3861048"/>
            <a:ext cx="655272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5143504" y="2143116"/>
            <a:ext cx="12858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Não encontra produto no estoque</a:t>
            </a:r>
          </a:p>
          <a:p>
            <a:r>
              <a:rPr lang="pt-BR" dirty="0"/>
              <a:t>7= R$595</a:t>
            </a:r>
          </a:p>
          <a:p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7572396" y="3643314"/>
            <a:ext cx="1640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Perde a </a:t>
            </a:r>
            <a:r>
              <a:rPr lang="pt-BR" dirty="0" smtClean="0"/>
              <a:t>venda</a:t>
            </a:r>
          </a:p>
          <a:p>
            <a:r>
              <a:rPr lang="pt-BR" dirty="0" smtClean="0"/>
              <a:t>R$765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86116" y="2428868"/>
            <a:ext cx="1584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Não tem o controle </a:t>
            </a:r>
            <a:endParaRPr lang="pt-BR" dirty="0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3643306" y="3143248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cxnSp>
        <p:nvCxnSpPr>
          <p:cNvPr id="3" name="Conector de seta reta 2"/>
          <p:cNvCxnSpPr/>
          <p:nvPr/>
        </p:nvCxnSpPr>
        <p:spPr>
          <a:xfrm>
            <a:off x="683568" y="3861048"/>
            <a:ext cx="655272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CaixaDeTexto 3"/>
          <p:cNvSpPr txBox="1"/>
          <p:nvPr/>
        </p:nvSpPr>
        <p:spPr>
          <a:xfrm>
            <a:off x="7572397" y="3643314"/>
            <a:ext cx="1571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Não cobra </a:t>
            </a:r>
            <a:r>
              <a:rPr lang="pt-BR" dirty="0" smtClean="0"/>
              <a:t>clientes</a:t>
            </a:r>
            <a:endParaRPr lang="pt-BR" dirty="0"/>
          </a:p>
          <a:p>
            <a:r>
              <a:rPr lang="pt-BR" dirty="0"/>
              <a:t>R$=352,70</a:t>
            </a:r>
          </a:p>
          <a:p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>
            <a:off x="4932040" y="2204864"/>
            <a:ext cx="0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143504" y="2357430"/>
            <a:ext cx="1285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Perdes os </a:t>
            </a:r>
            <a:r>
              <a:rPr lang="pt-BR" dirty="0" smtClean="0"/>
              <a:t>carnês</a:t>
            </a:r>
          </a:p>
          <a:p>
            <a:r>
              <a:rPr lang="pt-BR" dirty="0" smtClean="0"/>
              <a:t>3-R$23,90</a:t>
            </a:r>
            <a:endParaRPr lang="pt-BR" dirty="0"/>
          </a:p>
        </p:txBody>
      </p:sp>
      <p:cxnSp>
        <p:nvCxnSpPr>
          <p:cNvPr id="7" name="Conector de seta reta 6"/>
          <p:cNvCxnSpPr/>
          <p:nvPr/>
        </p:nvCxnSpPr>
        <p:spPr>
          <a:xfrm flipV="1">
            <a:off x="3059832" y="4365104"/>
            <a:ext cx="0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3270395" y="5229200"/>
            <a:ext cx="29258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 sabe se cobrou ou </a:t>
            </a:r>
            <a:r>
              <a:rPr lang="pt-BR" dirty="0" smtClean="0"/>
              <a:t>não</a:t>
            </a:r>
          </a:p>
          <a:p>
            <a:r>
              <a:rPr lang="pt-BR" dirty="0" smtClean="0"/>
              <a:t>1-R$82,60</a:t>
            </a:r>
          </a:p>
          <a:p>
            <a:r>
              <a:rPr lang="pt-BR" dirty="0"/>
              <a:t>1-R$65</a:t>
            </a:r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cxnSp>
        <p:nvCxnSpPr>
          <p:cNvPr id="3" name="Conector de seta reta 2"/>
          <p:cNvCxnSpPr/>
          <p:nvPr/>
        </p:nvCxnSpPr>
        <p:spPr>
          <a:xfrm>
            <a:off x="683568" y="3861048"/>
            <a:ext cx="655272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Conector de seta reta 3"/>
          <p:cNvCxnSpPr/>
          <p:nvPr/>
        </p:nvCxnSpPr>
        <p:spPr>
          <a:xfrm>
            <a:off x="1691680" y="2204864"/>
            <a:ext cx="0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7380313" y="3537882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Aumento de Vendas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051720" y="3140968"/>
            <a:ext cx="1503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Vendas online</a:t>
            </a:r>
            <a:endParaRPr lang="pt-BR" dirty="0"/>
          </a:p>
        </p:txBody>
      </p:sp>
      <p:cxnSp>
        <p:nvCxnSpPr>
          <p:cNvPr id="7" name="Conector de seta reta 6"/>
          <p:cNvCxnSpPr/>
          <p:nvPr/>
        </p:nvCxnSpPr>
        <p:spPr>
          <a:xfrm>
            <a:off x="4932040" y="2204864"/>
            <a:ext cx="0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5057177" y="2776282"/>
            <a:ext cx="232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Melhorar visual da loja</a:t>
            </a:r>
            <a:endParaRPr lang="pt-BR" dirty="0"/>
          </a:p>
        </p:txBody>
      </p:sp>
      <p:cxnSp>
        <p:nvCxnSpPr>
          <p:cNvPr id="10" name="Conector de seta reta 9"/>
          <p:cNvCxnSpPr/>
          <p:nvPr/>
        </p:nvCxnSpPr>
        <p:spPr>
          <a:xfrm flipV="1">
            <a:off x="3059832" y="4365104"/>
            <a:ext cx="0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3270395" y="5229200"/>
            <a:ext cx="177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Digital marketing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93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4690271"/>
              </p:ext>
            </p:extLst>
          </p:nvPr>
        </p:nvGraphicFramePr>
        <p:xfrm>
          <a:off x="214279" y="1600200"/>
          <a:ext cx="8589374" cy="2392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4383"/>
                <a:gridCol w="1500198"/>
                <a:gridCol w="2500330"/>
                <a:gridCol w="571504"/>
                <a:gridCol w="1143008"/>
                <a:gridCol w="1143008"/>
                <a:gridCol w="1016943"/>
              </a:tblGrid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Planilha de respostas desejadas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pt-BR" dirty="0" smtClean="0"/>
                        <a:t>Data: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pt-BR" dirty="0" smtClean="0"/>
                        <a:t>Analista: </a:t>
                      </a:r>
                      <a:r>
                        <a:rPr lang="pt-BR" dirty="0" err="1" smtClean="0"/>
                        <a:t>Aliffe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Kauling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pt-BR" dirty="0" smtClean="0"/>
                        <a:t>Entrevistado: </a:t>
                      </a:r>
                      <a:r>
                        <a:rPr lang="pt-BR" dirty="0" err="1" smtClean="0"/>
                        <a:t>Dorací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Nº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Título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Formulação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TPA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Tempo Resposta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Frequência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Solicitante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Estoque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(Estoque – vendas)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 </a:t>
                      </a:r>
                      <a:r>
                        <a:rPr lang="pt-BR" dirty="0" err="1" smtClean="0"/>
                        <a:t>seg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 por dia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Dorací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Relatório de vendas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(Data da compra- Data atual)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 </a:t>
                      </a:r>
                      <a:r>
                        <a:rPr lang="pt-BR" dirty="0" err="1" smtClean="0"/>
                        <a:t>seg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 por mês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Dorací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272733"/>
              </p:ext>
            </p:extLst>
          </p:nvPr>
        </p:nvGraphicFramePr>
        <p:xfrm>
          <a:off x="457200" y="1643050"/>
          <a:ext cx="8229600" cy="333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0090"/>
                <a:gridCol w="4586310"/>
                <a:gridCol w="2743200"/>
              </a:tblGrid>
              <a:tr h="327990"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Planilha de Respostas</a:t>
                      </a:r>
                      <a:r>
                        <a:rPr lang="pt-BR" baseline="0" dirty="0" smtClean="0"/>
                        <a:t> desejadas (2)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Nº</a:t>
                      </a:r>
                    </a:p>
                    <a:p>
                      <a:pPr algn="ctr"/>
                      <a:r>
                        <a:rPr lang="pt-BR" dirty="0" smtClean="0"/>
                        <a:t>Título</a:t>
                      </a:r>
                      <a:endParaRPr lang="pt-B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Atributos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Produto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Entrada</a:t>
                      </a:r>
                      <a:r>
                        <a:rPr lang="pt-BR" baseline="0" dirty="0" smtClean="0"/>
                        <a:t> do produto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Tamanho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Entrada</a:t>
                      </a:r>
                      <a:r>
                        <a:rPr lang="pt-BR" baseline="0" dirty="0" smtClean="0"/>
                        <a:t> do produto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Cor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Entrada</a:t>
                      </a:r>
                      <a:r>
                        <a:rPr lang="pt-BR" baseline="0" dirty="0" smtClean="0"/>
                        <a:t> do produto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Quantidade solicitada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Entrada</a:t>
                      </a:r>
                      <a:r>
                        <a:rPr lang="pt-BR" baseline="0" dirty="0" smtClean="0"/>
                        <a:t> do produto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Venda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Conclusão</a:t>
                      </a:r>
                      <a:r>
                        <a:rPr lang="pt-BR" baseline="0" dirty="0" smtClean="0"/>
                        <a:t> venda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Quantidade atual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Quantia atual - vendas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9648869"/>
              </p:ext>
            </p:extLst>
          </p:nvPr>
        </p:nvGraphicFramePr>
        <p:xfrm>
          <a:off x="395536" y="1124744"/>
          <a:ext cx="8229600" cy="4714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0090"/>
                <a:gridCol w="4586310"/>
                <a:gridCol w="2743200"/>
              </a:tblGrid>
              <a:tr h="327990"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Planilha de Respostas</a:t>
                      </a:r>
                      <a:r>
                        <a:rPr lang="pt-BR" baseline="0" dirty="0" smtClean="0"/>
                        <a:t> desejadas (2)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Nº</a:t>
                      </a:r>
                    </a:p>
                    <a:p>
                      <a:pPr algn="ctr"/>
                      <a:r>
                        <a:rPr lang="pt-BR" dirty="0" smtClean="0"/>
                        <a:t>Título</a:t>
                      </a:r>
                      <a:endParaRPr lang="pt-B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Atributos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Origem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Nome</a:t>
                      </a:r>
                      <a:r>
                        <a:rPr lang="pt-BR" baseline="0" dirty="0" smtClean="0"/>
                        <a:t> cliente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Primeira</a:t>
                      </a:r>
                      <a:r>
                        <a:rPr lang="pt-BR" baseline="0" dirty="0" smtClean="0"/>
                        <a:t> venda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Telefone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Primeira venda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Endereço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Primeira venda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E- mail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Primeira venda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Produto adquirido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Nota</a:t>
                      </a:r>
                      <a:r>
                        <a:rPr lang="pt-BR" baseline="0" dirty="0" smtClean="0"/>
                        <a:t> fiscal</a:t>
                      </a:r>
                      <a:endParaRPr lang="pt-B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Valor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Nota fiscal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Data da compra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Nota fiscal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Data atual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Sistema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Dia de cobrar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Data compra-data atual= 1 mês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a Dura">
  <a:themeElements>
    <a:clrScheme name="Capa Dura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pa Dura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a Dura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293</TotalTime>
  <Words>285</Words>
  <Application>Microsoft Office PowerPoint</Application>
  <PresentationFormat>Apresentação na tela (4:3)</PresentationFormat>
  <Paragraphs>127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Capa Dura</vt:lpstr>
      <vt:lpstr>3B Atacado e Varejo</vt:lpstr>
      <vt:lpstr>Problemas</vt:lpstr>
      <vt:lpstr>Total vendas R$20000 Média por cliente R$85,00 R$960,60 de perda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micro</dc:creator>
  <cp:lastModifiedBy>micro70</cp:lastModifiedBy>
  <cp:revision>26</cp:revision>
  <dcterms:created xsi:type="dcterms:W3CDTF">2016-11-04T21:03:24Z</dcterms:created>
  <dcterms:modified xsi:type="dcterms:W3CDTF">2016-11-24T22:56:12Z</dcterms:modified>
</cp:coreProperties>
</file>