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8" r:id="rId3"/>
    <p:sldId id="314" r:id="rId4"/>
    <p:sldId id="260" r:id="rId5"/>
    <p:sldId id="264" r:id="rId6"/>
    <p:sldId id="280" r:id="rId7"/>
    <p:sldId id="305" r:id="rId8"/>
    <p:sldId id="315" r:id="rId9"/>
    <p:sldId id="261" r:id="rId10"/>
    <p:sldId id="262" r:id="rId11"/>
    <p:sldId id="263" r:id="rId12"/>
    <p:sldId id="307" r:id="rId13"/>
    <p:sldId id="275" r:id="rId14"/>
    <p:sldId id="316" r:id="rId15"/>
    <p:sldId id="308" r:id="rId16"/>
    <p:sldId id="309" r:id="rId17"/>
    <p:sldId id="310" r:id="rId18"/>
    <p:sldId id="311" r:id="rId19"/>
    <p:sldId id="312" r:id="rId20"/>
    <p:sldId id="313" r:id="rId21"/>
    <p:sldId id="267" r:id="rId22"/>
    <p:sldId id="271" r:id="rId23"/>
    <p:sldId id="273" r:id="rId24"/>
  </p:sldIdLst>
  <p:sldSz cx="9144000" cy="5143500" type="screen16x9"/>
  <p:notesSz cx="6858000" cy="9144000"/>
  <p:embeddedFontLst>
    <p:embeddedFont>
      <p:font typeface="Bebas Neue" panose="020B0604020202020204" charset="0"/>
      <p:regular r:id="rId26"/>
    </p:embeddedFont>
    <p:embeddedFont>
      <p:font typeface="DM Sans" panose="020B0604020202020204" charset="0"/>
      <p:regular r:id="rId27"/>
      <p:bold r:id="rId28"/>
      <p:italic r:id="rId29"/>
      <p:boldItalic r:id="rId30"/>
    </p:embeddedFont>
    <p:embeddedFont>
      <p:font typeface="Nunito Light" pitchFamily="2" charset="0"/>
      <p:regular r:id="rId31"/>
      <p:italic r:id="rId32"/>
    </p:embeddedFont>
    <p:embeddedFont>
      <p:font typeface="PT Sans" panose="020B05030202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807848-3735-4175-A4B7-5BEAB222D70C}">
  <a:tblStyle styleId="{BE807848-3735-4175-A4B7-5BEAB222D7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3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e4d5ab424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e4d5ab424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4d5ab4242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4d5ab4242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e4ef397926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e4ef397926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265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e4ef397926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e4ef397926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e4ef397926_0_1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e4ef397926_0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21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e4ef397926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e4ef397926_0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568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e4ef397926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e4ef397926_0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69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e4ef397926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e4ef397926_0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268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e4ef397926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e4ef397926_0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926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e4ef397926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e4ef397926_0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397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4df3a9b20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4df3a9b20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e4ef397926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e4ef397926_0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950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e4ef39792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e4ef39792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e5bf3c6b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e5bf3c6b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e4ef397926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e4ef397926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e4ef397926_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e4ef397926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31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e4ef397926_0_1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e4ef397926_0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4d5ab4242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4d5ab424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e4ef397926_0_1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e4ef397926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272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e4d5ab4242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e4d5ab424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18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e4ef397926_0_1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e4ef397926_0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653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e4d5ab424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e4d5ab424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0950" y="1615575"/>
            <a:ext cx="5427300" cy="12777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5400000">
            <a:off x="499037" y="2219200"/>
            <a:ext cx="819900" cy="3915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360054" y="1788700"/>
            <a:ext cx="741900" cy="3915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535254" y="5443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234437" y="1023100"/>
            <a:ext cx="1349100" cy="372300"/>
            <a:chOff x="713225" y="539500"/>
            <a:chExt cx="1349100" cy="372300"/>
          </a:xfrm>
        </p:grpSpPr>
        <p:sp>
          <p:nvSpPr>
            <p:cNvPr id="14" name="Google Shape;14;p2"/>
            <p:cNvSpPr/>
            <p:nvPr/>
          </p:nvSpPr>
          <p:spPr>
            <a:xfrm>
              <a:off x="713225" y="539500"/>
              <a:ext cx="1349100" cy="3723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5272" y="600875"/>
              <a:ext cx="1025007" cy="249549"/>
              <a:chOff x="2421725" y="839834"/>
              <a:chExt cx="1459500" cy="355331"/>
            </a:xfrm>
          </p:grpSpPr>
          <p:sp>
            <p:nvSpPr>
              <p:cNvPr id="16" name="Google Shape;16;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cxnSp>
            <p:nvCxnSpPr>
              <p:cNvPr id="17" name="Google Shape;17;p2"/>
              <p:cNvCxnSpPr/>
              <p:nvPr/>
            </p:nvCxnSpPr>
            <p:spPr>
              <a:xfrm rot="10800000">
                <a:off x="2421725" y="1020300"/>
                <a:ext cx="1459500" cy="0"/>
              </a:xfrm>
              <a:prstGeom prst="straightConnector1">
                <a:avLst/>
              </a:prstGeom>
              <a:noFill/>
              <a:ln w="28575" cap="flat" cmpd="sng">
                <a:solidFill>
                  <a:schemeClr val="accent6"/>
                </a:solidFill>
                <a:prstDash val="solid"/>
                <a:round/>
                <a:headEnd type="none" w="med" len="med"/>
                <a:tailEnd type="none" w="med" len="med"/>
              </a:ln>
            </p:spPr>
          </p:cxnSp>
        </p:grpSp>
      </p:grpSp>
      <p:sp>
        <p:nvSpPr>
          <p:cNvPr id="18" name="Google Shape;18;p2"/>
          <p:cNvSpPr/>
          <p:nvPr/>
        </p:nvSpPr>
        <p:spPr>
          <a:xfrm>
            <a:off x="1268230" y="537231"/>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713237" y="3142150"/>
            <a:ext cx="391500" cy="391500"/>
            <a:chOff x="790425" y="1928737"/>
            <a:chExt cx="391500" cy="391500"/>
          </a:xfrm>
        </p:grpSpPr>
        <p:sp>
          <p:nvSpPr>
            <p:cNvPr id="20" name="Google Shape;20;p2"/>
            <p:cNvSpPr/>
            <p:nvPr/>
          </p:nvSpPr>
          <p:spPr>
            <a:xfrm>
              <a:off x="790425" y="192873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2"/>
            <p:cNvCxnSpPr/>
            <p:nvPr/>
          </p:nvCxnSpPr>
          <p:spPr>
            <a:xfrm rot="10800000">
              <a:off x="940563"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22" name="Google Shape;22;p2"/>
            <p:cNvCxnSpPr/>
            <p:nvPr/>
          </p:nvCxnSpPr>
          <p:spPr>
            <a:xfrm rot="10800000">
              <a:off x="1031788"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23" name="Google Shape;23;p2"/>
            <p:cNvCxnSpPr/>
            <p:nvPr/>
          </p:nvCxnSpPr>
          <p:spPr>
            <a:xfrm>
              <a:off x="948075" y="2232038"/>
              <a:ext cx="76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4" name="Google Shape;24;p2"/>
          <p:cNvGrpSpPr/>
          <p:nvPr/>
        </p:nvGrpSpPr>
        <p:grpSpPr>
          <a:xfrm rot="10800000">
            <a:off x="713237" y="3682006"/>
            <a:ext cx="391500" cy="391500"/>
            <a:chOff x="8039274" y="539500"/>
            <a:chExt cx="391500" cy="391500"/>
          </a:xfrm>
        </p:grpSpPr>
        <p:sp>
          <p:nvSpPr>
            <p:cNvPr id="25" name="Google Shape;25;p2"/>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sp>
        <p:nvSpPr>
          <p:cNvPr id="27" name="Google Shape;27;p2"/>
          <p:cNvSpPr/>
          <p:nvPr/>
        </p:nvSpPr>
        <p:spPr>
          <a:xfrm>
            <a:off x="1827556" y="421820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1827556" y="537225"/>
            <a:ext cx="391500" cy="391500"/>
            <a:chOff x="1900200" y="3263712"/>
            <a:chExt cx="391500" cy="391500"/>
          </a:xfrm>
        </p:grpSpPr>
        <p:sp>
          <p:nvSpPr>
            <p:cNvPr id="29" name="Google Shape;29;p2"/>
            <p:cNvSpPr/>
            <p:nvPr/>
          </p:nvSpPr>
          <p:spPr>
            <a:xfrm>
              <a:off x="1900200" y="3263712"/>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2"/>
            <p:cNvCxnSpPr/>
            <p:nvPr/>
          </p:nvCxnSpPr>
          <p:spPr>
            <a:xfrm rot="10800000">
              <a:off x="1977417" y="3459444"/>
              <a:ext cx="237000" cy="0"/>
            </a:xfrm>
            <a:prstGeom prst="straightConnector1">
              <a:avLst/>
            </a:prstGeom>
            <a:noFill/>
            <a:ln w="28575" cap="flat" cmpd="sng">
              <a:solidFill>
                <a:schemeClr val="lt2"/>
              </a:solidFill>
              <a:prstDash val="solid"/>
              <a:round/>
              <a:headEnd type="none" w="med" len="med"/>
              <a:tailEnd type="none" w="med" len="med"/>
            </a:ln>
          </p:spPr>
        </p:cxnSp>
      </p:grpSp>
      <p:sp>
        <p:nvSpPr>
          <p:cNvPr id="31" name="Google Shape;31;p2"/>
          <p:cNvSpPr/>
          <p:nvPr/>
        </p:nvSpPr>
        <p:spPr>
          <a:xfrm>
            <a:off x="1268230" y="10789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rot="5400000">
            <a:off x="1054030" y="3964500"/>
            <a:ext cx="819900" cy="391500"/>
            <a:chOff x="7610875" y="3187000"/>
            <a:chExt cx="819900" cy="391500"/>
          </a:xfrm>
        </p:grpSpPr>
        <p:sp>
          <p:nvSpPr>
            <p:cNvPr id="33" name="Google Shape;33;p2"/>
            <p:cNvSpPr/>
            <p:nvPr/>
          </p:nvSpPr>
          <p:spPr>
            <a:xfrm>
              <a:off x="7610875" y="3187000"/>
              <a:ext cx="819900" cy="391500"/>
            </a:xfrm>
            <a:prstGeom prst="roundRect">
              <a:avLst>
                <a:gd name="adj" fmla="val 50000"/>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rot="10800000">
              <a:off x="7711953" y="3257975"/>
              <a:ext cx="617743" cy="249549"/>
              <a:chOff x="3001625" y="839834"/>
              <a:chExt cx="879600" cy="355331"/>
            </a:xfrm>
          </p:grpSpPr>
          <p:sp>
            <p:nvSpPr>
              <p:cNvPr id="35" name="Google Shape;35;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36" name="Google Shape;36;p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37" name="Google Shape;37;p2"/>
          <p:cNvGrpSpPr/>
          <p:nvPr/>
        </p:nvGrpSpPr>
        <p:grpSpPr>
          <a:xfrm>
            <a:off x="2386876" y="4218206"/>
            <a:ext cx="391500" cy="391500"/>
            <a:chOff x="7506988" y="3709225"/>
            <a:chExt cx="391500" cy="391500"/>
          </a:xfrm>
        </p:grpSpPr>
        <p:sp>
          <p:nvSpPr>
            <p:cNvPr id="38" name="Google Shape;38;p2"/>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7584273" y="3780491"/>
              <a:ext cx="236929" cy="248968"/>
              <a:chOff x="6916075" y="3678887"/>
              <a:chExt cx="277500" cy="291600"/>
            </a:xfrm>
          </p:grpSpPr>
          <p:cxnSp>
            <p:nvCxnSpPr>
              <p:cNvPr id="40" name="Google Shape;40;p2"/>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41" name="Google Shape;41;p2"/>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grpSp>
        <p:nvGrpSpPr>
          <p:cNvPr id="42" name="Google Shape;42;p2"/>
          <p:cNvGrpSpPr/>
          <p:nvPr/>
        </p:nvGrpSpPr>
        <p:grpSpPr>
          <a:xfrm>
            <a:off x="6974950" y="544300"/>
            <a:ext cx="391500" cy="391500"/>
            <a:chOff x="8039274" y="539500"/>
            <a:chExt cx="391500" cy="391500"/>
          </a:xfrm>
        </p:grpSpPr>
        <p:sp>
          <p:nvSpPr>
            <p:cNvPr id="43" name="Google Shape;43;p2"/>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grpSp>
        <p:nvGrpSpPr>
          <p:cNvPr id="45" name="Google Shape;45;p2"/>
          <p:cNvGrpSpPr/>
          <p:nvPr/>
        </p:nvGrpSpPr>
        <p:grpSpPr>
          <a:xfrm>
            <a:off x="7535254" y="1078900"/>
            <a:ext cx="391500" cy="391500"/>
            <a:chOff x="1900200" y="3263712"/>
            <a:chExt cx="391500" cy="391500"/>
          </a:xfrm>
        </p:grpSpPr>
        <p:sp>
          <p:nvSpPr>
            <p:cNvPr id="46" name="Google Shape;46;p2"/>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2"/>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48" name="Google Shape;48;p2"/>
          <p:cNvGrpSpPr/>
          <p:nvPr/>
        </p:nvGrpSpPr>
        <p:grpSpPr>
          <a:xfrm rot="5400000">
            <a:off x="7845652" y="4007650"/>
            <a:ext cx="819900" cy="391500"/>
            <a:chOff x="7610875" y="3187000"/>
            <a:chExt cx="819900" cy="391500"/>
          </a:xfrm>
        </p:grpSpPr>
        <p:sp>
          <p:nvSpPr>
            <p:cNvPr id="49" name="Google Shape;49;p2"/>
            <p:cNvSpPr/>
            <p:nvPr/>
          </p:nvSpPr>
          <p:spPr>
            <a:xfrm>
              <a:off x="7610875" y="3187000"/>
              <a:ext cx="819900" cy="391500"/>
            </a:xfrm>
            <a:prstGeom prst="roundRect">
              <a:avLst>
                <a:gd name="adj" fmla="val 50000"/>
              </a:avLst>
            </a:prstGeom>
            <a:solidFill>
              <a:srgbClr val="21B793"/>
            </a:solid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rot="10800000">
              <a:off x="7711953" y="3257975"/>
              <a:ext cx="617743" cy="249549"/>
              <a:chOff x="3001625" y="839834"/>
              <a:chExt cx="879600" cy="355331"/>
            </a:xfrm>
          </p:grpSpPr>
          <p:sp>
            <p:nvSpPr>
              <p:cNvPr id="51" name="Google Shape;51;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52" name="Google Shape;52;p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53" name="Google Shape;53;p2"/>
          <p:cNvGrpSpPr/>
          <p:nvPr/>
        </p:nvGrpSpPr>
        <p:grpSpPr>
          <a:xfrm rot="5400000">
            <a:off x="7581052" y="2792850"/>
            <a:ext cx="1349100" cy="372300"/>
            <a:chOff x="7081675" y="4231450"/>
            <a:chExt cx="1349100" cy="372300"/>
          </a:xfrm>
        </p:grpSpPr>
        <p:sp>
          <p:nvSpPr>
            <p:cNvPr id="54" name="Google Shape;54;p2"/>
            <p:cNvSpPr/>
            <p:nvPr/>
          </p:nvSpPr>
          <p:spPr>
            <a:xfrm rot="10800000">
              <a:off x="7081675" y="4231450"/>
              <a:ext cx="1349100" cy="3723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rot="10800000">
              <a:off x="7243722" y="4292825"/>
              <a:ext cx="1025007" cy="249549"/>
              <a:chOff x="2421725" y="839834"/>
              <a:chExt cx="1459500" cy="355331"/>
            </a:xfrm>
          </p:grpSpPr>
          <p:sp>
            <p:nvSpPr>
              <p:cNvPr id="56" name="Google Shape;56;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57" name="Google Shape;57;p2"/>
              <p:cNvCxnSpPr/>
              <p:nvPr/>
            </p:nvCxnSpPr>
            <p:spPr>
              <a:xfrm rot="10800000">
                <a:off x="2421725" y="1020300"/>
                <a:ext cx="14595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58" name="Google Shape;58;p2"/>
          <p:cNvSpPr/>
          <p:nvPr/>
        </p:nvSpPr>
        <p:spPr>
          <a:xfrm rot="5400000">
            <a:off x="7188604" y="3884575"/>
            <a:ext cx="1084800" cy="372300"/>
          </a:xfrm>
          <a:prstGeom prst="roundRect">
            <a:avLst>
              <a:gd name="adj" fmla="val 50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2"/>
          <p:cNvGrpSpPr/>
          <p:nvPr/>
        </p:nvGrpSpPr>
        <p:grpSpPr>
          <a:xfrm>
            <a:off x="6974950" y="4221850"/>
            <a:ext cx="391500" cy="391500"/>
            <a:chOff x="1761025" y="4221850"/>
            <a:chExt cx="391500" cy="391500"/>
          </a:xfrm>
        </p:grpSpPr>
        <p:sp>
          <p:nvSpPr>
            <p:cNvPr id="60" name="Google Shape;60;p2"/>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sp>
        <p:nvSpPr>
          <p:cNvPr id="62" name="Google Shape;62;p2"/>
          <p:cNvSpPr/>
          <p:nvPr/>
        </p:nvSpPr>
        <p:spPr>
          <a:xfrm>
            <a:off x="8059852" y="544300"/>
            <a:ext cx="391500" cy="391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rot="10800000">
            <a:off x="8059852" y="1078900"/>
            <a:ext cx="391500" cy="391500"/>
            <a:chOff x="713225" y="4221850"/>
            <a:chExt cx="391500" cy="391500"/>
          </a:xfrm>
        </p:grpSpPr>
        <p:sp>
          <p:nvSpPr>
            <p:cNvPr id="64" name="Google Shape;64;p2"/>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2"/>
            <p:cNvGrpSpPr/>
            <p:nvPr/>
          </p:nvGrpSpPr>
          <p:grpSpPr>
            <a:xfrm>
              <a:off x="790513" y="4323763"/>
              <a:ext cx="236923" cy="236923"/>
              <a:chOff x="1113470" y="1110867"/>
              <a:chExt cx="320860" cy="320860"/>
            </a:xfrm>
          </p:grpSpPr>
          <p:sp>
            <p:nvSpPr>
              <p:cNvPr id="66" name="Google Shape;66;p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67" name="Google Shape;67;p2"/>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68" name="Google Shape;68;p2"/>
          <p:cNvGrpSpPr/>
          <p:nvPr/>
        </p:nvGrpSpPr>
        <p:grpSpPr>
          <a:xfrm>
            <a:off x="7535254" y="2939881"/>
            <a:ext cx="391500" cy="391500"/>
            <a:chOff x="790425" y="1928737"/>
            <a:chExt cx="391500" cy="391500"/>
          </a:xfrm>
        </p:grpSpPr>
        <p:sp>
          <p:nvSpPr>
            <p:cNvPr id="69" name="Google Shape;69;p2"/>
            <p:cNvSpPr/>
            <p:nvPr/>
          </p:nvSpPr>
          <p:spPr>
            <a:xfrm>
              <a:off x="790425" y="1928737"/>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2"/>
            <p:cNvCxnSpPr/>
            <p:nvPr/>
          </p:nvCxnSpPr>
          <p:spPr>
            <a:xfrm rot="10800000">
              <a:off x="940563"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71" name="Google Shape;71;p2"/>
            <p:cNvCxnSpPr/>
            <p:nvPr/>
          </p:nvCxnSpPr>
          <p:spPr>
            <a:xfrm rot="10800000">
              <a:off x="1031788"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72" name="Google Shape;72;p2"/>
            <p:cNvCxnSpPr/>
            <p:nvPr/>
          </p:nvCxnSpPr>
          <p:spPr>
            <a:xfrm>
              <a:off x="948075" y="2232038"/>
              <a:ext cx="76200" cy="0"/>
            </a:xfrm>
            <a:prstGeom prst="straightConnector1">
              <a:avLst/>
            </a:prstGeom>
            <a:noFill/>
            <a:ln w="28575" cap="flat" cmpd="sng">
              <a:solidFill>
                <a:schemeClr val="dk1"/>
              </a:solidFill>
              <a:prstDash val="solid"/>
              <a:round/>
              <a:headEnd type="none" w="med" len="med"/>
              <a:tailEnd type="none" w="med" len="med"/>
            </a:ln>
          </p:spPr>
        </p:cxnSp>
      </p:grpSp>
      <p:grpSp>
        <p:nvGrpSpPr>
          <p:cNvPr id="73" name="Google Shape;73;p2"/>
          <p:cNvGrpSpPr/>
          <p:nvPr/>
        </p:nvGrpSpPr>
        <p:grpSpPr>
          <a:xfrm rot="5400000">
            <a:off x="6447259" y="4221850"/>
            <a:ext cx="391500" cy="391500"/>
            <a:chOff x="713225" y="4221850"/>
            <a:chExt cx="391500" cy="391500"/>
          </a:xfrm>
        </p:grpSpPr>
        <p:sp>
          <p:nvSpPr>
            <p:cNvPr id="74" name="Google Shape;74;p2"/>
            <p:cNvSpPr/>
            <p:nvPr/>
          </p:nvSpPr>
          <p:spPr>
            <a:xfrm>
              <a:off x="713225" y="42218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90513" y="4323763"/>
              <a:ext cx="236923" cy="236923"/>
              <a:chOff x="1113470" y="1110867"/>
              <a:chExt cx="320860" cy="320860"/>
            </a:xfrm>
          </p:grpSpPr>
          <p:sp>
            <p:nvSpPr>
              <p:cNvPr id="76" name="Google Shape;76;p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77" name="Google Shape;77;p2"/>
              <p:cNvCxnSpPr/>
              <p:nvPr/>
            </p:nvCxnSpPr>
            <p:spPr>
              <a:xfrm>
                <a:off x="1273900" y="1113250"/>
                <a:ext cx="0" cy="268500"/>
              </a:xfrm>
              <a:prstGeom prst="straightConnector1">
                <a:avLst/>
              </a:prstGeom>
              <a:noFill/>
              <a:ln w="28575" cap="flat" cmpd="sng">
                <a:solidFill>
                  <a:schemeClr val="accent1"/>
                </a:solidFill>
                <a:prstDash val="solid"/>
                <a:round/>
                <a:headEnd type="none" w="med" len="med"/>
                <a:tailEnd type="none" w="med" len="med"/>
              </a:ln>
            </p:spPr>
          </p:cxnSp>
        </p:grpSp>
      </p:grpSp>
      <p:grpSp>
        <p:nvGrpSpPr>
          <p:cNvPr id="78" name="Google Shape;78;p2"/>
          <p:cNvGrpSpPr/>
          <p:nvPr/>
        </p:nvGrpSpPr>
        <p:grpSpPr>
          <a:xfrm>
            <a:off x="6447259" y="544300"/>
            <a:ext cx="391500" cy="391500"/>
            <a:chOff x="1900200" y="3263712"/>
            <a:chExt cx="391500" cy="391500"/>
          </a:xfrm>
        </p:grpSpPr>
        <p:sp>
          <p:nvSpPr>
            <p:cNvPr id="79" name="Google Shape;79;p2"/>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2"/>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81" name="Google Shape;81;p2"/>
          <p:cNvGrpSpPr/>
          <p:nvPr/>
        </p:nvGrpSpPr>
        <p:grpSpPr>
          <a:xfrm rot="-5400000">
            <a:off x="6760750" y="1293100"/>
            <a:ext cx="819900" cy="391500"/>
            <a:chOff x="7610875" y="3187000"/>
            <a:chExt cx="819900" cy="391500"/>
          </a:xfrm>
        </p:grpSpPr>
        <p:sp>
          <p:nvSpPr>
            <p:cNvPr id="82" name="Google Shape;82;p2"/>
            <p:cNvSpPr/>
            <p:nvPr/>
          </p:nvSpPr>
          <p:spPr>
            <a:xfrm>
              <a:off x="7610875" y="3187000"/>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2"/>
            <p:cNvGrpSpPr/>
            <p:nvPr/>
          </p:nvGrpSpPr>
          <p:grpSpPr>
            <a:xfrm rot="10800000">
              <a:off x="7711953" y="3257975"/>
              <a:ext cx="617743" cy="249549"/>
              <a:chOff x="3001625" y="839834"/>
              <a:chExt cx="879600" cy="355331"/>
            </a:xfrm>
          </p:grpSpPr>
          <p:sp>
            <p:nvSpPr>
              <p:cNvPr id="84" name="Google Shape;84;p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85" name="Google Shape;85;p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6" name="Google Shape;86;p2"/>
          <p:cNvGrpSpPr/>
          <p:nvPr/>
        </p:nvGrpSpPr>
        <p:grpSpPr>
          <a:xfrm>
            <a:off x="6974950" y="3142150"/>
            <a:ext cx="391500" cy="391500"/>
            <a:chOff x="1761025" y="4221850"/>
            <a:chExt cx="391500" cy="391500"/>
          </a:xfrm>
        </p:grpSpPr>
        <p:sp>
          <p:nvSpPr>
            <p:cNvPr id="87" name="Google Shape;87;p2"/>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379"/>
        <p:cNvGrpSpPr/>
        <p:nvPr/>
      </p:nvGrpSpPr>
      <p:grpSpPr>
        <a:xfrm>
          <a:off x="0" y="0"/>
          <a:ext cx="0" cy="0"/>
          <a:chOff x="0" y="0"/>
          <a:chExt cx="0" cy="0"/>
        </a:xfrm>
      </p:grpSpPr>
      <p:sp>
        <p:nvSpPr>
          <p:cNvPr id="380" name="Google Shape;380;p16"/>
          <p:cNvSpPr txBox="1">
            <a:spLocks noGrp="1"/>
          </p:cNvSpPr>
          <p:nvPr>
            <p:ph type="title"/>
          </p:nvPr>
        </p:nvSpPr>
        <p:spPr>
          <a:xfrm>
            <a:off x="720000" y="29361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1" name="Google Shape;381;p16"/>
          <p:cNvSpPr txBox="1">
            <a:spLocks noGrp="1"/>
          </p:cNvSpPr>
          <p:nvPr>
            <p:ph type="subTitle" idx="1"/>
          </p:nvPr>
        </p:nvSpPr>
        <p:spPr>
          <a:xfrm>
            <a:off x="720000" y="3508800"/>
            <a:ext cx="4294800" cy="1004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a:off x="720000" y="1745250"/>
            <a:ext cx="32331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4" name="Google Shape;384;p17"/>
          <p:cNvSpPr txBox="1">
            <a:spLocks noGrp="1"/>
          </p:cNvSpPr>
          <p:nvPr>
            <p:ph type="subTitle" idx="1"/>
          </p:nvPr>
        </p:nvSpPr>
        <p:spPr>
          <a:xfrm>
            <a:off x="720000" y="2317950"/>
            <a:ext cx="2575500" cy="1080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385"/>
        <p:cNvGrpSpPr/>
        <p:nvPr/>
      </p:nvGrpSpPr>
      <p:grpSpPr>
        <a:xfrm>
          <a:off x="0" y="0"/>
          <a:ext cx="0" cy="0"/>
          <a:chOff x="0" y="0"/>
          <a:chExt cx="0" cy="0"/>
        </a:xfrm>
      </p:grpSpPr>
      <p:sp>
        <p:nvSpPr>
          <p:cNvPr id="386" name="Google Shape;386;p18"/>
          <p:cNvSpPr txBox="1">
            <a:spLocks noGrp="1"/>
          </p:cNvSpPr>
          <p:nvPr>
            <p:ph type="title"/>
          </p:nvPr>
        </p:nvSpPr>
        <p:spPr>
          <a:xfrm>
            <a:off x="5800425" y="1788438"/>
            <a:ext cx="2630400" cy="5973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18"/>
          <p:cNvSpPr txBox="1">
            <a:spLocks noGrp="1"/>
          </p:cNvSpPr>
          <p:nvPr>
            <p:ph type="subTitle" idx="1"/>
          </p:nvPr>
        </p:nvSpPr>
        <p:spPr>
          <a:xfrm>
            <a:off x="5800375" y="2483563"/>
            <a:ext cx="2630400" cy="871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8" name="Google Shape;388;p18"/>
          <p:cNvSpPr/>
          <p:nvPr/>
        </p:nvSpPr>
        <p:spPr>
          <a:xfrm rot="5400000">
            <a:off x="538025" y="714700"/>
            <a:ext cx="741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7514682" y="3685225"/>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990080" y="4219825"/>
            <a:ext cx="391500" cy="39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18"/>
          <p:cNvGrpSpPr/>
          <p:nvPr/>
        </p:nvGrpSpPr>
        <p:grpSpPr>
          <a:xfrm>
            <a:off x="1240920" y="539500"/>
            <a:ext cx="391500" cy="391500"/>
            <a:chOff x="8039274" y="539500"/>
            <a:chExt cx="391500" cy="391500"/>
          </a:xfrm>
        </p:grpSpPr>
        <p:sp>
          <p:nvSpPr>
            <p:cNvPr id="392" name="Google Shape;392;p18"/>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394" name="Google Shape;394;p18"/>
          <p:cNvGrpSpPr/>
          <p:nvPr/>
        </p:nvGrpSpPr>
        <p:grpSpPr>
          <a:xfrm rot="5400000">
            <a:off x="7825080" y="3964500"/>
            <a:ext cx="819900" cy="391500"/>
            <a:chOff x="7610875" y="3187000"/>
            <a:chExt cx="819900" cy="391500"/>
          </a:xfrm>
        </p:grpSpPr>
        <p:sp>
          <p:nvSpPr>
            <p:cNvPr id="395" name="Google Shape;395;p18"/>
            <p:cNvSpPr/>
            <p:nvPr/>
          </p:nvSpPr>
          <p:spPr>
            <a:xfrm>
              <a:off x="7610875" y="3187000"/>
              <a:ext cx="819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18"/>
            <p:cNvGrpSpPr/>
            <p:nvPr/>
          </p:nvGrpSpPr>
          <p:grpSpPr>
            <a:xfrm rot="10800000">
              <a:off x="7711953" y="3257975"/>
              <a:ext cx="617743" cy="249549"/>
              <a:chOff x="3001625" y="839834"/>
              <a:chExt cx="879600" cy="355331"/>
            </a:xfrm>
          </p:grpSpPr>
          <p:sp>
            <p:nvSpPr>
              <p:cNvPr id="397" name="Google Shape;397;p18"/>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398" name="Google Shape;398;p18"/>
              <p:cNvCxnSpPr/>
              <p:nvPr/>
            </p:nvCxnSpPr>
            <p:spPr>
              <a:xfrm rot="10800000">
                <a:off x="3001625" y="1020300"/>
                <a:ext cx="879600" cy="0"/>
              </a:xfrm>
              <a:prstGeom prst="straightConnector1">
                <a:avLst/>
              </a:prstGeom>
              <a:noFill/>
              <a:ln w="28575"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3"/>
        <p:cNvGrpSpPr/>
        <p:nvPr/>
      </p:nvGrpSpPr>
      <p:grpSpPr>
        <a:xfrm>
          <a:off x="0" y="0"/>
          <a:ext cx="0" cy="0"/>
          <a:chOff x="0" y="0"/>
          <a:chExt cx="0" cy="0"/>
        </a:xfrm>
      </p:grpSpPr>
      <p:sp>
        <p:nvSpPr>
          <p:cNvPr id="424" name="Google Shape;424;p21"/>
          <p:cNvSpPr txBox="1">
            <a:spLocks noGrp="1"/>
          </p:cNvSpPr>
          <p:nvPr>
            <p:ph type="title"/>
          </p:nvPr>
        </p:nvSpPr>
        <p:spPr>
          <a:xfrm>
            <a:off x="937700" y="2534225"/>
            <a:ext cx="2175300" cy="415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21"/>
          <p:cNvSpPr txBox="1">
            <a:spLocks noGrp="1"/>
          </p:cNvSpPr>
          <p:nvPr>
            <p:ph type="subTitle" idx="1"/>
          </p:nvPr>
        </p:nvSpPr>
        <p:spPr>
          <a:xfrm>
            <a:off x="937700" y="2998200"/>
            <a:ext cx="2175300" cy="816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21"/>
          <p:cNvSpPr txBox="1">
            <a:spLocks noGrp="1"/>
          </p:cNvSpPr>
          <p:nvPr>
            <p:ph type="title" idx="2"/>
          </p:nvPr>
        </p:nvSpPr>
        <p:spPr>
          <a:xfrm>
            <a:off x="3484422" y="2534225"/>
            <a:ext cx="2175300" cy="415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21"/>
          <p:cNvSpPr txBox="1">
            <a:spLocks noGrp="1"/>
          </p:cNvSpPr>
          <p:nvPr>
            <p:ph type="subTitle" idx="3"/>
          </p:nvPr>
        </p:nvSpPr>
        <p:spPr>
          <a:xfrm>
            <a:off x="3484422" y="2998200"/>
            <a:ext cx="2175300" cy="816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21"/>
          <p:cNvSpPr txBox="1">
            <a:spLocks noGrp="1"/>
          </p:cNvSpPr>
          <p:nvPr>
            <p:ph type="title" idx="4"/>
          </p:nvPr>
        </p:nvSpPr>
        <p:spPr>
          <a:xfrm>
            <a:off x="6031150" y="2534225"/>
            <a:ext cx="2175300" cy="415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9" name="Google Shape;429;p21"/>
          <p:cNvSpPr txBox="1">
            <a:spLocks noGrp="1"/>
          </p:cNvSpPr>
          <p:nvPr>
            <p:ph type="subTitle" idx="5"/>
          </p:nvPr>
        </p:nvSpPr>
        <p:spPr>
          <a:xfrm>
            <a:off x="6031150" y="2998200"/>
            <a:ext cx="2175300" cy="816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21"/>
          <p:cNvSpPr txBox="1">
            <a:spLocks noGrp="1"/>
          </p:cNvSpPr>
          <p:nvPr>
            <p:ph type="title" idx="6"/>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431" name="Google Shape;431;p21"/>
          <p:cNvSpPr/>
          <p:nvPr/>
        </p:nvSpPr>
        <p:spPr>
          <a:xfrm rot="10800000">
            <a:off x="8033931" y="4217069"/>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47"/>
        <p:cNvGrpSpPr/>
        <p:nvPr/>
      </p:nvGrpSpPr>
      <p:grpSpPr>
        <a:xfrm>
          <a:off x="0" y="0"/>
          <a:ext cx="0" cy="0"/>
          <a:chOff x="0" y="0"/>
          <a:chExt cx="0" cy="0"/>
        </a:xfrm>
      </p:grpSpPr>
      <p:sp>
        <p:nvSpPr>
          <p:cNvPr id="448" name="Google Shape;448;p23"/>
          <p:cNvSpPr txBox="1">
            <a:spLocks noGrp="1"/>
          </p:cNvSpPr>
          <p:nvPr>
            <p:ph type="title"/>
          </p:nvPr>
        </p:nvSpPr>
        <p:spPr>
          <a:xfrm>
            <a:off x="2189550" y="1619750"/>
            <a:ext cx="2217300" cy="355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9" name="Google Shape;449;p23"/>
          <p:cNvSpPr txBox="1">
            <a:spLocks noGrp="1"/>
          </p:cNvSpPr>
          <p:nvPr>
            <p:ph type="subTitle" idx="1"/>
          </p:nvPr>
        </p:nvSpPr>
        <p:spPr>
          <a:xfrm>
            <a:off x="2189550" y="2033875"/>
            <a:ext cx="2217300" cy="634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3"/>
          <p:cNvSpPr txBox="1">
            <a:spLocks noGrp="1"/>
          </p:cNvSpPr>
          <p:nvPr>
            <p:ph type="title" idx="2"/>
          </p:nvPr>
        </p:nvSpPr>
        <p:spPr>
          <a:xfrm>
            <a:off x="5635115" y="1619750"/>
            <a:ext cx="2217300" cy="355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1" name="Google Shape;451;p23"/>
          <p:cNvSpPr txBox="1">
            <a:spLocks noGrp="1"/>
          </p:cNvSpPr>
          <p:nvPr>
            <p:ph type="subTitle" idx="3"/>
          </p:nvPr>
        </p:nvSpPr>
        <p:spPr>
          <a:xfrm>
            <a:off x="5635120" y="2033875"/>
            <a:ext cx="2217300" cy="634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2" name="Google Shape;452;p23"/>
          <p:cNvSpPr txBox="1">
            <a:spLocks noGrp="1"/>
          </p:cNvSpPr>
          <p:nvPr>
            <p:ph type="title" idx="4"/>
          </p:nvPr>
        </p:nvSpPr>
        <p:spPr>
          <a:xfrm>
            <a:off x="2189550" y="3105375"/>
            <a:ext cx="2217300" cy="355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23"/>
          <p:cNvSpPr txBox="1">
            <a:spLocks noGrp="1"/>
          </p:cNvSpPr>
          <p:nvPr>
            <p:ph type="subTitle" idx="5"/>
          </p:nvPr>
        </p:nvSpPr>
        <p:spPr>
          <a:xfrm>
            <a:off x="2189550" y="3519400"/>
            <a:ext cx="2217300" cy="634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4" name="Google Shape;454;p23"/>
          <p:cNvSpPr txBox="1">
            <a:spLocks noGrp="1"/>
          </p:cNvSpPr>
          <p:nvPr>
            <p:ph type="title" idx="6"/>
          </p:nvPr>
        </p:nvSpPr>
        <p:spPr>
          <a:xfrm>
            <a:off x="5635115" y="3105375"/>
            <a:ext cx="2217300" cy="3552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5" name="Google Shape;455;p23"/>
          <p:cNvSpPr txBox="1">
            <a:spLocks noGrp="1"/>
          </p:cNvSpPr>
          <p:nvPr>
            <p:ph type="subTitle" idx="7"/>
          </p:nvPr>
        </p:nvSpPr>
        <p:spPr>
          <a:xfrm>
            <a:off x="5635120" y="3519400"/>
            <a:ext cx="2217300" cy="634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6" name="Google Shape;456;p23"/>
          <p:cNvSpPr txBox="1">
            <a:spLocks noGrp="1"/>
          </p:cNvSpPr>
          <p:nvPr>
            <p:ph type="title" idx="8"/>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457" name="Google Shape;457;p23"/>
          <p:cNvGrpSpPr/>
          <p:nvPr/>
        </p:nvGrpSpPr>
        <p:grpSpPr>
          <a:xfrm rot="-5400000">
            <a:off x="7570081" y="3712750"/>
            <a:ext cx="1349100" cy="372300"/>
            <a:chOff x="713225" y="539500"/>
            <a:chExt cx="1349100" cy="372300"/>
          </a:xfrm>
        </p:grpSpPr>
        <p:sp>
          <p:nvSpPr>
            <p:cNvPr id="458" name="Google Shape;458;p23"/>
            <p:cNvSpPr/>
            <p:nvPr/>
          </p:nvSpPr>
          <p:spPr>
            <a:xfrm>
              <a:off x="713225" y="539500"/>
              <a:ext cx="1349100" cy="3723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3"/>
            <p:cNvGrpSpPr/>
            <p:nvPr/>
          </p:nvGrpSpPr>
          <p:grpSpPr>
            <a:xfrm>
              <a:off x="875272" y="600875"/>
              <a:ext cx="1025007" cy="249549"/>
              <a:chOff x="2421725" y="839834"/>
              <a:chExt cx="1459500" cy="355331"/>
            </a:xfrm>
          </p:grpSpPr>
          <p:sp>
            <p:nvSpPr>
              <p:cNvPr id="460" name="Google Shape;460;p2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461" name="Google Shape;461;p23"/>
              <p:cNvCxnSpPr/>
              <p:nvPr/>
            </p:nvCxnSpPr>
            <p:spPr>
              <a:xfrm rot="10800000">
                <a:off x="2421725" y="1020300"/>
                <a:ext cx="1459500" cy="0"/>
              </a:xfrm>
              <a:prstGeom prst="straightConnector1">
                <a:avLst/>
              </a:prstGeom>
              <a:noFill/>
              <a:ln w="28575" cap="flat" cmpd="sng">
                <a:solidFill>
                  <a:schemeClr val="dk2"/>
                </a:solidFill>
                <a:prstDash val="solid"/>
                <a:round/>
                <a:headEnd type="none" w="med" len="med"/>
                <a:tailEnd type="none" w="med" len="med"/>
              </a:ln>
            </p:spPr>
          </p:cxnSp>
        </p:grpSp>
      </p:grpSp>
      <p:grpSp>
        <p:nvGrpSpPr>
          <p:cNvPr id="462" name="Google Shape;462;p23"/>
          <p:cNvGrpSpPr/>
          <p:nvPr/>
        </p:nvGrpSpPr>
        <p:grpSpPr>
          <a:xfrm rot="-5400000">
            <a:off x="499025" y="3970450"/>
            <a:ext cx="819900" cy="391500"/>
            <a:chOff x="7610875" y="3187000"/>
            <a:chExt cx="819900" cy="391500"/>
          </a:xfrm>
        </p:grpSpPr>
        <p:sp>
          <p:nvSpPr>
            <p:cNvPr id="463" name="Google Shape;463;p23"/>
            <p:cNvSpPr/>
            <p:nvPr/>
          </p:nvSpPr>
          <p:spPr>
            <a:xfrm>
              <a:off x="7610875" y="3187000"/>
              <a:ext cx="819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23"/>
            <p:cNvGrpSpPr/>
            <p:nvPr/>
          </p:nvGrpSpPr>
          <p:grpSpPr>
            <a:xfrm rot="10800000">
              <a:off x="7711953" y="3257975"/>
              <a:ext cx="617743" cy="249549"/>
              <a:chOff x="3001625" y="839834"/>
              <a:chExt cx="879600" cy="355331"/>
            </a:xfrm>
          </p:grpSpPr>
          <p:sp>
            <p:nvSpPr>
              <p:cNvPr id="465" name="Google Shape;465;p2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466" name="Google Shape;466;p2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502"/>
        <p:cNvGrpSpPr/>
        <p:nvPr/>
      </p:nvGrpSpPr>
      <p:grpSpPr>
        <a:xfrm>
          <a:off x="0" y="0"/>
          <a:ext cx="0" cy="0"/>
          <a:chOff x="0" y="0"/>
          <a:chExt cx="0" cy="0"/>
        </a:xfrm>
      </p:grpSpPr>
      <p:sp>
        <p:nvSpPr>
          <p:cNvPr id="503" name="Google Shape;503;p26"/>
          <p:cNvSpPr txBox="1">
            <a:spLocks noGrp="1"/>
          </p:cNvSpPr>
          <p:nvPr>
            <p:ph type="title"/>
          </p:nvPr>
        </p:nvSpPr>
        <p:spPr>
          <a:xfrm>
            <a:off x="713225" y="539500"/>
            <a:ext cx="7717500" cy="4782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4" name="Google Shape;504;p26"/>
          <p:cNvSpPr txBox="1">
            <a:spLocks noGrp="1"/>
          </p:cNvSpPr>
          <p:nvPr>
            <p:ph type="subTitle" idx="1"/>
          </p:nvPr>
        </p:nvSpPr>
        <p:spPr>
          <a:xfrm>
            <a:off x="1253300" y="3661100"/>
            <a:ext cx="2056800" cy="42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T Sans"/>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505" name="Google Shape;505;p26"/>
          <p:cNvSpPr txBox="1">
            <a:spLocks noGrp="1"/>
          </p:cNvSpPr>
          <p:nvPr>
            <p:ph type="title" idx="2" hasCustomPrompt="1"/>
          </p:nvPr>
        </p:nvSpPr>
        <p:spPr>
          <a:xfrm>
            <a:off x="1253309" y="1370700"/>
            <a:ext cx="2056800" cy="3591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2500">
                <a:solidFill>
                  <a:schemeClr val="accent4"/>
                </a:solidFill>
              </a:defRPr>
            </a:lvl1pPr>
            <a:lvl2pPr lvl="1" algn="ctr" rtl="0">
              <a:spcBef>
                <a:spcPts val="0"/>
              </a:spcBef>
              <a:spcAft>
                <a:spcPts val="0"/>
              </a:spcAft>
              <a:buSzPts val="4500"/>
              <a:buNone/>
              <a:defRPr sz="4500" b="1"/>
            </a:lvl2pPr>
            <a:lvl3pPr lvl="2" algn="ctr" rtl="0">
              <a:spcBef>
                <a:spcPts val="0"/>
              </a:spcBef>
              <a:spcAft>
                <a:spcPts val="0"/>
              </a:spcAft>
              <a:buSzPts val="4500"/>
              <a:buNone/>
              <a:defRPr sz="4500" b="1"/>
            </a:lvl3pPr>
            <a:lvl4pPr lvl="3" algn="ctr" rtl="0">
              <a:spcBef>
                <a:spcPts val="0"/>
              </a:spcBef>
              <a:spcAft>
                <a:spcPts val="0"/>
              </a:spcAft>
              <a:buSzPts val="4500"/>
              <a:buNone/>
              <a:defRPr sz="4500" b="1"/>
            </a:lvl4pPr>
            <a:lvl5pPr lvl="4" algn="ctr" rtl="0">
              <a:spcBef>
                <a:spcPts val="0"/>
              </a:spcBef>
              <a:spcAft>
                <a:spcPts val="0"/>
              </a:spcAft>
              <a:buSzPts val="4500"/>
              <a:buNone/>
              <a:defRPr sz="4500" b="1"/>
            </a:lvl5pPr>
            <a:lvl6pPr lvl="5" algn="ctr" rtl="0">
              <a:spcBef>
                <a:spcPts val="0"/>
              </a:spcBef>
              <a:spcAft>
                <a:spcPts val="0"/>
              </a:spcAft>
              <a:buSzPts val="4500"/>
              <a:buNone/>
              <a:defRPr sz="4500" b="1"/>
            </a:lvl6pPr>
            <a:lvl7pPr lvl="6" algn="ctr" rtl="0">
              <a:spcBef>
                <a:spcPts val="0"/>
              </a:spcBef>
              <a:spcAft>
                <a:spcPts val="0"/>
              </a:spcAft>
              <a:buSzPts val="4500"/>
              <a:buNone/>
              <a:defRPr sz="4500" b="1"/>
            </a:lvl7pPr>
            <a:lvl8pPr lvl="7" algn="ctr" rtl="0">
              <a:spcBef>
                <a:spcPts val="0"/>
              </a:spcBef>
              <a:spcAft>
                <a:spcPts val="0"/>
              </a:spcAft>
              <a:buSzPts val="4500"/>
              <a:buNone/>
              <a:defRPr sz="4500" b="1"/>
            </a:lvl8pPr>
            <a:lvl9pPr lvl="8" algn="ctr" rtl="0">
              <a:spcBef>
                <a:spcPts val="0"/>
              </a:spcBef>
              <a:spcAft>
                <a:spcPts val="0"/>
              </a:spcAft>
              <a:buSzPts val="4500"/>
              <a:buNone/>
              <a:defRPr sz="4500" b="1"/>
            </a:lvl9pPr>
          </a:lstStyle>
          <a:p>
            <a:r>
              <a:t>xx%</a:t>
            </a:r>
          </a:p>
        </p:txBody>
      </p:sp>
      <p:sp>
        <p:nvSpPr>
          <p:cNvPr id="506" name="Google Shape;506;p26"/>
          <p:cNvSpPr txBox="1">
            <a:spLocks noGrp="1"/>
          </p:cNvSpPr>
          <p:nvPr>
            <p:ph type="title" idx="3"/>
          </p:nvPr>
        </p:nvSpPr>
        <p:spPr>
          <a:xfrm>
            <a:off x="1253300" y="3305947"/>
            <a:ext cx="2056800" cy="293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8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7" name="Google Shape;507;p26"/>
          <p:cNvSpPr/>
          <p:nvPr/>
        </p:nvSpPr>
        <p:spPr>
          <a:xfrm>
            <a:off x="1272556" y="42182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txBox="1">
            <a:spLocks noGrp="1"/>
          </p:cNvSpPr>
          <p:nvPr>
            <p:ph type="subTitle" idx="4"/>
          </p:nvPr>
        </p:nvSpPr>
        <p:spPr>
          <a:xfrm>
            <a:off x="3543600" y="3661100"/>
            <a:ext cx="2056800" cy="42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T Sans"/>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509" name="Google Shape;509;p26"/>
          <p:cNvSpPr txBox="1">
            <a:spLocks noGrp="1"/>
          </p:cNvSpPr>
          <p:nvPr>
            <p:ph type="title" idx="5" hasCustomPrompt="1"/>
          </p:nvPr>
        </p:nvSpPr>
        <p:spPr>
          <a:xfrm>
            <a:off x="3543609" y="1370700"/>
            <a:ext cx="2056800" cy="3591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2500">
                <a:solidFill>
                  <a:schemeClr val="accent4"/>
                </a:solidFill>
              </a:defRPr>
            </a:lvl1pPr>
            <a:lvl2pPr lvl="1" algn="ctr" rtl="0">
              <a:spcBef>
                <a:spcPts val="0"/>
              </a:spcBef>
              <a:spcAft>
                <a:spcPts val="0"/>
              </a:spcAft>
              <a:buSzPts val="4500"/>
              <a:buNone/>
              <a:defRPr sz="4500" b="1"/>
            </a:lvl2pPr>
            <a:lvl3pPr lvl="2" algn="ctr" rtl="0">
              <a:spcBef>
                <a:spcPts val="0"/>
              </a:spcBef>
              <a:spcAft>
                <a:spcPts val="0"/>
              </a:spcAft>
              <a:buSzPts val="4500"/>
              <a:buNone/>
              <a:defRPr sz="4500" b="1"/>
            </a:lvl3pPr>
            <a:lvl4pPr lvl="3" algn="ctr" rtl="0">
              <a:spcBef>
                <a:spcPts val="0"/>
              </a:spcBef>
              <a:spcAft>
                <a:spcPts val="0"/>
              </a:spcAft>
              <a:buSzPts val="4500"/>
              <a:buNone/>
              <a:defRPr sz="4500" b="1"/>
            </a:lvl4pPr>
            <a:lvl5pPr lvl="4" algn="ctr" rtl="0">
              <a:spcBef>
                <a:spcPts val="0"/>
              </a:spcBef>
              <a:spcAft>
                <a:spcPts val="0"/>
              </a:spcAft>
              <a:buSzPts val="4500"/>
              <a:buNone/>
              <a:defRPr sz="4500" b="1"/>
            </a:lvl5pPr>
            <a:lvl6pPr lvl="5" algn="ctr" rtl="0">
              <a:spcBef>
                <a:spcPts val="0"/>
              </a:spcBef>
              <a:spcAft>
                <a:spcPts val="0"/>
              </a:spcAft>
              <a:buSzPts val="4500"/>
              <a:buNone/>
              <a:defRPr sz="4500" b="1"/>
            </a:lvl6pPr>
            <a:lvl7pPr lvl="6" algn="ctr" rtl="0">
              <a:spcBef>
                <a:spcPts val="0"/>
              </a:spcBef>
              <a:spcAft>
                <a:spcPts val="0"/>
              </a:spcAft>
              <a:buSzPts val="4500"/>
              <a:buNone/>
              <a:defRPr sz="4500" b="1"/>
            </a:lvl7pPr>
            <a:lvl8pPr lvl="7" algn="ctr" rtl="0">
              <a:spcBef>
                <a:spcPts val="0"/>
              </a:spcBef>
              <a:spcAft>
                <a:spcPts val="0"/>
              </a:spcAft>
              <a:buSzPts val="4500"/>
              <a:buNone/>
              <a:defRPr sz="4500" b="1"/>
            </a:lvl8pPr>
            <a:lvl9pPr lvl="8" algn="ctr" rtl="0">
              <a:spcBef>
                <a:spcPts val="0"/>
              </a:spcBef>
              <a:spcAft>
                <a:spcPts val="0"/>
              </a:spcAft>
              <a:buSzPts val="4500"/>
              <a:buNone/>
              <a:defRPr sz="4500" b="1"/>
            </a:lvl9pPr>
          </a:lstStyle>
          <a:p>
            <a:r>
              <a:t>xx%</a:t>
            </a:r>
          </a:p>
        </p:txBody>
      </p:sp>
      <p:sp>
        <p:nvSpPr>
          <p:cNvPr id="510" name="Google Shape;510;p26"/>
          <p:cNvSpPr txBox="1">
            <a:spLocks noGrp="1"/>
          </p:cNvSpPr>
          <p:nvPr>
            <p:ph type="title" idx="6"/>
          </p:nvPr>
        </p:nvSpPr>
        <p:spPr>
          <a:xfrm>
            <a:off x="3543600" y="3305947"/>
            <a:ext cx="2056800" cy="293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8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1" name="Google Shape;511;p26"/>
          <p:cNvSpPr txBox="1">
            <a:spLocks noGrp="1"/>
          </p:cNvSpPr>
          <p:nvPr>
            <p:ph type="subTitle" idx="7"/>
          </p:nvPr>
        </p:nvSpPr>
        <p:spPr>
          <a:xfrm>
            <a:off x="5833900" y="3661100"/>
            <a:ext cx="2056800" cy="42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T Sans"/>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512" name="Google Shape;512;p26"/>
          <p:cNvSpPr txBox="1">
            <a:spLocks noGrp="1"/>
          </p:cNvSpPr>
          <p:nvPr>
            <p:ph type="title" idx="8" hasCustomPrompt="1"/>
          </p:nvPr>
        </p:nvSpPr>
        <p:spPr>
          <a:xfrm>
            <a:off x="5833909" y="1370700"/>
            <a:ext cx="2056800" cy="3591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2500">
                <a:solidFill>
                  <a:schemeClr val="accent4"/>
                </a:solidFill>
              </a:defRPr>
            </a:lvl1pPr>
            <a:lvl2pPr lvl="1" algn="ctr" rtl="0">
              <a:spcBef>
                <a:spcPts val="0"/>
              </a:spcBef>
              <a:spcAft>
                <a:spcPts val="0"/>
              </a:spcAft>
              <a:buSzPts val="4500"/>
              <a:buNone/>
              <a:defRPr sz="4500" b="1"/>
            </a:lvl2pPr>
            <a:lvl3pPr lvl="2" algn="ctr" rtl="0">
              <a:spcBef>
                <a:spcPts val="0"/>
              </a:spcBef>
              <a:spcAft>
                <a:spcPts val="0"/>
              </a:spcAft>
              <a:buSzPts val="4500"/>
              <a:buNone/>
              <a:defRPr sz="4500" b="1"/>
            </a:lvl3pPr>
            <a:lvl4pPr lvl="3" algn="ctr" rtl="0">
              <a:spcBef>
                <a:spcPts val="0"/>
              </a:spcBef>
              <a:spcAft>
                <a:spcPts val="0"/>
              </a:spcAft>
              <a:buSzPts val="4500"/>
              <a:buNone/>
              <a:defRPr sz="4500" b="1"/>
            </a:lvl4pPr>
            <a:lvl5pPr lvl="4" algn="ctr" rtl="0">
              <a:spcBef>
                <a:spcPts val="0"/>
              </a:spcBef>
              <a:spcAft>
                <a:spcPts val="0"/>
              </a:spcAft>
              <a:buSzPts val="4500"/>
              <a:buNone/>
              <a:defRPr sz="4500" b="1"/>
            </a:lvl5pPr>
            <a:lvl6pPr lvl="5" algn="ctr" rtl="0">
              <a:spcBef>
                <a:spcPts val="0"/>
              </a:spcBef>
              <a:spcAft>
                <a:spcPts val="0"/>
              </a:spcAft>
              <a:buSzPts val="4500"/>
              <a:buNone/>
              <a:defRPr sz="4500" b="1"/>
            </a:lvl6pPr>
            <a:lvl7pPr lvl="6" algn="ctr" rtl="0">
              <a:spcBef>
                <a:spcPts val="0"/>
              </a:spcBef>
              <a:spcAft>
                <a:spcPts val="0"/>
              </a:spcAft>
              <a:buSzPts val="4500"/>
              <a:buNone/>
              <a:defRPr sz="4500" b="1"/>
            </a:lvl7pPr>
            <a:lvl8pPr lvl="7" algn="ctr" rtl="0">
              <a:spcBef>
                <a:spcPts val="0"/>
              </a:spcBef>
              <a:spcAft>
                <a:spcPts val="0"/>
              </a:spcAft>
              <a:buSzPts val="4500"/>
              <a:buNone/>
              <a:defRPr sz="4500" b="1"/>
            </a:lvl8pPr>
            <a:lvl9pPr lvl="8" algn="ctr" rtl="0">
              <a:spcBef>
                <a:spcPts val="0"/>
              </a:spcBef>
              <a:spcAft>
                <a:spcPts val="0"/>
              </a:spcAft>
              <a:buSzPts val="4500"/>
              <a:buNone/>
              <a:defRPr sz="4500" b="1"/>
            </a:lvl9pPr>
          </a:lstStyle>
          <a:p>
            <a:r>
              <a:t>xx%</a:t>
            </a:r>
          </a:p>
        </p:txBody>
      </p:sp>
      <p:sp>
        <p:nvSpPr>
          <p:cNvPr id="513" name="Google Shape;513;p26"/>
          <p:cNvSpPr txBox="1">
            <a:spLocks noGrp="1"/>
          </p:cNvSpPr>
          <p:nvPr>
            <p:ph type="title" idx="9"/>
          </p:nvPr>
        </p:nvSpPr>
        <p:spPr>
          <a:xfrm>
            <a:off x="5833900" y="3305947"/>
            <a:ext cx="2056800" cy="2934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18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514" name="Google Shape;514;p26"/>
          <p:cNvGrpSpPr/>
          <p:nvPr/>
        </p:nvGrpSpPr>
        <p:grpSpPr>
          <a:xfrm rot="5400000">
            <a:off x="499030" y="4004000"/>
            <a:ext cx="819900" cy="391500"/>
            <a:chOff x="7610875" y="3187000"/>
            <a:chExt cx="819900" cy="391500"/>
          </a:xfrm>
        </p:grpSpPr>
        <p:sp>
          <p:nvSpPr>
            <p:cNvPr id="515" name="Google Shape;515;p26"/>
            <p:cNvSpPr/>
            <p:nvPr/>
          </p:nvSpPr>
          <p:spPr>
            <a:xfrm>
              <a:off x="7610875" y="3187000"/>
              <a:ext cx="819900" cy="391500"/>
            </a:xfrm>
            <a:prstGeom prst="roundRect">
              <a:avLst>
                <a:gd name="adj" fmla="val 50000"/>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26"/>
            <p:cNvGrpSpPr/>
            <p:nvPr/>
          </p:nvGrpSpPr>
          <p:grpSpPr>
            <a:xfrm rot="10800000">
              <a:off x="7711953" y="3257975"/>
              <a:ext cx="617743" cy="249549"/>
              <a:chOff x="3001625" y="839834"/>
              <a:chExt cx="879600" cy="355331"/>
            </a:xfrm>
          </p:grpSpPr>
          <p:sp>
            <p:nvSpPr>
              <p:cNvPr id="517" name="Google Shape;517;p26"/>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518" name="Google Shape;518;p26"/>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519" name="Google Shape;519;p26"/>
          <p:cNvSpPr/>
          <p:nvPr/>
        </p:nvSpPr>
        <p:spPr>
          <a:xfrm>
            <a:off x="8039231" y="4218200"/>
            <a:ext cx="391500" cy="391500"/>
          </a:xfrm>
          <a:prstGeom prst="ellipse">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20"/>
        <p:cNvGrpSpPr/>
        <p:nvPr/>
      </p:nvGrpSpPr>
      <p:grpSpPr>
        <a:xfrm>
          <a:off x="0" y="0"/>
          <a:ext cx="0" cy="0"/>
          <a:chOff x="0" y="0"/>
          <a:chExt cx="0" cy="0"/>
        </a:xfrm>
      </p:grpSpPr>
      <p:sp>
        <p:nvSpPr>
          <p:cNvPr id="521" name="Google Shape;521;p27"/>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22" name="Google Shape;522;p27"/>
          <p:cNvSpPr/>
          <p:nvPr/>
        </p:nvSpPr>
        <p:spPr>
          <a:xfrm rot="10800000">
            <a:off x="713234" y="4220450"/>
            <a:ext cx="391500" cy="39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98"/>
        <p:cNvGrpSpPr/>
        <p:nvPr/>
      </p:nvGrpSpPr>
      <p:grpSpPr>
        <a:xfrm>
          <a:off x="0" y="0"/>
          <a:ext cx="0" cy="0"/>
          <a:chOff x="0" y="0"/>
          <a:chExt cx="0" cy="0"/>
        </a:xfrm>
      </p:grpSpPr>
      <p:grpSp>
        <p:nvGrpSpPr>
          <p:cNvPr id="599" name="Google Shape;599;p32"/>
          <p:cNvGrpSpPr/>
          <p:nvPr/>
        </p:nvGrpSpPr>
        <p:grpSpPr>
          <a:xfrm rot="5400000">
            <a:off x="234437" y="1023100"/>
            <a:ext cx="1349100" cy="372300"/>
            <a:chOff x="713225" y="539500"/>
            <a:chExt cx="1349100" cy="372300"/>
          </a:xfrm>
        </p:grpSpPr>
        <p:sp>
          <p:nvSpPr>
            <p:cNvPr id="600" name="Google Shape;600;p32"/>
            <p:cNvSpPr/>
            <p:nvPr/>
          </p:nvSpPr>
          <p:spPr>
            <a:xfrm>
              <a:off x="713225" y="539500"/>
              <a:ext cx="1349100" cy="3723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2"/>
            <p:cNvGrpSpPr/>
            <p:nvPr/>
          </p:nvGrpSpPr>
          <p:grpSpPr>
            <a:xfrm>
              <a:off x="875272" y="600875"/>
              <a:ext cx="1025007" cy="249549"/>
              <a:chOff x="2421725" y="839834"/>
              <a:chExt cx="1459500" cy="355331"/>
            </a:xfrm>
          </p:grpSpPr>
          <p:sp>
            <p:nvSpPr>
              <p:cNvPr id="602" name="Google Shape;602;p3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603" name="Google Shape;603;p32"/>
              <p:cNvCxnSpPr/>
              <p:nvPr/>
            </p:nvCxnSpPr>
            <p:spPr>
              <a:xfrm rot="10800000">
                <a:off x="2421725" y="1020300"/>
                <a:ext cx="14595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604" name="Google Shape;604;p32"/>
          <p:cNvSpPr/>
          <p:nvPr/>
        </p:nvSpPr>
        <p:spPr>
          <a:xfrm>
            <a:off x="1268230" y="537231"/>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268230" y="10789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2"/>
          <p:cNvGrpSpPr/>
          <p:nvPr/>
        </p:nvGrpSpPr>
        <p:grpSpPr>
          <a:xfrm>
            <a:off x="8039275" y="3254075"/>
            <a:ext cx="391500" cy="391500"/>
            <a:chOff x="8039274" y="539500"/>
            <a:chExt cx="391500" cy="391500"/>
          </a:xfrm>
        </p:grpSpPr>
        <p:sp>
          <p:nvSpPr>
            <p:cNvPr id="607" name="Google Shape;607;p32"/>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grpSp>
        <p:nvGrpSpPr>
          <p:cNvPr id="609" name="Google Shape;609;p32"/>
          <p:cNvGrpSpPr/>
          <p:nvPr/>
        </p:nvGrpSpPr>
        <p:grpSpPr>
          <a:xfrm>
            <a:off x="7528684" y="4217075"/>
            <a:ext cx="391500" cy="391500"/>
            <a:chOff x="1900200" y="3263712"/>
            <a:chExt cx="391500" cy="391500"/>
          </a:xfrm>
        </p:grpSpPr>
        <p:sp>
          <p:nvSpPr>
            <p:cNvPr id="610" name="Google Shape;610;p32"/>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32"/>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612" name="Google Shape;612;p32"/>
          <p:cNvGrpSpPr/>
          <p:nvPr/>
        </p:nvGrpSpPr>
        <p:grpSpPr>
          <a:xfrm rot="5400000">
            <a:off x="7825075" y="4002875"/>
            <a:ext cx="819900" cy="391500"/>
            <a:chOff x="7610875" y="3187000"/>
            <a:chExt cx="819900" cy="391500"/>
          </a:xfrm>
        </p:grpSpPr>
        <p:sp>
          <p:nvSpPr>
            <p:cNvPr id="613" name="Google Shape;613;p32"/>
            <p:cNvSpPr/>
            <p:nvPr/>
          </p:nvSpPr>
          <p:spPr>
            <a:xfrm>
              <a:off x="7610875" y="3187000"/>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32"/>
            <p:cNvGrpSpPr/>
            <p:nvPr/>
          </p:nvGrpSpPr>
          <p:grpSpPr>
            <a:xfrm rot="10800000">
              <a:off x="7711953" y="3257975"/>
              <a:ext cx="617743" cy="249549"/>
              <a:chOff x="3001625" y="839834"/>
              <a:chExt cx="879600" cy="355331"/>
            </a:xfrm>
          </p:grpSpPr>
          <p:sp>
            <p:nvSpPr>
              <p:cNvPr id="615" name="Google Shape;615;p3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616" name="Google Shape;616;p3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617"/>
        <p:cNvGrpSpPr/>
        <p:nvPr/>
      </p:nvGrpSpPr>
      <p:grpSpPr>
        <a:xfrm>
          <a:off x="0" y="0"/>
          <a:ext cx="0" cy="0"/>
          <a:chOff x="0" y="0"/>
          <a:chExt cx="0" cy="0"/>
        </a:xfrm>
      </p:grpSpPr>
      <p:sp>
        <p:nvSpPr>
          <p:cNvPr id="618" name="Google Shape;618;p33"/>
          <p:cNvSpPr/>
          <p:nvPr/>
        </p:nvSpPr>
        <p:spPr>
          <a:xfrm>
            <a:off x="7511586" y="5443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33"/>
          <p:cNvGrpSpPr/>
          <p:nvPr/>
        </p:nvGrpSpPr>
        <p:grpSpPr>
          <a:xfrm>
            <a:off x="6986982" y="544300"/>
            <a:ext cx="391500" cy="391500"/>
            <a:chOff x="8039274" y="539500"/>
            <a:chExt cx="391500" cy="391500"/>
          </a:xfrm>
        </p:grpSpPr>
        <p:sp>
          <p:nvSpPr>
            <p:cNvPr id="620" name="Google Shape;620;p33"/>
            <p:cNvSpPr/>
            <p:nvPr/>
          </p:nvSpPr>
          <p:spPr>
            <a:xfrm rot="-5400000">
              <a:off x="8039274" y="5395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grpSp>
      <p:sp>
        <p:nvSpPr>
          <p:cNvPr id="622" name="Google Shape;622;p33"/>
          <p:cNvSpPr/>
          <p:nvPr/>
        </p:nvSpPr>
        <p:spPr>
          <a:xfrm>
            <a:off x="8036184" y="544300"/>
            <a:ext cx="391500" cy="39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3"/>
          <p:cNvGrpSpPr/>
          <p:nvPr/>
        </p:nvGrpSpPr>
        <p:grpSpPr>
          <a:xfrm rot="10800000">
            <a:off x="7511584" y="1078900"/>
            <a:ext cx="391500" cy="391500"/>
            <a:chOff x="713225" y="4221850"/>
            <a:chExt cx="391500" cy="391500"/>
          </a:xfrm>
        </p:grpSpPr>
        <p:sp>
          <p:nvSpPr>
            <p:cNvPr id="624" name="Google Shape;624;p33"/>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3"/>
            <p:cNvGrpSpPr/>
            <p:nvPr/>
          </p:nvGrpSpPr>
          <p:grpSpPr>
            <a:xfrm>
              <a:off x="790513" y="4323763"/>
              <a:ext cx="236923" cy="236923"/>
              <a:chOff x="1113470" y="1110867"/>
              <a:chExt cx="320860" cy="320860"/>
            </a:xfrm>
          </p:grpSpPr>
          <p:sp>
            <p:nvSpPr>
              <p:cNvPr id="626" name="Google Shape;626;p3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627" name="Google Shape;627;p33"/>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628" name="Google Shape;628;p33"/>
          <p:cNvGrpSpPr/>
          <p:nvPr/>
        </p:nvGrpSpPr>
        <p:grpSpPr>
          <a:xfrm rot="-5400000">
            <a:off x="7821982" y="1293100"/>
            <a:ext cx="819900" cy="391500"/>
            <a:chOff x="7610875" y="3187000"/>
            <a:chExt cx="819900" cy="391500"/>
          </a:xfrm>
        </p:grpSpPr>
        <p:sp>
          <p:nvSpPr>
            <p:cNvPr id="629" name="Google Shape;629;p33"/>
            <p:cNvSpPr/>
            <p:nvPr/>
          </p:nvSpPr>
          <p:spPr>
            <a:xfrm>
              <a:off x="7610875" y="3187000"/>
              <a:ext cx="819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33"/>
            <p:cNvGrpSpPr/>
            <p:nvPr/>
          </p:nvGrpSpPr>
          <p:grpSpPr>
            <a:xfrm rot="10800000">
              <a:off x="7711953" y="3257975"/>
              <a:ext cx="617743" cy="249549"/>
              <a:chOff x="3001625" y="839834"/>
              <a:chExt cx="879600" cy="355331"/>
            </a:xfrm>
          </p:grpSpPr>
          <p:sp>
            <p:nvSpPr>
              <p:cNvPr id="631" name="Google Shape;631;p3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632" name="Google Shape;632;p3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3" name="Google Shape;633;p33"/>
          <p:cNvGrpSpPr/>
          <p:nvPr/>
        </p:nvGrpSpPr>
        <p:grpSpPr>
          <a:xfrm>
            <a:off x="1237832" y="4217075"/>
            <a:ext cx="391500" cy="391500"/>
            <a:chOff x="8039274" y="539500"/>
            <a:chExt cx="391500" cy="391500"/>
          </a:xfrm>
        </p:grpSpPr>
        <p:sp>
          <p:nvSpPr>
            <p:cNvPr id="634" name="Google Shape;634;p33"/>
            <p:cNvSpPr/>
            <p:nvPr/>
          </p:nvSpPr>
          <p:spPr>
            <a:xfrm rot="-5400000">
              <a:off x="8039274" y="53950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grpSp>
      <p:grpSp>
        <p:nvGrpSpPr>
          <p:cNvPr id="636" name="Google Shape;636;p33"/>
          <p:cNvGrpSpPr/>
          <p:nvPr/>
        </p:nvGrpSpPr>
        <p:grpSpPr>
          <a:xfrm rot="5400000">
            <a:off x="499034" y="4007650"/>
            <a:ext cx="819900" cy="391500"/>
            <a:chOff x="7610875" y="3187000"/>
            <a:chExt cx="819900" cy="391500"/>
          </a:xfrm>
        </p:grpSpPr>
        <p:sp>
          <p:nvSpPr>
            <p:cNvPr id="637" name="Google Shape;637;p33"/>
            <p:cNvSpPr/>
            <p:nvPr/>
          </p:nvSpPr>
          <p:spPr>
            <a:xfrm>
              <a:off x="7610875" y="3187000"/>
              <a:ext cx="819900" cy="391500"/>
            </a:xfrm>
            <a:prstGeom prst="roundRect">
              <a:avLst>
                <a:gd name="adj" fmla="val 50000"/>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33"/>
            <p:cNvGrpSpPr/>
            <p:nvPr/>
          </p:nvGrpSpPr>
          <p:grpSpPr>
            <a:xfrm rot="10800000">
              <a:off x="7711953" y="3257975"/>
              <a:ext cx="617743" cy="249549"/>
              <a:chOff x="3001625" y="839834"/>
              <a:chExt cx="879600" cy="355331"/>
            </a:xfrm>
          </p:grpSpPr>
          <p:sp>
            <p:nvSpPr>
              <p:cNvPr id="639" name="Google Shape;639;p3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640" name="Google Shape;640;p3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432"/>
        <p:cNvGrpSpPr/>
        <p:nvPr/>
      </p:nvGrpSpPr>
      <p:grpSpPr>
        <a:xfrm>
          <a:off x="0" y="0"/>
          <a:ext cx="0" cy="0"/>
          <a:chOff x="0" y="0"/>
          <a:chExt cx="0" cy="0"/>
        </a:xfrm>
      </p:grpSpPr>
      <p:sp>
        <p:nvSpPr>
          <p:cNvPr id="433" name="Google Shape;433;p22"/>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434" name="Google Shape;434;p22"/>
          <p:cNvSpPr txBox="1">
            <a:spLocks noGrp="1"/>
          </p:cNvSpPr>
          <p:nvPr>
            <p:ph type="title" idx="2"/>
          </p:nvPr>
        </p:nvSpPr>
        <p:spPr>
          <a:xfrm>
            <a:off x="1453950" y="2832325"/>
            <a:ext cx="1845900" cy="355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5" name="Google Shape;435;p22"/>
          <p:cNvSpPr txBox="1">
            <a:spLocks noGrp="1"/>
          </p:cNvSpPr>
          <p:nvPr>
            <p:ph type="subTitle" idx="1"/>
          </p:nvPr>
        </p:nvSpPr>
        <p:spPr>
          <a:xfrm>
            <a:off x="1453950" y="3236300"/>
            <a:ext cx="1845900" cy="674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22"/>
          <p:cNvSpPr txBox="1">
            <a:spLocks noGrp="1"/>
          </p:cNvSpPr>
          <p:nvPr>
            <p:ph type="title" idx="3"/>
          </p:nvPr>
        </p:nvSpPr>
        <p:spPr>
          <a:xfrm>
            <a:off x="3649075" y="2368350"/>
            <a:ext cx="1845900" cy="355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7" name="Google Shape;437;p22"/>
          <p:cNvSpPr txBox="1">
            <a:spLocks noGrp="1"/>
          </p:cNvSpPr>
          <p:nvPr>
            <p:ph type="subTitle" idx="4"/>
          </p:nvPr>
        </p:nvSpPr>
        <p:spPr>
          <a:xfrm>
            <a:off x="3649075" y="2772325"/>
            <a:ext cx="1845900" cy="674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8" name="Google Shape;438;p22"/>
          <p:cNvSpPr txBox="1">
            <a:spLocks noGrp="1"/>
          </p:cNvSpPr>
          <p:nvPr>
            <p:ph type="title" idx="5"/>
          </p:nvPr>
        </p:nvSpPr>
        <p:spPr>
          <a:xfrm>
            <a:off x="5826475" y="2832325"/>
            <a:ext cx="1845900" cy="355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9" name="Google Shape;439;p22"/>
          <p:cNvSpPr txBox="1">
            <a:spLocks noGrp="1"/>
          </p:cNvSpPr>
          <p:nvPr>
            <p:ph type="subTitle" idx="6"/>
          </p:nvPr>
        </p:nvSpPr>
        <p:spPr>
          <a:xfrm>
            <a:off x="5826475" y="3236300"/>
            <a:ext cx="1845900" cy="674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0" name="Google Shape;440;p22"/>
          <p:cNvSpPr/>
          <p:nvPr/>
        </p:nvSpPr>
        <p:spPr>
          <a:xfrm rot="10800000">
            <a:off x="7479905" y="421820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22"/>
          <p:cNvGrpSpPr/>
          <p:nvPr/>
        </p:nvGrpSpPr>
        <p:grpSpPr>
          <a:xfrm rot="-5400000">
            <a:off x="7825031" y="4004000"/>
            <a:ext cx="819900" cy="391500"/>
            <a:chOff x="7610875" y="3187000"/>
            <a:chExt cx="819900" cy="391500"/>
          </a:xfrm>
        </p:grpSpPr>
        <p:sp>
          <p:nvSpPr>
            <p:cNvPr id="442" name="Google Shape;442;p22"/>
            <p:cNvSpPr/>
            <p:nvPr/>
          </p:nvSpPr>
          <p:spPr>
            <a:xfrm>
              <a:off x="7610875" y="3187000"/>
              <a:ext cx="819900" cy="3915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2"/>
            <p:cNvGrpSpPr/>
            <p:nvPr/>
          </p:nvGrpSpPr>
          <p:grpSpPr>
            <a:xfrm rot="10800000">
              <a:off x="7711953" y="3257975"/>
              <a:ext cx="617743" cy="249549"/>
              <a:chOff x="3001625" y="839834"/>
              <a:chExt cx="879600" cy="355331"/>
            </a:xfrm>
          </p:grpSpPr>
          <p:sp>
            <p:nvSpPr>
              <p:cNvPr id="444" name="Google Shape;444;p2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445" name="Google Shape;445;p22"/>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446" name="Google Shape;446;p22"/>
          <p:cNvSpPr/>
          <p:nvPr/>
        </p:nvSpPr>
        <p:spPr>
          <a:xfrm>
            <a:off x="708906" y="421820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23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2595600" y="2540094"/>
            <a:ext cx="39528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2972400" y="1489505"/>
            <a:ext cx="1144500" cy="9846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8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595600" y="3381894"/>
            <a:ext cx="3952800" cy="338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3"/>
          <p:cNvSpPr/>
          <p:nvPr/>
        </p:nvSpPr>
        <p:spPr>
          <a:xfrm>
            <a:off x="7535252" y="31027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555034" y="4046650"/>
            <a:ext cx="741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7360052" y="1254100"/>
            <a:ext cx="741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535252" y="5443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3"/>
          <p:cNvGrpSpPr/>
          <p:nvPr/>
        </p:nvGrpSpPr>
        <p:grpSpPr>
          <a:xfrm>
            <a:off x="6992802" y="1078900"/>
            <a:ext cx="391500" cy="391500"/>
            <a:chOff x="1900200" y="3263712"/>
            <a:chExt cx="391500" cy="391500"/>
          </a:xfrm>
        </p:grpSpPr>
        <p:sp>
          <p:nvSpPr>
            <p:cNvPr id="98" name="Google Shape;98;p3"/>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3"/>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100" name="Google Shape;100;p3"/>
          <p:cNvGrpSpPr/>
          <p:nvPr/>
        </p:nvGrpSpPr>
        <p:grpSpPr>
          <a:xfrm rot="5400000">
            <a:off x="7830901" y="4007650"/>
            <a:ext cx="819900" cy="391500"/>
            <a:chOff x="7610875" y="3187000"/>
            <a:chExt cx="819900" cy="391500"/>
          </a:xfrm>
        </p:grpSpPr>
        <p:sp>
          <p:nvSpPr>
            <p:cNvPr id="101" name="Google Shape;101;p3"/>
            <p:cNvSpPr/>
            <p:nvPr/>
          </p:nvSpPr>
          <p:spPr>
            <a:xfrm>
              <a:off x="7610875" y="3187000"/>
              <a:ext cx="819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3"/>
            <p:cNvGrpSpPr/>
            <p:nvPr/>
          </p:nvGrpSpPr>
          <p:grpSpPr>
            <a:xfrm rot="10800000">
              <a:off x="7711953" y="3257975"/>
              <a:ext cx="617743" cy="249549"/>
              <a:chOff x="3001625" y="839834"/>
              <a:chExt cx="879600" cy="355331"/>
            </a:xfrm>
          </p:grpSpPr>
          <p:sp>
            <p:nvSpPr>
              <p:cNvPr id="103" name="Google Shape;103;p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104" name="Google Shape;104;p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5" name="Google Shape;105;p3"/>
          <p:cNvGrpSpPr/>
          <p:nvPr/>
        </p:nvGrpSpPr>
        <p:grpSpPr>
          <a:xfrm>
            <a:off x="7535252" y="3640056"/>
            <a:ext cx="391500" cy="391500"/>
            <a:chOff x="790425" y="1928737"/>
            <a:chExt cx="391500" cy="391500"/>
          </a:xfrm>
        </p:grpSpPr>
        <p:sp>
          <p:nvSpPr>
            <p:cNvPr id="106" name="Google Shape;106;p3"/>
            <p:cNvSpPr/>
            <p:nvPr/>
          </p:nvSpPr>
          <p:spPr>
            <a:xfrm>
              <a:off x="790425" y="1928737"/>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3"/>
            <p:cNvCxnSpPr/>
            <p:nvPr/>
          </p:nvCxnSpPr>
          <p:spPr>
            <a:xfrm rot="10800000">
              <a:off x="940563"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108" name="Google Shape;108;p3"/>
            <p:cNvCxnSpPr/>
            <p:nvPr/>
          </p:nvCxnSpPr>
          <p:spPr>
            <a:xfrm rot="10800000">
              <a:off x="1031788"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3"/>
            <p:cNvCxnSpPr/>
            <p:nvPr/>
          </p:nvCxnSpPr>
          <p:spPr>
            <a:xfrm>
              <a:off x="948075" y="2232038"/>
              <a:ext cx="76200" cy="0"/>
            </a:xfrm>
            <a:prstGeom prst="straightConnector1">
              <a:avLst/>
            </a:prstGeom>
            <a:noFill/>
            <a:ln w="28575" cap="flat" cmpd="sng">
              <a:solidFill>
                <a:schemeClr val="dk1"/>
              </a:solidFill>
              <a:prstDash val="solid"/>
              <a:round/>
              <a:headEnd type="none" w="med" len="med"/>
              <a:tailEnd type="none" w="med" len="med"/>
            </a:ln>
          </p:spPr>
        </p:cxnSp>
      </p:grpSp>
      <p:grpSp>
        <p:nvGrpSpPr>
          <p:cNvPr id="110" name="Google Shape;110;p3"/>
          <p:cNvGrpSpPr/>
          <p:nvPr/>
        </p:nvGrpSpPr>
        <p:grpSpPr>
          <a:xfrm rot="5400000">
            <a:off x="6466659" y="4221850"/>
            <a:ext cx="391500" cy="391500"/>
            <a:chOff x="713225" y="4221850"/>
            <a:chExt cx="391500" cy="391500"/>
          </a:xfrm>
        </p:grpSpPr>
        <p:sp>
          <p:nvSpPr>
            <p:cNvPr id="111" name="Google Shape;111;p3"/>
            <p:cNvSpPr/>
            <p:nvPr/>
          </p:nvSpPr>
          <p:spPr>
            <a:xfrm>
              <a:off x="7132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3"/>
            <p:cNvGrpSpPr/>
            <p:nvPr/>
          </p:nvGrpSpPr>
          <p:grpSpPr>
            <a:xfrm>
              <a:off x="790513" y="4323763"/>
              <a:ext cx="236923" cy="236923"/>
              <a:chOff x="1113470" y="1110867"/>
              <a:chExt cx="320860" cy="320860"/>
            </a:xfrm>
          </p:grpSpPr>
          <p:sp>
            <p:nvSpPr>
              <p:cNvPr id="113" name="Google Shape;113;p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cxnSp>
            <p:nvCxnSpPr>
              <p:cNvPr id="114" name="Google Shape;114;p3"/>
              <p:cNvCxnSpPr/>
              <p:nvPr/>
            </p:nvCxnSpPr>
            <p:spPr>
              <a:xfrm>
                <a:off x="1273900" y="1113250"/>
                <a:ext cx="0" cy="2685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115" name="Google Shape;115;p3"/>
          <p:cNvGrpSpPr/>
          <p:nvPr/>
        </p:nvGrpSpPr>
        <p:grpSpPr>
          <a:xfrm>
            <a:off x="6466659" y="544300"/>
            <a:ext cx="391500" cy="391500"/>
            <a:chOff x="1900200" y="3263712"/>
            <a:chExt cx="391500" cy="391500"/>
          </a:xfrm>
        </p:grpSpPr>
        <p:sp>
          <p:nvSpPr>
            <p:cNvPr id="116" name="Google Shape;116;p3"/>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3"/>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18" name="Google Shape;118;p3"/>
          <p:cNvGrpSpPr/>
          <p:nvPr/>
        </p:nvGrpSpPr>
        <p:grpSpPr>
          <a:xfrm rot="-5400000">
            <a:off x="7830901" y="758500"/>
            <a:ext cx="819900" cy="391500"/>
            <a:chOff x="7610875" y="3187000"/>
            <a:chExt cx="819900" cy="391500"/>
          </a:xfrm>
        </p:grpSpPr>
        <p:sp>
          <p:nvSpPr>
            <p:cNvPr id="119" name="Google Shape;119;p3"/>
            <p:cNvSpPr/>
            <p:nvPr/>
          </p:nvSpPr>
          <p:spPr>
            <a:xfrm>
              <a:off x="7610875" y="3187000"/>
              <a:ext cx="819900" cy="391500"/>
            </a:xfrm>
            <a:prstGeom prst="roundRect">
              <a:avLst>
                <a:gd name="adj" fmla="val 50000"/>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3"/>
            <p:cNvGrpSpPr/>
            <p:nvPr/>
          </p:nvGrpSpPr>
          <p:grpSpPr>
            <a:xfrm rot="10800000">
              <a:off x="7711953" y="3257975"/>
              <a:ext cx="617743" cy="249549"/>
              <a:chOff x="3001625" y="839834"/>
              <a:chExt cx="879600" cy="355331"/>
            </a:xfrm>
          </p:grpSpPr>
          <p:sp>
            <p:nvSpPr>
              <p:cNvPr id="121" name="Google Shape;121;p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122" name="Google Shape;122;p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3" name="Google Shape;123;p3"/>
          <p:cNvGrpSpPr/>
          <p:nvPr/>
        </p:nvGrpSpPr>
        <p:grpSpPr>
          <a:xfrm>
            <a:off x="8045101" y="1470400"/>
            <a:ext cx="391500" cy="391500"/>
            <a:chOff x="1761025" y="4221850"/>
            <a:chExt cx="391500" cy="391500"/>
          </a:xfrm>
        </p:grpSpPr>
        <p:sp>
          <p:nvSpPr>
            <p:cNvPr id="124" name="Google Shape;124;p3"/>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sp>
        <p:nvSpPr>
          <p:cNvPr id="126" name="Google Shape;126;p3"/>
          <p:cNvSpPr/>
          <p:nvPr/>
        </p:nvSpPr>
        <p:spPr>
          <a:xfrm rot="5400000">
            <a:off x="7698451" y="2911500"/>
            <a:ext cx="1084800" cy="3723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6817602" y="4046650"/>
            <a:ext cx="741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5400000">
            <a:off x="1081177" y="1253525"/>
            <a:ext cx="741900" cy="3915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5400000">
            <a:off x="411175" y="863225"/>
            <a:ext cx="1029600" cy="3915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730226" y="1724400"/>
            <a:ext cx="391500" cy="391500"/>
            <a:chOff x="1761025" y="4221850"/>
            <a:chExt cx="391500" cy="391500"/>
          </a:xfrm>
        </p:grpSpPr>
        <p:sp>
          <p:nvSpPr>
            <p:cNvPr id="131" name="Google Shape;131;p3"/>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sp>
        <p:nvSpPr>
          <p:cNvPr id="133" name="Google Shape;133;p3"/>
          <p:cNvSpPr/>
          <p:nvPr/>
        </p:nvSpPr>
        <p:spPr>
          <a:xfrm>
            <a:off x="1256377" y="544300"/>
            <a:ext cx="391500" cy="391500"/>
          </a:xfrm>
          <a:prstGeom prst="ellipse">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3"/>
          <p:cNvGrpSpPr/>
          <p:nvPr/>
        </p:nvGrpSpPr>
        <p:grpSpPr>
          <a:xfrm rot="-5400000">
            <a:off x="2308684" y="544300"/>
            <a:ext cx="391500" cy="391500"/>
            <a:chOff x="713225" y="4221850"/>
            <a:chExt cx="391500" cy="391500"/>
          </a:xfrm>
        </p:grpSpPr>
        <p:sp>
          <p:nvSpPr>
            <p:cNvPr id="135" name="Google Shape;135;p3"/>
            <p:cNvSpPr/>
            <p:nvPr/>
          </p:nvSpPr>
          <p:spPr>
            <a:xfrm>
              <a:off x="7132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a:off x="790513" y="4323763"/>
              <a:ext cx="236923" cy="236923"/>
              <a:chOff x="1113470" y="1110867"/>
              <a:chExt cx="320860" cy="320860"/>
            </a:xfrm>
          </p:grpSpPr>
          <p:sp>
            <p:nvSpPr>
              <p:cNvPr id="137" name="Google Shape;137;p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cxnSp>
            <p:nvCxnSpPr>
              <p:cNvPr id="138" name="Google Shape;138;p3"/>
              <p:cNvCxnSpPr/>
              <p:nvPr/>
            </p:nvCxnSpPr>
            <p:spPr>
              <a:xfrm>
                <a:off x="1273900" y="1113250"/>
                <a:ext cx="0" cy="26850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139" name="Google Shape;139;p3"/>
          <p:cNvGrpSpPr/>
          <p:nvPr/>
        </p:nvGrpSpPr>
        <p:grpSpPr>
          <a:xfrm>
            <a:off x="730237" y="3336825"/>
            <a:ext cx="391500" cy="391500"/>
            <a:chOff x="790425" y="1928737"/>
            <a:chExt cx="391500" cy="391500"/>
          </a:xfrm>
        </p:grpSpPr>
        <p:sp>
          <p:nvSpPr>
            <p:cNvPr id="140" name="Google Shape;140;p3"/>
            <p:cNvSpPr/>
            <p:nvPr/>
          </p:nvSpPr>
          <p:spPr>
            <a:xfrm>
              <a:off x="790425" y="1928737"/>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3"/>
            <p:cNvCxnSpPr/>
            <p:nvPr/>
          </p:nvCxnSpPr>
          <p:spPr>
            <a:xfrm rot="10800000">
              <a:off x="940563"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142" name="Google Shape;142;p3"/>
            <p:cNvCxnSpPr/>
            <p:nvPr/>
          </p:nvCxnSpPr>
          <p:spPr>
            <a:xfrm rot="10800000">
              <a:off x="1031788"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143" name="Google Shape;143;p3"/>
            <p:cNvCxnSpPr/>
            <p:nvPr/>
          </p:nvCxnSpPr>
          <p:spPr>
            <a:xfrm>
              <a:off x="948075" y="2232038"/>
              <a:ext cx="76200" cy="0"/>
            </a:xfrm>
            <a:prstGeom prst="straightConnector1">
              <a:avLst/>
            </a:prstGeom>
            <a:noFill/>
            <a:ln w="28575" cap="flat" cmpd="sng">
              <a:solidFill>
                <a:schemeClr val="accent4"/>
              </a:solidFill>
              <a:prstDash val="solid"/>
              <a:round/>
              <a:headEnd type="none" w="med" len="med"/>
              <a:tailEnd type="none" w="med" len="med"/>
            </a:ln>
          </p:spPr>
        </p:cxnSp>
      </p:grpSp>
      <p:sp>
        <p:nvSpPr>
          <p:cNvPr id="144" name="Google Shape;144;p3"/>
          <p:cNvSpPr/>
          <p:nvPr/>
        </p:nvSpPr>
        <p:spPr>
          <a:xfrm>
            <a:off x="1782527" y="422185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5400000">
            <a:off x="1081177" y="3512025"/>
            <a:ext cx="741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rot="10800000">
            <a:off x="2308684" y="4221850"/>
            <a:ext cx="391500" cy="391500"/>
            <a:chOff x="1900200" y="3263712"/>
            <a:chExt cx="391500" cy="391500"/>
          </a:xfrm>
        </p:grpSpPr>
        <p:sp>
          <p:nvSpPr>
            <p:cNvPr id="147" name="Google Shape;147;p3"/>
            <p:cNvSpPr/>
            <p:nvPr/>
          </p:nvSpPr>
          <p:spPr>
            <a:xfrm>
              <a:off x="1900200" y="3263712"/>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3"/>
            <p:cNvCxnSpPr/>
            <p:nvPr/>
          </p:nvCxnSpPr>
          <p:spPr>
            <a:xfrm rot="10800000">
              <a:off x="1977417" y="3459444"/>
              <a:ext cx="237000" cy="0"/>
            </a:xfrm>
            <a:prstGeom prst="straightConnector1">
              <a:avLst/>
            </a:prstGeom>
            <a:noFill/>
            <a:ln w="28575" cap="flat" cmpd="sng">
              <a:solidFill>
                <a:schemeClr val="dk2"/>
              </a:solidFill>
              <a:prstDash val="solid"/>
              <a:round/>
              <a:headEnd type="none" w="med" len="med"/>
              <a:tailEnd type="none" w="med" len="med"/>
            </a:ln>
          </p:spPr>
        </p:cxnSp>
      </p:grpSp>
      <p:sp>
        <p:nvSpPr>
          <p:cNvPr id="149" name="Google Shape;149;p3"/>
          <p:cNvSpPr/>
          <p:nvPr/>
        </p:nvSpPr>
        <p:spPr>
          <a:xfrm>
            <a:off x="1782527" y="1078900"/>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1583250" y="3259000"/>
            <a:ext cx="2505600" cy="34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1800">
                <a:solidFill>
                  <a:schemeClr val="accent5"/>
                </a:solidFill>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56" name="Google Shape;156;p5"/>
          <p:cNvSpPr txBox="1">
            <a:spLocks noGrp="1"/>
          </p:cNvSpPr>
          <p:nvPr>
            <p:ph type="title" idx="2"/>
          </p:nvPr>
        </p:nvSpPr>
        <p:spPr>
          <a:xfrm>
            <a:off x="5055172" y="3259000"/>
            <a:ext cx="2505600" cy="34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1800">
                <a:solidFill>
                  <a:schemeClr val="accent5"/>
                </a:solidFill>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57" name="Google Shape;157;p5"/>
          <p:cNvSpPr txBox="1">
            <a:spLocks noGrp="1"/>
          </p:cNvSpPr>
          <p:nvPr>
            <p:ph type="subTitle" idx="1"/>
          </p:nvPr>
        </p:nvSpPr>
        <p:spPr>
          <a:xfrm>
            <a:off x="5055167" y="3608749"/>
            <a:ext cx="2505600" cy="558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8" name="Google Shape;158;p5"/>
          <p:cNvSpPr txBox="1">
            <a:spLocks noGrp="1"/>
          </p:cNvSpPr>
          <p:nvPr>
            <p:ph type="subTitle" idx="3"/>
          </p:nvPr>
        </p:nvSpPr>
        <p:spPr>
          <a:xfrm>
            <a:off x="1583250" y="3608749"/>
            <a:ext cx="2505600" cy="558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9" name="Google Shape;159;p5"/>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160" name="Google Shape;160;p5"/>
          <p:cNvSpPr/>
          <p:nvPr/>
        </p:nvSpPr>
        <p:spPr>
          <a:xfrm rot="5400000">
            <a:off x="7792475" y="3984500"/>
            <a:ext cx="885000" cy="372300"/>
          </a:xfrm>
          <a:prstGeom prst="roundRect">
            <a:avLst>
              <a:gd name="adj" fmla="val 50000"/>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5"/>
          <p:cNvGrpSpPr/>
          <p:nvPr/>
        </p:nvGrpSpPr>
        <p:grpSpPr>
          <a:xfrm>
            <a:off x="7478925" y="4221850"/>
            <a:ext cx="391500" cy="391500"/>
            <a:chOff x="1761025" y="4221850"/>
            <a:chExt cx="391500" cy="391500"/>
          </a:xfrm>
        </p:grpSpPr>
        <p:sp>
          <p:nvSpPr>
            <p:cNvPr id="162" name="Google Shape;162;p5"/>
            <p:cNvSpPr/>
            <p:nvPr/>
          </p:nvSpPr>
          <p:spPr>
            <a:xfrm>
              <a:off x="1761025" y="42218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6"/>
              </a:solidFill>
              <a:prstDash val="solid"/>
              <a:round/>
              <a:headEnd type="none" w="med" len="med"/>
              <a:tailEnd type="none" w="med" len="med"/>
            </a:ln>
          </p:spPr>
        </p:sp>
      </p:grpSp>
      <p:sp>
        <p:nvSpPr>
          <p:cNvPr id="164" name="Google Shape;164;p5"/>
          <p:cNvSpPr/>
          <p:nvPr/>
        </p:nvSpPr>
        <p:spPr>
          <a:xfrm rot="-5400000">
            <a:off x="538032" y="2977450"/>
            <a:ext cx="741900" cy="3915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10800000">
            <a:off x="1237832" y="42218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10800000">
            <a:off x="713234" y="4221850"/>
            <a:ext cx="391500" cy="391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713225" y="539488"/>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169" name="Google Shape;169;p6"/>
          <p:cNvSpPr/>
          <p:nvPr/>
        </p:nvSpPr>
        <p:spPr>
          <a:xfrm>
            <a:off x="1247429" y="37291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720000" y="1689500"/>
            <a:ext cx="4294800" cy="757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7"/>
          <p:cNvSpPr txBox="1">
            <a:spLocks noGrp="1"/>
          </p:cNvSpPr>
          <p:nvPr>
            <p:ph type="subTitle" idx="1"/>
          </p:nvPr>
        </p:nvSpPr>
        <p:spPr>
          <a:xfrm>
            <a:off x="720000" y="2687000"/>
            <a:ext cx="3883200" cy="757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73" name="Google Shape;173;p7"/>
          <p:cNvSpPr/>
          <p:nvPr/>
        </p:nvSpPr>
        <p:spPr>
          <a:xfrm rot="-5400000">
            <a:off x="569825" y="4073676"/>
            <a:ext cx="678300" cy="391500"/>
          </a:xfrm>
          <a:prstGeom prst="roundRect">
            <a:avLst>
              <a:gd name="adj"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rot="10800000">
            <a:off x="1259795" y="421568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rot="10800000">
            <a:off x="7479955" y="53465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7"/>
          <p:cNvGrpSpPr/>
          <p:nvPr/>
        </p:nvGrpSpPr>
        <p:grpSpPr>
          <a:xfrm rot="-5400000">
            <a:off x="7825081" y="755875"/>
            <a:ext cx="819900" cy="391500"/>
            <a:chOff x="7610875" y="3187000"/>
            <a:chExt cx="819900" cy="391500"/>
          </a:xfrm>
        </p:grpSpPr>
        <p:sp>
          <p:nvSpPr>
            <p:cNvPr id="177" name="Google Shape;177;p7"/>
            <p:cNvSpPr/>
            <p:nvPr/>
          </p:nvSpPr>
          <p:spPr>
            <a:xfrm>
              <a:off x="7610875" y="3187000"/>
              <a:ext cx="819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rot="10800000">
              <a:off x="7711953" y="3257975"/>
              <a:ext cx="617743" cy="249549"/>
              <a:chOff x="3001625" y="839834"/>
              <a:chExt cx="879600" cy="355331"/>
            </a:xfrm>
          </p:grpSpPr>
          <p:sp>
            <p:nvSpPr>
              <p:cNvPr id="179" name="Google Shape;179;p7"/>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180" name="Google Shape;180;p7"/>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713225" y="1607226"/>
            <a:ext cx="2251200" cy="6861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9"/>
          <p:cNvSpPr txBox="1">
            <a:spLocks noGrp="1"/>
          </p:cNvSpPr>
          <p:nvPr>
            <p:ph type="subTitle" idx="1"/>
          </p:nvPr>
        </p:nvSpPr>
        <p:spPr>
          <a:xfrm>
            <a:off x="713225" y="2457075"/>
            <a:ext cx="3927600" cy="1111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9"/>
          <p:cNvSpPr/>
          <p:nvPr/>
        </p:nvSpPr>
        <p:spPr>
          <a:xfrm rot="10800000">
            <a:off x="1267525" y="544444"/>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9"/>
          <p:cNvGrpSpPr/>
          <p:nvPr/>
        </p:nvGrpSpPr>
        <p:grpSpPr>
          <a:xfrm rot="-5400000">
            <a:off x="7665779" y="3843369"/>
            <a:ext cx="1157700" cy="372300"/>
            <a:chOff x="7081875" y="4231459"/>
            <a:chExt cx="1157700" cy="372300"/>
          </a:xfrm>
        </p:grpSpPr>
        <p:sp>
          <p:nvSpPr>
            <p:cNvPr id="241" name="Google Shape;241;p9"/>
            <p:cNvSpPr/>
            <p:nvPr/>
          </p:nvSpPr>
          <p:spPr>
            <a:xfrm rot="10800000">
              <a:off x="7081875" y="4231459"/>
              <a:ext cx="1157700" cy="372300"/>
            </a:xfrm>
            <a:prstGeom prst="roundRect">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9"/>
            <p:cNvGrpSpPr/>
            <p:nvPr/>
          </p:nvGrpSpPr>
          <p:grpSpPr>
            <a:xfrm rot="10800000">
              <a:off x="7226497" y="4292825"/>
              <a:ext cx="868464" cy="249549"/>
              <a:chOff x="2669152" y="839834"/>
              <a:chExt cx="1236600" cy="355331"/>
            </a:xfrm>
          </p:grpSpPr>
          <p:sp>
            <p:nvSpPr>
              <p:cNvPr id="243" name="Google Shape;243;p9"/>
              <p:cNvSpPr/>
              <p:nvPr/>
            </p:nvSpPr>
            <p:spPr>
              <a:xfrm rot="-2700000">
                <a:off x="3603171"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244" name="Google Shape;244;p9"/>
              <p:cNvCxnSpPr/>
              <p:nvPr/>
            </p:nvCxnSpPr>
            <p:spPr>
              <a:xfrm>
                <a:off x="3287452" y="402000"/>
                <a:ext cx="0" cy="1236600"/>
              </a:xfrm>
              <a:prstGeom prst="straightConnector1">
                <a:avLst/>
              </a:prstGeom>
              <a:noFill/>
              <a:ln w="28575" cap="flat" cmpd="sng">
                <a:solidFill>
                  <a:schemeClr val="dk2"/>
                </a:solidFill>
                <a:prstDash val="solid"/>
                <a:round/>
                <a:headEnd type="none" w="med" len="med"/>
                <a:tailEnd type="none" w="med" len="med"/>
              </a:ln>
            </p:spPr>
          </p:cxnSp>
        </p:grpSp>
      </p:grpSp>
      <p:grpSp>
        <p:nvGrpSpPr>
          <p:cNvPr id="245" name="Google Shape;245;p9"/>
          <p:cNvGrpSpPr/>
          <p:nvPr/>
        </p:nvGrpSpPr>
        <p:grpSpPr>
          <a:xfrm>
            <a:off x="6963967" y="4217069"/>
            <a:ext cx="391500" cy="391500"/>
            <a:chOff x="1761025" y="4221850"/>
            <a:chExt cx="391500" cy="391500"/>
          </a:xfrm>
        </p:grpSpPr>
        <p:sp>
          <p:nvSpPr>
            <p:cNvPr id="246" name="Google Shape;246;p9"/>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grpSp>
        <p:nvGrpSpPr>
          <p:cNvPr id="248" name="Google Shape;248;p9"/>
          <p:cNvGrpSpPr/>
          <p:nvPr/>
        </p:nvGrpSpPr>
        <p:grpSpPr>
          <a:xfrm rot="10800000">
            <a:off x="7524272" y="4217075"/>
            <a:ext cx="391500" cy="391500"/>
            <a:chOff x="790425" y="1928737"/>
            <a:chExt cx="391500" cy="391500"/>
          </a:xfrm>
        </p:grpSpPr>
        <p:sp>
          <p:nvSpPr>
            <p:cNvPr id="249" name="Google Shape;249;p9"/>
            <p:cNvSpPr/>
            <p:nvPr/>
          </p:nvSpPr>
          <p:spPr>
            <a:xfrm>
              <a:off x="790425" y="1928737"/>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 name="Google Shape;250;p9"/>
            <p:cNvCxnSpPr/>
            <p:nvPr/>
          </p:nvCxnSpPr>
          <p:spPr>
            <a:xfrm rot="10800000">
              <a:off x="940563"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251" name="Google Shape;251;p9"/>
            <p:cNvCxnSpPr/>
            <p:nvPr/>
          </p:nvCxnSpPr>
          <p:spPr>
            <a:xfrm rot="10800000">
              <a:off x="1031788"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252" name="Google Shape;252;p9"/>
            <p:cNvCxnSpPr/>
            <p:nvPr/>
          </p:nvCxnSpPr>
          <p:spPr>
            <a:xfrm>
              <a:off x="948075" y="2232038"/>
              <a:ext cx="76200" cy="0"/>
            </a:xfrm>
            <a:prstGeom prst="straightConnector1">
              <a:avLst/>
            </a:prstGeom>
            <a:noFill/>
            <a:ln w="28575" cap="flat" cmpd="sng">
              <a:solidFill>
                <a:schemeClr val="accent4"/>
              </a:solidFill>
              <a:prstDash val="solid"/>
              <a:round/>
              <a:headEnd type="none" w="med" len="med"/>
              <a:tailEnd type="none" w="med" len="med"/>
            </a:ln>
          </p:spPr>
        </p:cxnSp>
      </p:grpSp>
      <p:grpSp>
        <p:nvGrpSpPr>
          <p:cNvPr id="253" name="Google Shape;253;p9"/>
          <p:cNvGrpSpPr/>
          <p:nvPr/>
        </p:nvGrpSpPr>
        <p:grpSpPr>
          <a:xfrm rot="-5400000">
            <a:off x="527527" y="730250"/>
            <a:ext cx="762900" cy="391500"/>
            <a:chOff x="7667775" y="3187005"/>
            <a:chExt cx="762900" cy="391500"/>
          </a:xfrm>
        </p:grpSpPr>
        <p:sp>
          <p:nvSpPr>
            <p:cNvPr id="254" name="Google Shape;254;p9"/>
            <p:cNvSpPr/>
            <p:nvPr/>
          </p:nvSpPr>
          <p:spPr>
            <a:xfrm>
              <a:off x="7667775" y="3187005"/>
              <a:ext cx="762900" cy="3915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9"/>
            <p:cNvGrpSpPr/>
            <p:nvPr/>
          </p:nvGrpSpPr>
          <p:grpSpPr>
            <a:xfrm rot="10800000">
              <a:off x="7778478" y="3257975"/>
              <a:ext cx="541473" cy="249549"/>
              <a:chOff x="3015501" y="839834"/>
              <a:chExt cx="771000" cy="355331"/>
            </a:xfrm>
          </p:grpSpPr>
          <p:sp>
            <p:nvSpPr>
              <p:cNvPr id="256" name="Google Shape;256;p9"/>
              <p:cNvSpPr/>
              <p:nvPr/>
            </p:nvSpPr>
            <p:spPr>
              <a:xfrm rot="-2700000">
                <a:off x="3483919"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257" name="Google Shape;257;p9"/>
              <p:cNvCxnSpPr/>
              <p:nvPr/>
            </p:nvCxnSpPr>
            <p:spPr>
              <a:xfrm>
                <a:off x="3401001" y="634800"/>
                <a:ext cx="0" cy="77100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5"/>
        <p:cNvGrpSpPr/>
        <p:nvPr/>
      </p:nvGrpSpPr>
      <p:grpSpPr>
        <a:xfrm>
          <a:off x="0" y="0"/>
          <a:ext cx="0" cy="0"/>
          <a:chOff x="0" y="0"/>
          <a:chExt cx="0" cy="0"/>
        </a:xfrm>
      </p:grpSpPr>
      <p:sp>
        <p:nvSpPr>
          <p:cNvPr id="276" name="Google Shape;276;p11"/>
          <p:cNvSpPr txBox="1">
            <a:spLocks noGrp="1"/>
          </p:cNvSpPr>
          <p:nvPr>
            <p:ph type="title" hasCustomPrompt="1"/>
          </p:nvPr>
        </p:nvSpPr>
        <p:spPr>
          <a:xfrm>
            <a:off x="713225" y="1686763"/>
            <a:ext cx="6386400" cy="1051200"/>
          </a:xfrm>
          <a:prstGeom prst="rect">
            <a:avLst/>
          </a:prstGeom>
        </p:spPr>
        <p:txBody>
          <a:bodyPr spcFirstLastPara="1" wrap="square" lIns="0" tIns="0" rIns="0" bIns="0" anchor="ctr" anchorCtr="0">
            <a:noAutofit/>
          </a:bodyPr>
          <a:lstStyle>
            <a:lvl1pPr lvl="0">
              <a:spcBef>
                <a:spcPts val="0"/>
              </a:spcBef>
              <a:spcAft>
                <a:spcPts val="0"/>
              </a:spcAft>
              <a:buSzPts val="9600"/>
              <a:buNone/>
              <a:defRPr sz="9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77" name="Google Shape;277;p11"/>
          <p:cNvSpPr/>
          <p:nvPr/>
        </p:nvSpPr>
        <p:spPr>
          <a:xfrm rot="10800000">
            <a:off x="713229" y="10789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5400000">
            <a:off x="7275475" y="3251850"/>
            <a:ext cx="810300" cy="391500"/>
          </a:xfrm>
          <a:prstGeom prst="roundRect">
            <a:avLst>
              <a:gd name="adj" fmla="val 5000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0800000">
            <a:off x="1237827" y="107890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1"/>
          <p:cNvGrpSpPr/>
          <p:nvPr/>
        </p:nvGrpSpPr>
        <p:grpSpPr>
          <a:xfrm rot="10800000">
            <a:off x="1237827" y="544300"/>
            <a:ext cx="391500" cy="391500"/>
            <a:chOff x="1900200" y="3263712"/>
            <a:chExt cx="391500" cy="391500"/>
          </a:xfrm>
        </p:grpSpPr>
        <p:sp>
          <p:nvSpPr>
            <p:cNvPr id="281" name="Google Shape;281;p11"/>
            <p:cNvSpPr/>
            <p:nvPr/>
          </p:nvSpPr>
          <p:spPr>
            <a:xfrm>
              <a:off x="1900200" y="3263712"/>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11"/>
            <p:cNvCxnSpPr/>
            <p:nvPr/>
          </p:nvCxnSpPr>
          <p:spPr>
            <a:xfrm rot="10800000">
              <a:off x="1977417" y="3459444"/>
              <a:ext cx="237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283" name="Google Shape;283;p11"/>
          <p:cNvGrpSpPr/>
          <p:nvPr/>
        </p:nvGrpSpPr>
        <p:grpSpPr>
          <a:xfrm rot="-5400000">
            <a:off x="1762427" y="544300"/>
            <a:ext cx="391500" cy="391500"/>
            <a:chOff x="1900200" y="3263712"/>
            <a:chExt cx="391500" cy="391500"/>
          </a:xfrm>
        </p:grpSpPr>
        <p:sp>
          <p:nvSpPr>
            <p:cNvPr id="284" name="Google Shape;284;p11"/>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11"/>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86" name="Google Shape;286;p11"/>
          <p:cNvGrpSpPr/>
          <p:nvPr/>
        </p:nvGrpSpPr>
        <p:grpSpPr>
          <a:xfrm rot="5400000">
            <a:off x="7824979" y="4002875"/>
            <a:ext cx="819900" cy="391500"/>
            <a:chOff x="7610875" y="3187000"/>
            <a:chExt cx="819900" cy="391500"/>
          </a:xfrm>
        </p:grpSpPr>
        <p:sp>
          <p:nvSpPr>
            <p:cNvPr id="287" name="Google Shape;287;p11"/>
            <p:cNvSpPr/>
            <p:nvPr/>
          </p:nvSpPr>
          <p:spPr>
            <a:xfrm>
              <a:off x="7610875" y="3187000"/>
              <a:ext cx="819900" cy="3915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rot="10800000">
              <a:off x="7711953" y="3257975"/>
              <a:ext cx="617743" cy="249549"/>
              <a:chOff x="3001625" y="839834"/>
              <a:chExt cx="879600" cy="355331"/>
            </a:xfrm>
          </p:grpSpPr>
          <p:sp>
            <p:nvSpPr>
              <p:cNvPr id="289" name="Google Shape;289;p11"/>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290" name="Google Shape;290;p11"/>
              <p:cNvCxnSpPr/>
              <p:nvPr/>
            </p:nvCxnSpPr>
            <p:spPr>
              <a:xfrm rot="10800000">
                <a:off x="3001625" y="1020300"/>
                <a:ext cx="879600" cy="0"/>
              </a:xfrm>
              <a:prstGeom prst="straightConnector1">
                <a:avLst/>
              </a:prstGeom>
              <a:noFill/>
              <a:ln w="28575" cap="flat" cmpd="sng">
                <a:solidFill>
                  <a:schemeClr val="accent1"/>
                </a:solidFill>
                <a:prstDash val="solid"/>
                <a:round/>
                <a:headEnd type="none" w="med" len="med"/>
                <a:tailEnd type="none" w="med" len="med"/>
              </a:ln>
            </p:spPr>
          </p:cxnSp>
        </p:grpSp>
      </p:grpSp>
      <p:sp>
        <p:nvSpPr>
          <p:cNvPr id="291" name="Google Shape;291;p11"/>
          <p:cNvSpPr/>
          <p:nvPr/>
        </p:nvSpPr>
        <p:spPr>
          <a:xfrm rot="5400000">
            <a:off x="7389175" y="4121525"/>
            <a:ext cx="582900" cy="391500"/>
          </a:xfrm>
          <a:prstGeom prst="roundRect">
            <a:avLst>
              <a:gd name="adj" fmla="val 5000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rot="10800000">
            <a:off x="8039179" y="2715025"/>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1"/>
          <p:cNvGrpSpPr/>
          <p:nvPr/>
        </p:nvGrpSpPr>
        <p:grpSpPr>
          <a:xfrm rot="5400000">
            <a:off x="6930577" y="3643350"/>
            <a:ext cx="391500" cy="391500"/>
            <a:chOff x="1900200" y="3263712"/>
            <a:chExt cx="391500" cy="391500"/>
          </a:xfrm>
        </p:grpSpPr>
        <p:sp>
          <p:nvSpPr>
            <p:cNvPr id="294" name="Google Shape;294;p1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1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97"/>
        <p:cNvGrpSpPr/>
        <p:nvPr/>
      </p:nvGrpSpPr>
      <p:grpSpPr>
        <a:xfrm>
          <a:off x="0" y="0"/>
          <a:ext cx="0" cy="0"/>
          <a:chOff x="0" y="0"/>
          <a:chExt cx="0" cy="0"/>
        </a:xfrm>
      </p:grpSpPr>
      <p:sp>
        <p:nvSpPr>
          <p:cNvPr id="298" name="Google Shape;298;p13"/>
          <p:cNvSpPr txBox="1">
            <a:spLocks noGrp="1"/>
          </p:cNvSpPr>
          <p:nvPr>
            <p:ph type="title"/>
          </p:nvPr>
        </p:nvSpPr>
        <p:spPr>
          <a:xfrm>
            <a:off x="3211875" y="1886738"/>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13"/>
          <p:cNvSpPr txBox="1">
            <a:spLocks noGrp="1"/>
          </p:cNvSpPr>
          <p:nvPr>
            <p:ph type="subTitle" idx="1"/>
          </p:nvPr>
        </p:nvSpPr>
        <p:spPr>
          <a:xfrm>
            <a:off x="3211875" y="2250150"/>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13"/>
          <p:cNvSpPr txBox="1">
            <a:spLocks noGrp="1"/>
          </p:cNvSpPr>
          <p:nvPr>
            <p:ph type="title" idx="2"/>
          </p:nvPr>
        </p:nvSpPr>
        <p:spPr>
          <a:xfrm>
            <a:off x="6125275" y="1886738"/>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 name="Google Shape;301;p13"/>
          <p:cNvSpPr txBox="1">
            <a:spLocks noGrp="1"/>
          </p:cNvSpPr>
          <p:nvPr>
            <p:ph type="subTitle" idx="3"/>
          </p:nvPr>
        </p:nvSpPr>
        <p:spPr>
          <a:xfrm>
            <a:off x="6125269" y="2250150"/>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3"/>
          <p:cNvSpPr txBox="1">
            <a:spLocks noGrp="1"/>
          </p:cNvSpPr>
          <p:nvPr>
            <p:ph type="title" idx="4"/>
          </p:nvPr>
        </p:nvSpPr>
        <p:spPr>
          <a:xfrm>
            <a:off x="3211875" y="3322026"/>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3" name="Google Shape;303;p13"/>
          <p:cNvSpPr txBox="1">
            <a:spLocks noGrp="1"/>
          </p:cNvSpPr>
          <p:nvPr>
            <p:ph type="subTitle" idx="5"/>
          </p:nvPr>
        </p:nvSpPr>
        <p:spPr>
          <a:xfrm>
            <a:off x="3211875" y="3688861"/>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3"/>
          <p:cNvSpPr txBox="1">
            <a:spLocks noGrp="1"/>
          </p:cNvSpPr>
          <p:nvPr>
            <p:ph type="title" idx="6"/>
          </p:nvPr>
        </p:nvSpPr>
        <p:spPr>
          <a:xfrm>
            <a:off x="6125274" y="3322026"/>
            <a:ext cx="2305500" cy="3531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800">
                <a:solidFill>
                  <a:schemeClr val="accent5"/>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5" name="Google Shape;305;p13"/>
          <p:cNvSpPr txBox="1">
            <a:spLocks noGrp="1"/>
          </p:cNvSpPr>
          <p:nvPr>
            <p:ph type="subTitle" idx="7"/>
          </p:nvPr>
        </p:nvSpPr>
        <p:spPr>
          <a:xfrm>
            <a:off x="6125269" y="3688861"/>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13"/>
          <p:cNvSpPr txBox="1">
            <a:spLocks noGrp="1"/>
          </p:cNvSpPr>
          <p:nvPr>
            <p:ph type="title" idx="8" hasCustomPrompt="1"/>
          </p:nvPr>
        </p:nvSpPr>
        <p:spPr>
          <a:xfrm>
            <a:off x="3211875" y="1477101"/>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3"/>
          <p:cNvSpPr txBox="1">
            <a:spLocks noGrp="1"/>
          </p:cNvSpPr>
          <p:nvPr>
            <p:ph type="title" idx="9" hasCustomPrompt="1"/>
          </p:nvPr>
        </p:nvSpPr>
        <p:spPr>
          <a:xfrm>
            <a:off x="3211875" y="2910524"/>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title" idx="13" hasCustomPrompt="1"/>
          </p:nvPr>
        </p:nvSpPr>
        <p:spPr>
          <a:xfrm>
            <a:off x="6125275" y="1477101"/>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3"/>
          <p:cNvSpPr txBox="1">
            <a:spLocks noGrp="1"/>
          </p:cNvSpPr>
          <p:nvPr>
            <p:ph type="title" idx="14" hasCustomPrompt="1"/>
          </p:nvPr>
        </p:nvSpPr>
        <p:spPr>
          <a:xfrm>
            <a:off x="6125275" y="2910524"/>
            <a:ext cx="734700" cy="3909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500">
                <a:solidFill>
                  <a:srgbClr val="21B79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a:spLocks noGrp="1"/>
          </p:cNvSpPr>
          <p:nvPr>
            <p:ph type="title" idx="15"/>
          </p:nvPr>
        </p:nvSpPr>
        <p:spPr>
          <a:xfrm>
            <a:off x="719675" y="539500"/>
            <a:ext cx="77112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311" name="Google Shape;311;p13"/>
          <p:cNvSpPr/>
          <p:nvPr/>
        </p:nvSpPr>
        <p:spPr>
          <a:xfrm rot="10800000">
            <a:off x="1244278" y="4217075"/>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3"/>
          <p:cNvGrpSpPr/>
          <p:nvPr/>
        </p:nvGrpSpPr>
        <p:grpSpPr>
          <a:xfrm rot="10800000">
            <a:off x="719684" y="3147869"/>
            <a:ext cx="391500" cy="391500"/>
            <a:chOff x="7506988" y="3709225"/>
            <a:chExt cx="391500" cy="391500"/>
          </a:xfrm>
        </p:grpSpPr>
        <p:sp>
          <p:nvSpPr>
            <p:cNvPr id="313" name="Google Shape;313;p13"/>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3"/>
            <p:cNvGrpSpPr/>
            <p:nvPr/>
          </p:nvGrpSpPr>
          <p:grpSpPr>
            <a:xfrm>
              <a:off x="7584273" y="3780491"/>
              <a:ext cx="236929" cy="248968"/>
              <a:chOff x="6916075" y="3678887"/>
              <a:chExt cx="277500" cy="291600"/>
            </a:xfrm>
          </p:grpSpPr>
          <p:cxnSp>
            <p:nvCxnSpPr>
              <p:cNvPr id="315" name="Google Shape;315;p13"/>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316" name="Google Shape;316;p13"/>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sp>
        <p:nvSpPr>
          <p:cNvPr id="317" name="Google Shape;317;p13"/>
          <p:cNvSpPr/>
          <p:nvPr/>
        </p:nvSpPr>
        <p:spPr>
          <a:xfrm rot="10800000">
            <a:off x="719684" y="4217075"/>
            <a:ext cx="391500" cy="39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3"/>
          <p:cNvGrpSpPr/>
          <p:nvPr/>
        </p:nvGrpSpPr>
        <p:grpSpPr>
          <a:xfrm>
            <a:off x="713237" y="2613275"/>
            <a:ext cx="391500" cy="391500"/>
            <a:chOff x="790425" y="1928737"/>
            <a:chExt cx="391500" cy="391500"/>
          </a:xfrm>
        </p:grpSpPr>
        <p:sp>
          <p:nvSpPr>
            <p:cNvPr id="319" name="Google Shape;319;p13"/>
            <p:cNvSpPr/>
            <p:nvPr/>
          </p:nvSpPr>
          <p:spPr>
            <a:xfrm>
              <a:off x="790425" y="192873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13"/>
            <p:cNvCxnSpPr/>
            <p:nvPr/>
          </p:nvCxnSpPr>
          <p:spPr>
            <a:xfrm rot="10800000">
              <a:off x="940563"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321" name="Google Shape;321;p13"/>
            <p:cNvCxnSpPr/>
            <p:nvPr/>
          </p:nvCxnSpPr>
          <p:spPr>
            <a:xfrm rot="10800000">
              <a:off x="1031788"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322" name="Google Shape;322;p13"/>
            <p:cNvCxnSpPr/>
            <p:nvPr/>
          </p:nvCxnSpPr>
          <p:spPr>
            <a:xfrm>
              <a:off x="948075" y="2232038"/>
              <a:ext cx="76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23" name="Google Shape;323;p13"/>
          <p:cNvGrpSpPr/>
          <p:nvPr/>
        </p:nvGrpSpPr>
        <p:grpSpPr>
          <a:xfrm rot="10800000">
            <a:off x="2293477" y="4217075"/>
            <a:ext cx="391500" cy="391500"/>
            <a:chOff x="1900200" y="3263712"/>
            <a:chExt cx="391500" cy="391500"/>
          </a:xfrm>
        </p:grpSpPr>
        <p:sp>
          <p:nvSpPr>
            <p:cNvPr id="324" name="Google Shape;324;p13"/>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 name="Google Shape;325;p13"/>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26" name="Google Shape;326;p13"/>
          <p:cNvGrpSpPr/>
          <p:nvPr/>
        </p:nvGrpSpPr>
        <p:grpSpPr>
          <a:xfrm rot="5400000">
            <a:off x="1030087" y="3468275"/>
            <a:ext cx="819900" cy="391500"/>
            <a:chOff x="7610875" y="3187000"/>
            <a:chExt cx="819900" cy="391500"/>
          </a:xfrm>
        </p:grpSpPr>
        <p:sp>
          <p:nvSpPr>
            <p:cNvPr id="327" name="Google Shape;327;p13"/>
            <p:cNvSpPr/>
            <p:nvPr/>
          </p:nvSpPr>
          <p:spPr>
            <a:xfrm>
              <a:off x="7610875" y="3187000"/>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3"/>
            <p:cNvGrpSpPr/>
            <p:nvPr/>
          </p:nvGrpSpPr>
          <p:grpSpPr>
            <a:xfrm rot="10800000">
              <a:off x="7711953" y="3257975"/>
              <a:ext cx="617743" cy="249549"/>
              <a:chOff x="3001625" y="839834"/>
              <a:chExt cx="879600" cy="355331"/>
            </a:xfrm>
          </p:grpSpPr>
          <p:sp>
            <p:nvSpPr>
              <p:cNvPr id="329" name="Google Shape;329;p1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330" name="Google Shape;330;p1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331" name="Google Shape;331;p13"/>
          <p:cNvSpPr/>
          <p:nvPr/>
        </p:nvSpPr>
        <p:spPr>
          <a:xfrm rot="5400000">
            <a:off x="1554687" y="4002875"/>
            <a:ext cx="819900" cy="391500"/>
          </a:xfrm>
          <a:prstGeom prst="roundRect">
            <a:avLst>
              <a:gd name="adj" fmla="val 5000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0" tIns="0" rIns="0" bIns="0" anchor="t" anchorCtr="0">
            <a:noAutofit/>
          </a:bodyPr>
          <a:lstStyle>
            <a:lvl1pPr marL="457200" lvl="0"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1pPr>
            <a:lvl2pPr marL="914400" lvl="1"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7" r:id="rId7"/>
    <p:sldLayoutId id="2147483658" r:id="rId8"/>
    <p:sldLayoutId id="2147483659" r:id="rId9"/>
    <p:sldLayoutId id="2147483662" r:id="rId10"/>
    <p:sldLayoutId id="2147483663" r:id="rId11"/>
    <p:sldLayoutId id="2147483664" r:id="rId12"/>
    <p:sldLayoutId id="2147483667" r:id="rId13"/>
    <p:sldLayoutId id="2147483669" r:id="rId14"/>
    <p:sldLayoutId id="2147483672" r:id="rId15"/>
    <p:sldLayoutId id="2147483673" r:id="rId16"/>
    <p:sldLayoutId id="2147483678" r:id="rId17"/>
    <p:sldLayoutId id="2147483679" r:id="rId18"/>
    <p:sldLayoutId id="214748368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6"/>
          <p:cNvSpPr/>
          <p:nvPr/>
        </p:nvSpPr>
        <p:spPr>
          <a:xfrm>
            <a:off x="1390950" y="2979825"/>
            <a:ext cx="4547100" cy="4284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chemeClr val="dk1"/>
                </a:solidFill>
                <a:latin typeface="DM Sans"/>
                <a:ea typeface="DM Sans"/>
                <a:cs typeface="DM Sans"/>
                <a:sym typeface="DM Sans"/>
              </a:rPr>
              <a:t>by Aliff Iskandar &amp; Rusyaidi</a:t>
            </a:r>
            <a:endParaRPr sz="1600" dirty="0">
              <a:solidFill>
                <a:schemeClr val="dk1"/>
              </a:solidFill>
              <a:latin typeface="DM Sans"/>
              <a:ea typeface="DM Sans"/>
              <a:cs typeface="DM Sans"/>
              <a:sym typeface="DM Sans"/>
            </a:endParaRPr>
          </a:p>
        </p:txBody>
      </p:sp>
      <p:sp>
        <p:nvSpPr>
          <p:cNvPr id="650" name="Google Shape;650;p36"/>
          <p:cNvSpPr txBox="1">
            <a:spLocks noGrp="1"/>
          </p:cNvSpPr>
          <p:nvPr>
            <p:ph type="ctrTitle"/>
          </p:nvPr>
        </p:nvSpPr>
        <p:spPr>
          <a:xfrm>
            <a:off x="1390950" y="1615575"/>
            <a:ext cx="5427300" cy="127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MY" dirty="0"/>
              <a:t>DHUAM Easy Pay System</a:t>
            </a:r>
            <a:endParaRPr dirty="0"/>
          </a:p>
        </p:txBody>
      </p:sp>
      <p:grpSp>
        <p:nvGrpSpPr>
          <p:cNvPr id="651" name="Google Shape;651;p36"/>
          <p:cNvGrpSpPr/>
          <p:nvPr/>
        </p:nvGrpSpPr>
        <p:grpSpPr>
          <a:xfrm>
            <a:off x="713237" y="4221850"/>
            <a:ext cx="391500" cy="391500"/>
            <a:chOff x="713225" y="4221850"/>
            <a:chExt cx="391500" cy="391500"/>
          </a:xfrm>
        </p:grpSpPr>
        <p:sp>
          <p:nvSpPr>
            <p:cNvPr id="652" name="Google Shape;652;p36"/>
            <p:cNvSpPr/>
            <p:nvPr/>
          </p:nvSpPr>
          <p:spPr>
            <a:xfrm>
              <a:off x="7132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36"/>
            <p:cNvGrpSpPr/>
            <p:nvPr/>
          </p:nvGrpSpPr>
          <p:grpSpPr>
            <a:xfrm>
              <a:off x="790513" y="4323763"/>
              <a:ext cx="236923" cy="236923"/>
              <a:chOff x="1113470" y="1110867"/>
              <a:chExt cx="320860" cy="320860"/>
            </a:xfrm>
          </p:grpSpPr>
          <p:sp>
            <p:nvSpPr>
              <p:cNvPr id="654" name="Google Shape;654;p36"/>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655" name="Google Shape;655;p36"/>
              <p:cNvCxnSpPr/>
              <p:nvPr/>
            </p:nvCxnSpPr>
            <p:spPr>
              <a:xfrm>
                <a:off x="1273900" y="1113250"/>
                <a:ext cx="0" cy="268500"/>
              </a:xfrm>
              <a:prstGeom prst="straightConnector1">
                <a:avLst/>
              </a:prstGeom>
              <a:noFill/>
              <a:ln w="28575" cap="flat" cmpd="sng">
                <a:solidFill>
                  <a:schemeClr val="dk2"/>
                </a:solidFill>
                <a:prstDash val="solid"/>
                <a:round/>
                <a:headEnd type="none" w="med" len="med"/>
                <a:tailEnd type="none" w="med" len="med"/>
              </a:ln>
            </p:spPr>
          </p:cxnSp>
        </p:grpSp>
      </p:grpSp>
      <p:grpSp>
        <p:nvGrpSpPr>
          <p:cNvPr id="656" name="Google Shape;656;p36"/>
          <p:cNvGrpSpPr/>
          <p:nvPr/>
        </p:nvGrpSpPr>
        <p:grpSpPr>
          <a:xfrm>
            <a:off x="8059852" y="1613506"/>
            <a:ext cx="391500" cy="391500"/>
            <a:chOff x="7506988" y="3709225"/>
            <a:chExt cx="391500" cy="391500"/>
          </a:xfrm>
        </p:grpSpPr>
        <p:sp>
          <p:nvSpPr>
            <p:cNvPr id="657" name="Google Shape;657;p36"/>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7584273" y="3780491"/>
              <a:ext cx="236929" cy="248968"/>
              <a:chOff x="6916075" y="3678887"/>
              <a:chExt cx="277500" cy="291600"/>
            </a:xfrm>
          </p:grpSpPr>
          <p:cxnSp>
            <p:nvCxnSpPr>
              <p:cNvPr id="659" name="Google Shape;659;p36"/>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660" name="Google Shape;660;p36"/>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sp>
        <p:nvSpPr>
          <p:cNvPr id="661" name="Google Shape;661;p36"/>
          <p:cNvSpPr/>
          <p:nvPr/>
        </p:nvSpPr>
        <p:spPr>
          <a:xfrm rot="5400000">
            <a:off x="499037" y="2219200"/>
            <a:ext cx="819900" cy="391500"/>
          </a:xfrm>
          <a:prstGeom prst="roundRect">
            <a:avLst>
              <a:gd name="adj" fmla="val 50000"/>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7535254" y="544300"/>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6"/>
          <p:cNvGrpSpPr/>
          <p:nvPr/>
        </p:nvGrpSpPr>
        <p:grpSpPr>
          <a:xfrm rot="10800000">
            <a:off x="6974950" y="3682006"/>
            <a:ext cx="391500" cy="391500"/>
            <a:chOff x="8039274" y="539500"/>
            <a:chExt cx="391500" cy="391500"/>
          </a:xfrm>
        </p:grpSpPr>
        <p:sp>
          <p:nvSpPr>
            <p:cNvPr id="664" name="Google Shape;664;p36"/>
            <p:cNvSpPr/>
            <p:nvPr/>
          </p:nvSpPr>
          <p:spPr>
            <a:xfrm rot="-5400000">
              <a:off x="8039274" y="53950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grpSp>
      <p:grpSp>
        <p:nvGrpSpPr>
          <p:cNvPr id="666" name="Google Shape;666;p36"/>
          <p:cNvGrpSpPr/>
          <p:nvPr/>
        </p:nvGrpSpPr>
        <p:grpSpPr>
          <a:xfrm>
            <a:off x="2386876" y="537225"/>
            <a:ext cx="391500" cy="391500"/>
            <a:chOff x="1761025" y="4221850"/>
            <a:chExt cx="391500" cy="391500"/>
          </a:xfrm>
        </p:grpSpPr>
        <p:sp>
          <p:nvSpPr>
            <p:cNvPr id="667" name="Google Shape;667;p36"/>
            <p:cNvSpPr/>
            <p:nvPr/>
          </p:nvSpPr>
          <p:spPr>
            <a:xfrm>
              <a:off x="1761025" y="42218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6"/>
              </a:solidFill>
              <a:prstDash val="solid"/>
              <a:round/>
              <a:headEnd type="none" w="med" len="med"/>
              <a:tailEnd type="none" w="med" len="med"/>
            </a:ln>
          </p:spPr>
        </p:sp>
      </p:grpSp>
      <p:sp>
        <p:nvSpPr>
          <p:cNvPr id="669" name="Google Shape;669;p36"/>
          <p:cNvSpPr/>
          <p:nvPr/>
        </p:nvSpPr>
        <p:spPr>
          <a:xfrm rot="5400000">
            <a:off x="7360054" y="1788700"/>
            <a:ext cx="741900" cy="391500"/>
          </a:xfrm>
          <a:prstGeom prst="roundRect">
            <a:avLst>
              <a:gd name="adj" fmla="val 50000"/>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65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656"/>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666"/>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663"/>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713225" y="539488"/>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Waterfall Development Methodology</a:t>
            </a:r>
            <a:endParaRPr dirty="0"/>
          </a:p>
        </p:txBody>
      </p:sp>
      <p:cxnSp>
        <p:nvCxnSpPr>
          <p:cNvPr id="807" name="Google Shape;807;p42"/>
          <p:cNvCxnSpPr>
            <a:cxnSpLocks/>
          </p:cNvCxnSpPr>
          <p:nvPr/>
        </p:nvCxnSpPr>
        <p:spPr>
          <a:xfrm>
            <a:off x="1753550" y="3259725"/>
            <a:ext cx="7411200" cy="0"/>
          </a:xfrm>
          <a:prstGeom prst="straightConnector1">
            <a:avLst/>
          </a:prstGeom>
          <a:noFill/>
          <a:ln w="28575" cap="flat" cmpd="sng">
            <a:solidFill>
              <a:schemeClr val="dk2"/>
            </a:solidFill>
            <a:prstDash val="solid"/>
            <a:round/>
            <a:headEnd type="none" w="med" len="med"/>
            <a:tailEnd type="none" w="med" len="med"/>
          </a:ln>
        </p:spPr>
      </p:cxnSp>
      <p:sp>
        <p:nvSpPr>
          <p:cNvPr id="808" name="Google Shape;808;p42"/>
          <p:cNvSpPr/>
          <p:nvPr/>
        </p:nvSpPr>
        <p:spPr>
          <a:xfrm rot="10800000">
            <a:off x="1670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txBox="1"/>
          <p:nvPr/>
        </p:nvSpPr>
        <p:spPr>
          <a:xfrm>
            <a:off x="713225" y="19526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MY" sz="1800" b="1" dirty="0">
                <a:solidFill>
                  <a:srgbClr val="EEC242"/>
                </a:solidFill>
                <a:latin typeface="DM Sans"/>
                <a:ea typeface="DM Sans"/>
                <a:cs typeface="DM Sans"/>
                <a:sym typeface="DM Sans"/>
              </a:rPr>
              <a:t>Requirement</a:t>
            </a:r>
            <a:endParaRPr sz="1800" b="1" dirty="0">
              <a:solidFill>
                <a:srgbClr val="EEC242"/>
              </a:solidFill>
              <a:latin typeface="DM Sans"/>
              <a:ea typeface="DM Sans"/>
              <a:cs typeface="DM Sans"/>
              <a:sym typeface="DM Sans"/>
            </a:endParaRPr>
          </a:p>
        </p:txBody>
      </p:sp>
      <p:sp>
        <p:nvSpPr>
          <p:cNvPr id="810" name="Google Shape;810;p42"/>
          <p:cNvSpPr txBox="1"/>
          <p:nvPr/>
        </p:nvSpPr>
        <p:spPr>
          <a:xfrm>
            <a:off x="713225" y="2392250"/>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FFFFFF"/>
                </a:solidFill>
                <a:latin typeface="DM Sans"/>
                <a:ea typeface="DM Sans"/>
                <a:cs typeface="DM Sans"/>
                <a:sym typeface="DM Sans"/>
              </a:rPr>
              <a:t>Have banking system functions such as ATM and CDM</a:t>
            </a:r>
            <a:endParaRPr dirty="0">
              <a:solidFill>
                <a:srgbClr val="FFFFFF"/>
              </a:solidFill>
              <a:latin typeface="DM Sans"/>
              <a:ea typeface="DM Sans"/>
              <a:cs typeface="DM Sans"/>
              <a:sym typeface="DM Sans"/>
            </a:endParaRPr>
          </a:p>
        </p:txBody>
      </p:sp>
      <p:sp>
        <p:nvSpPr>
          <p:cNvPr id="811" name="Google Shape;811;p42"/>
          <p:cNvSpPr txBox="1"/>
          <p:nvPr/>
        </p:nvSpPr>
        <p:spPr>
          <a:xfrm>
            <a:off x="1670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1</a:t>
            </a:r>
            <a:endParaRPr sz="1600" b="1">
              <a:solidFill>
                <a:schemeClr val="accent4"/>
              </a:solidFill>
              <a:latin typeface="DM Sans"/>
              <a:ea typeface="DM Sans"/>
              <a:cs typeface="DM Sans"/>
              <a:sym typeface="DM Sans"/>
            </a:endParaRPr>
          </a:p>
        </p:txBody>
      </p:sp>
      <p:sp>
        <p:nvSpPr>
          <p:cNvPr id="812" name="Google Shape;812;p42"/>
          <p:cNvSpPr/>
          <p:nvPr/>
        </p:nvSpPr>
        <p:spPr>
          <a:xfrm rot="10800000">
            <a:off x="4376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txBox="1"/>
          <p:nvPr/>
        </p:nvSpPr>
        <p:spPr>
          <a:xfrm>
            <a:off x="4376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2</a:t>
            </a:r>
            <a:endParaRPr sz="1600" b="1">
              <a:solidFill>
                <a:schemeClr val="accent4"/>
              </a:solidFill>
              <a:latin typeface="DM Sans"/>
              <a:ea typeface="DM Sans"/>
              <a:cs typeface="DM Sans"/>
              <a:sym typeface="DM Sans"/>
            </a:endParaRPr>
          </a:p>
        </p:txBody>
      </p:sp>
      <p:sp>
        <p:nvSpPr>
          <p:cNvPr id="814" name="Google Shape;814;p42"/>
          <p:cNvSpPr txBox="1"/>
          <p:nvPr/>
        </p:nvSpPr>
        <p:spPr>
          <a:xfrm>
            <a:off x="3419250" y="19526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MY" sz="1800" b="1" dirty="0">
                <a:solidFill>
                  <a:srgbClr val="EEC242"/>
                </a:solidFill>
                <a:latin typeface="DM Sans"/>
                <a:ea typeface="DM Sans"/>
                <a:cs typeface="DM Sans"/>
                <a:sym typeface="DM Sans"/>
              </a:rPr>
              <a:t>Design</a:t>
            </a:r>
            <a:endParaRPr sz="1800" b="1" dirty="0">
              <a:solidFill>
                <a:srgbClr val="EEC242"/>
              </a:solidFill>
              <a:latin typeface="DM Sans"/>
              <a:ea typeface="DM Sans"/>
              <a:cs typeface="DM Sans"/>
              <a:sym typeface="DM Sans"/>
            </a:endParaRPr>
          </a:p>
        </p:txBody>
      </p:sp>
      <p:sp>
        <p:nvSpPr>
          <p:cNvPr id="815" name="Google Shape;815;p42"/>
          <p:cNvSpPr txBox="1"/>
          <p:nvPr/>
        </p:nvSpPr>
        <p:spPr>
          <a:xfrm>
            <a:off x="3419250" y="2392250"/>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FFFFFF"/>
                </a:solidFill>
                <a:latin typeface="DM Sans"/>
                <a:ea typeface="DM Sans"/>
                <a:cs typeface="DM Sans"/>
                <a:sym typeface="DM Sans"/>
              </a:rPr>
              <a:t>Produce a proper interface of the system that are user-friendly</a:t>
            </a:r>
            <a:endParaRPr dirty="0">
              <a:solidFill>
                <a:srgbClr val="FFFFFF"/>
              </a:solidFill>
              <a:latin typeface="DM Sans"/>
              <a:ea typeface="DM Sans"/>
              <a:cs typeface="DM Sans"/>
              <a:sym typeface="DM Sans"/>
            </a:endParaRPr>
          </a:p>
        </p:txBody>
      </p:sp>
      <p:sp>
        <p:nvSpPr>
          <p:cNvPr id="816" name="Google Shape;816;p42"/>
          <p:cNvSpPr txBox="1"/>
          <p:nvPr/>
        </p:nvSpPr>
        <p:spPr>
          <a:xfrm>
            <a:off x="6125275" y="19526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MY" sz="1800" b="1" dirty="0">
                <a:solidFill>
                  <a:srgbClr val="EEC242"/>
                </a:solidFill>
                <a:latin typeface="DM Sans"/>
                <a:ea typeface="DM Sans"/>
                <a:cs typeface="DM Sans"/>
                <a:sym typeface="DM Sans"/>
              </a:rPr>
              <a:t>Implementation</a:t>
            </a:r>
            <a:endParaRPr sz="1800" b="1" dirty="0">
              <a:solidFill>
                <a:srgbClr val="EEC242"/>
              </a:solidFill>
              <a:latin typeface="DM Sans"/>
              <a:ea typeface="DM Sans"/>
              <a:cs typeface="DM Sans"/>
              <a:sym typeface="DM Sans"/>
            </a:endParaRPr>
          </a:p>
        </p:txBody>
      </p:sp>
      <p:sp>
        <p:nvSpPr>
          <p:cNvPr id="817" name="Google Shape;817;p42"/>
          <p:cNvSpPr txBox="1"/>
          <p:nvPr/>
        </p:nvSpPr>
        <p:spPr>
          <a:xfrm>
            <a:off x="6125275" y="2392250"/>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FFFFFF"/>
                </a:solidFill>
                <a:latin typeface="DM Sans"/>
                <a:ea typeface="DM Sans"/>
                <a:cs typeface="DM Sans"/>
                <a:sym typeface="DM Sans"/>
              </a:rPr>
              <a:t>Programmed the coding of the system function by function </a:t>
            </a:r>
            <a:endParaRPr dirty="0">
              <a:solidFill>
                <a:srgbClr val="FFFFFF"/>
              </a:solidFill>
              <a:latin typeface="DM Sans"/>
              <a:ea typeface="DM Sans"/>
              <a:cs typeface="DM Sans"/>
              <a:sym typeface="DM Sans"/>
            </a:endParaRPr>
          </a:p>
        </p:txBody>
      </p:sp>
      <p:sp>
        <p:nvSpPr>
          <p:cNvPr id="818" name="Google Shape;818;p42"/>
          <p:cNvSpPr/>
          <p:nvPr/>
        </p:nvSpPr>
        <p:spPr>
          <a:xfrm rot="10800000">
            <a:off x="7082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txBox="1"/>
          <p:nvPr/>
        </p:nvSpPr>
        <p:spPr>
          <a:xfrm>
            <a:off x="7082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3</a:t>
            </a:r>
            <a:endParaRPr sz="1600" b="1">
              <a:solidFill>
                <a:schemeClr val="accent4"/>
              </a:solidFill>
              <a:latin typeface="DM Sans"/>
              <a:ea typeface="DM Sans"/>
              <a:cs typeface="DM Sans"/>
              <a:sym typeface="DM Sans"/>
            </a:endParaRPr>
          </a:p>
        </p:txBody>
      </p:sp>
      <p:grpSp>
        <p:nvGrpSpPr>
          <p:cNvPr id="820" name="Google Shape;820;p42"/>
          <p:cNvGrpSpPr/>
          <p:nvPr/>
        </p:nvGrpSpPr>
        <p:grpSpPr>
          <a:xfrm>
            <a:off x="713225" y="3621850"/>
            <a:ext cx="391500" cy="991500"/>
            <a:chOff x="713225" y="3621850"/>
            <a:chExt cx="391500" cy="991500"/>
          </a:xfrm>
        </p:grpSpPr>
        <p:sp>
          <p:nvSpPr>
            <p:cNvPr id="821" name="Google Shape;821;p42"/>
            <p:cNvSpPr/>
            <p:nvPr/>
          </p:nvSpPr>
          <p:spPr>
            <a:xfrm rot="5400000">
              <a:off x="413225" y="3921850"/>
              <a:ext cx="991500" cy="391500"/>
            </a:xfrm>
            <a:prstGeom prst="roundRect">
              <a:avLst>
                <a:gd name="adj" fmla="val 50000"/>
              </a:avLst>
            </a:prstGeom>
            <a:solidFill>
              <a:srgbClr val="21B793"/>
            </a:solid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2"/>
            <p:cNvGrpSpPr/>
            <p:nvPr/>
          </p:nvGrpSpPr>
          <p:grpSpPr>
            <a:xfrm rot="-5400000">
              <a:off x="564286" y="3992825"/>
              <a:ext cx="689378" cy="249549"/>
              <a:chOff x="2899625" y="839834"/>
              <a:chExt cx="981600" cy="355331"/>
            </a:xfrm>
          </p:grpSpPr>
          <p:sp>
            <p:nvSpPr>
              <p:cNvPr id="823" name="Google Shape;823;p4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824" name="Google Shape;824;p42"/>
              <p:cNvCxnSpPr/>
              <p:nvPr/>
            </p:nvCxnSpPr>
            <p:spPr>
              <a:xfrm>
                <a:off x="3390425" y="529500"/>
                <a:ext cx="0" cy="981600"/>
              </a:xfrm>
              <a:prstGeom prst="straightConnector1">
                <a:avLst/>
              </a:prstGeom>
              <a:noFill/>
              <a:ln w="28575" cap="flat" cmpd="sng">
                <a:solidFill>
                  <a:schemeClr val="dk1"/>
                </a:solidFill>
                <a:prstDash val="solid"/>
                <a:round/>
                <a:headEnd type="none" w="med" len="med"/>
                <a:tailEnd type="none" w="med" len="med"/>
              </a:ln>
            </p:spPr>
          </p:cxnSp>
        </p:grpSp>
      </p:grpSp>
      <p:grpSp>
        <p:nvGrpSpPr>
          <p:cNvPr id="825" name="Google Shape;825;p42"/>
          <p:cNvGrpSpPr/>
          <p:nvPr/>
        </p:nvGrpSpPr>
        <p:grpSpPr>
          <a:xfrm>
            <a:off x="1247425" y="4221850"/>
            <a:ext cx="391500" cy="391500"/>
            <a:chOff x="1761025" y="4221850"/>
            <a:chExt cx="391500" cy="391500"/>
          </a:xfrm>
        </p:grpSpPr>
        <p:sp>
          <p:nvSpPr>
            <p:cNvPr id="826" name="Google Shape;826;p42"/>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828" name="Google Shape;828;p42"/>
          <p:cNvGrpSpPr/>
          <p:nvPr/>
        </p:nvGrpSpPr>
        <p:grpSpPr>
          <a:xfrm>
            <a:off x="1781637" y="4221850"/>
            <a:ext cx="391500" cy="391500"/>
            <a:chOff x="713225" y="4221850"/>
            <a:chExt cx="391500" cy="391500"/>
          </a:xfrm>
        </p:grpSpPr>
        <p:sp>
          <p:nvSpPr>
            <p:cNvPr id="829" name="Google Shape;829;p42"/>
            <p:cNvSpPr/>
            <p:nvPr/>
          </p:nvSpPr>
          <p:spPr>
            <a:xfrm>
              <a:off x="7132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42"/>
            <p:cNvGrpSpPr/>
            <p:nvPr/>
          </p:nvGrpSpPr>
          <p:grpSpPr>
            <a:xfrm>
              <a:off x="790513" y="4323763"/>
              <a:ext cx="236923" cy="236923"/>
              <a:chOff x="1113470" y="1110867"/>
              <a:chExt cx="320860" cy="320860"/>
            </a:xfrm>
          </p:grpSpPr>
          <p:sp>
            <p:nvSpPr>
              <p:cNvPr id="831" name="Google Shape;831;p4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832" name="Google Shape;832;p42"/>
              <p:cNvCxnSpPr/>
              <p:nvPr/>
            </p:nvCxnSpPr>
            <p:spPr>
              <a:xfrm>
                <a:off x="1273900" y="1113250"/>
                <a:ext cx="0" cy="268500"/>
              </a:xfrm>
              <a:prstGeom prst="straightConnector1">
                <a:avLst/>
              </a:prstGeom>
              <a:noFill/>
              <a:ln w="28575" cap="flat" cmpd="sng">
                <a:solidFill>
                  <a:schemeClr val="dk2"/>
                </a:solidFill>
                <a:prstDash val="solid"/>
                <a:round/>
                <a:headEnd type="none" w="med" len="med"/>
                <a:tailEnd type="none" w="med" len="med"/>
              </a:ln>
            </p:spPr>
          </p:cxnSp>
        </p:grpSp>
      </p:grpSp>
      <p:sp>
        <p:nvSpPr>
          <p:cNvPr id="833" name="Google Shape;833;p42"/>
          <p:cNvSpPr/>
          <p:nvPr/>
        </p:nvSpPr>
        <p:spPr>
          <a:xfrm>
            <a:off x="1247429" y="3729150"/>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828"/>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825"/>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43"/>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Waterfall Development Methodology</a:t>
            </a:r>
            <a:endParaRPr dirty="0"/>
          </a:p>
        </p:txBody>
      </p:sp>
      <p:cxnSp>
        <p:nvCxnSpPr>
          <p:cNvPr id="839" name="Google Shape;839;p43"/>
          <p:cNvCxnSpPr/>
          <p:nvPr/>
        </p:nvCxnSpPr>
        <p:spPr>
          <a:xfrm>
            <a:off x="-45875" y="3259725"/>
            <a:ext cx="6549600" cy="0"/>
          </a:xfrm>
          <a:prstGeom prst="straightConnector1">
            <a:avLst/>
          </a:prstGeom>
          <a:noFill/>
          <a:ln w="28575" cap="flat" cmpd="sng">
            <a:solidFill>
              <a:schemeClr val="dk2"/>
            </a:solidFill>
            <a:prstDash val="solid"/>
            <a:round/>
            <a:headEnd type="none" w="med" len="med"/>
            <a:tailEnd type="none" w="med" len="med"/>
          </a:ln>
        </p:spPr>
      </p:cxnSp>
      <p:sp>
        <p:nvSpPr>
          <p:cNvPr id="840" name="Google Shape;840;p43"/>
          <p:cNvSpPr/>
          <p:nvPr/>
        </p:nvSpPr>
        <p:spPr>
          <a:xfrm rot="10800000">
            <a:off x="1670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txBox="1"/>
          <p:nvPr/>
        </p:nvSpPr>
        <p:spPr>
          <a:xfrm>
            <a:off x="713225" y="19526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MY" sz="1800" b="1" dirty="0">
                <a:solidFill>
                  <a:srgbClr val="EEC242"/>
                </a:solidFill>
                <a:latin typeface="DM Sans"/>
                <a:ea typeface="DM Sans"/>
                <a:cs typeface="DM Sans"/>
                <a:sym typeface="DM Sans"/>
              </a:rPr>
              <a:t>Verification</a:t>
            </a:r>
          </a:p>
        </p:txBody>
      </p:sp>
      <p:sp>
        <p:nvSpPr>
          <p:cNvPr id="842" name="Google Shape;842;p43"/>
          <p:cNvSpPr txBox="1"/>
          <p:nvPr/>
        </p:nvSpPr>
        <p:spPr>
          <a:xfrm>
            <a:off x="713225" y="2316050"/>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FFFFFF"/>
                </a:solidFill>
                <a:latin typeface="DM Sans"/>
                <a:ea typeface="DM Sans"/>
                <a:cs typeface="DM Sans"/>
                <a:sym typeface="DM Sans"/>
              </a:rPr>
              <a:t>Built and compiled into executable files</a:t>
            </a:r>
            <a:endParaRPr dirty="0">
              <a:solidFill>
                <a:srgbClr val="FFFFFF"/>
              </a:solidFill>
              <a:latin typeface="DM Sans"/>
              <a:ea typeface="DM Sans"/>
              <a:cs typeface="DM Sans"/>
              <a:sym typeface="DM Sans"/>
            </a:endParaRPr>
          </a:p>
        </p:txBody>
      </p:sp>
      <p:sp>
        <p:nvSpPr>
          <p:cNvPr id="843" name="Google Shape;843;p43"/>
          <p:cNvSpPr txBox="1"/>
          <p:nvPr/>
        </p:nvSpPr>
        <p:spPr>
          <a:xfrm>
            <a:off x="1670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rgbClr val="21B793"/>
                </a:solidFill>
                <a:latin typeface="DM Sans"/>
                <a:ea typeface="DM Sans"/>
                <a:cs typeface="DM Sans"/>
                <a:sym typeface="DM Sans"/>
              </a:rPr>
              <a:t>4</a:t>
            </a:r>
            <a:endParaRPr sz="1600" b="1">
              <a:solidFill>
                <a:srgbClr val="21B793"/>
              </a:solidFill>
              <a:latin typeface="DM Sans"/>
              <a:ea typeface="DM Sans"/>
              <a:cs typeface="DM Sans"/>
              <a:sym typeface="DM Sans"/>
            </a:endParaRPr>
          </a:p>
        </p:txBody>
      </p:sp>
      <p:sp>
        <p:nvSpPr>
          <p:cNvPr id="844" name="Google Shape;844;p43"/>
          <p:cNvSpPr txBox="1"/>
          <p:nvPr/>
        </p:nvSpPr>
        <p:spPr>
          <a:xfrm>
            <a:off x="3419250" y="19526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MY" sz="1800" b="1" dirty="0">
                <a:solidFill>
                  <a:srgbClr val="EEC242"/>
                </a:solidFill>
                <a:latin typeface="DM Sans"/>
                <a:ea typeface="DM Sans"/>
                <a:cs typeface="DM Sans"/>
                <a:sym typeface="DM Sans"/>
              </a:rPr>
              <a:t>Maintenance</a:t>
            </a:r>
            <a:endParaRPr sz="1800" b="1" dirty="0">
              <a:solidFill>
                <a:srgbClr val="EEC242"/>
              </a:solidFill>
              <a:latin typeface="DM Sans"/>
              <a:ea typeface="DM Sans"/>
              <a:cs typeface="DM Sans"/>
              <a:sym typeface="DM Sans"/>
            </a:endParaRPr>
          </a:p>
        </p:txBody>
      </p:sp>
      <p:sp>
        <p:nvSpPr>
          <p:cNvPr id="845" name="Google Shape;845;p43"/>
          <p:cNvSpPr txBox="1"/>
          <p:nvPr/>
        </p:nvSpPr>
        <p:spPr>
          <a:xfrm>
            <a:off x="3419250" y="2316050"/>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FFFFFF"/>
                </a:solidFill>
                <a:latin typeface="DM Sans"/>
                <a:ea typeface="DM Sans"/>
                <a:cs typeface="DM Sans"/>
                <a:sym typeface="DM Sans"/>
              </a:rPr>
              <a:t>Maintained by testing and feedbacks from user</a:t>
            </a:r>
            <a:endParaRPr dirty="0">
              <a:solidFill>
                <a:srgbClr val="FFFFFF"/>
              </a:solidFill>
              <a:latin typeface="DM Sans"/>
              <a:ea typeface="DM Sans"/>
              <a:cs typeface="DM Sans"/>
              <a:sym typeface="DM Sans"/>
            </a:endParaRPr>
          </a:p>
        </p:txBody>
      </p:sp>
      <p:sp>
        <p:nvSpPr>
          <p:cNvPr id="846" name="Google Shape;846;p43"/>
          <p:cNvSpPr/>
          <p:nvPr/>
        </p:nvSpPr>
        <p:spPr>
          <a:xfrm rot="10800000">
            <a:off x="4376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txBox="1"/>
          <p:nvPr/>
        </p:nvSpPr>
        <p:spPr>
          <a:xfrm>
            <a:off x="4376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rgbClr val="21B793"/>
                </a:solidFill>
                <a:latin typeface="DM Sans"/>
                <a:ea typeface="DM Sans"/>
                <a:cs typeface="DM Sans"/>
                <a:sym typeface="DM Sans"/>
              </a:rPr>
              <a:t>5</a:t>
            </a:r>
            <a:endParaRPr sz="1600" b="1">
              <a:solidFill>
                <a:srgbClr val="21B793"/>
              </a:solidFill>
              <a:latin typeface="DM Sans"/>
              <a:ea typeface="DM Sans"/>
              <a:cs typeface="DM Sans"/>
              <a:sym typeface="DM Sans"/>
            </a:endParaRPr>
          </a:p>
        </p:txBody>
      </p:sp>
      <p:sp>
        <p:nvSpPr>
          <p:cNvPr id="848" name="Google Shape;848;p43"/>
          <p:cNvSpPr/>
          <p:nvPr/>
        </p:nvSpPr>
        <p:spPr>
          <a:xfrm rot="-2700000">
            <a:off x="6302670" y="3174865"/>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sp>
        <p:nvSpPr>
          <p:cNvPr id="850" name="Google Shape;850;p43"/>
          <p:cNvSpPr/>
          <p:nvPr/>
        </p:nvSpPr>
        <p:spPr>
          <a:xfrm rot="-5400000">
            <a:off x="7864032" y="1320650"/>
            <a:ext cx="741900" cy="3915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rot="10800000">
            <a:off x="1255682" y="42204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43"/>
          <p:cNvGrpSpPr/>
          <p:nvPr/>
        </p:nvGrpSpPr>
        <p:grpSpPr>
          <a:xfrm rot="10800000">
            <a:off x="7511537" y="4220450"/>
            <a:ext cx="391500" cy="391500"/>
            <a:chOff x="8039274" y="539500"/>
            <a:chExt cx="391500" cy="391500"/>
          </a:xfrm>
        </p:grpSpPr>
        <p:sp>
          <p:nvSpPr>
            <p:cNvPr id="853" name="Google Shape;853;p43"/>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grpSp>
        <p:nvGrpSpPr>
          <p:cNvPr id="855" name="Google Shape;855;p43"/>
          <p:cNvGrpSpPr/>
          <p:nvPr/>
        </p:nvGrpSpPr>
        <p:grpSpPr>
          <a:xfrm rot="10800000">
            <a:off x="7511532" y="3685850"/>
            <a:ext cx="391500" cy="391500"/>
            <a:chOff x="1900200" y="3263712"/>
            <a:chExt cx="391500" cy="391500"/>
          </a:xfrm>
        </p:grpSpPr>
        <p:sp>
          <p:nvSpPr>
            <p:cNvPr id="856" name="Google Shape;856;p43"/>
            <p:cNvSpPr/>
            <p:nvPr/>
          </p:nvSpPr>
          <p:spPr>
            <a:xfrm>
              <a:off x="1900200" y="3263712"/>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7" name="Google Shape;857;p43"/>
            <p:cNvCxnSpPr/>
            <p:nvPr/>
          </p:nvCxnSpPr>
          <p:spPr>
            <a:xfrm rot="10800000">
              <a:off x="1977417" y="3459444"/>
              <a:ext cx="237000" cy="0"/>
            </a:xfrm>
            <a:prstGeom prst="straightConnector1">
              <a:avLst/>
            </a:prstGeom>
            <a:noFill/>
            <a:ln w="28575" cap="flat" cmpd="sng">
              <a:solidFill>
                <a:schemeClr val="accent4"/>
              </a:solidFill>
              <a:prstDash val="solid"/>
              <a:round/>
              <a:headEnd type="none" w="med" len="med"/>
              <a:tailEnd type="none" w="med" len="med"/>
            </a:ln>
          </p:spPr>
        </p:cxnSp>
      </p:grpSp>
      <p:sp>
        <p:nvSpPr>
          <p:cNvPr id="858" name="Google Shape;858;p43"/>
          <p:cNvSpPr/>
          <p:nvPr/>
        </p:nvSpPr>
        <p:spPr>
          <a:xfrm rot="10800000">
            <a:off x="713234" y="4220450"/>
            <a:ext cx="391500" cy="391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9" name="Google Shape;859;p43"/>
          <p:cNvGrpSpPr/>
          <p:nvPr/>
        </p:nvGrpSpPr>
        <p:grpSpPr>
          <a:xfrm>
            <a:off x="8039234" y="2018900"/>
            <a:ext cx="391500" cy="391500"/>
            <a:chOff x="713225" y="4221850"/>
            <a:chExt cx="391500" cy="391500"/>
          </a:xfrm>
        </p:grpSpPr>
        <p:sp>
          <p:nvSpPr>
            <p:cNvPr id="860" name="Google Shape;860;p43"/>
            <p:cNvSpPr/>
            <p:nvPr/>
          </p:nvSpPr>
          <p:spPr>
            <a:xfrm>
              <a:off x="713225" y="42218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43"/>
            <p:cNvGrpSpPr/>
            <p:nvPr/>
          </p:nvGrpSpPr>
          <p:grpSpPr>
            <a:xfrm>
              <a:off x="790513" y="4323763"/>
              <a:ext cx="236923" cy="236923"/>
              <a:chOff x="1113470" y="1110867"/>
              <a:chExt cx="320860" cy="320860"/>
            </a:xfrm>
          </p:grpSpPr>
          <p:sp>
            <p:nvSpPr>
              <p:cNvPr id="862" name="Google Shape;862;p4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cxnSp>
            <p:nvCxnSpPr>
              <p:cNvPr id="863" name="Google Shape;863;p43"/>
              <p:cNvCxnSpPr/>
              <p:nvPr/>
            </p:nvCxnSpPr>
            <p:spPr>
              <a:xfrm>
                <a:off x="1273900" y="1113250"/>
                <a:ext cx="0" cy="268500"/>
              </a:xfrm>
              <a:prstGeom prst="straightConnector1">
                <a:avLst/>
              </a:prstGeom>
              <a:noFill/>
              <a:ln w="28575" cap="flat" cmpd="sng">
                <a:solidFill>
                  <a:schemeClr val="accent6"/>
                </a:solidFill>
                <a:prstDash val="solid"/>
                <a:round/>
                <a:headEnd type="none" w="med" len="med"/>
                <a:tailEnd type="none" w="med" len="med"/>
              </a:ln>
            </p:spPr>
          </p:cxnSp>
        </p:grpSp>
      </p:grpSp>
      <p:grpSp>
        <p:nvGrpSpPr>
          <p:cNvPr id="864" name="Google Shape;864;p43"/>
          <p:cNvGrpSpPr/>
          <p:nvPr/>
        </p:nvGrpSpPr>
        <p:grpSpPr>
          <a:xfrm rot="10800000">
            <a:off x="8039227" y="4220450"/>
            <a:ext cx="391500" cy="391500"/>
            <a:chOff x="1900200" y="3263712"/>
            <a:chExt cx="391500" cy="391500"/>
          </a:xfrm>
        </p:grpSpPr>
        <p:sp>
          <p:nvSpPr>
            <p:cNvPr id="865" name="Google Shape;865;p43"/>
            <p:cNvSpPr/>
            <p:nvPr/>
          </p:nvSpPr>
          <p:spPr>
            <a:xfrm>
              <a:off x="1900200" y="3263712"/>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3"/>
            <p:cNvCxnSpPr/>
            <p:nvPr/>
          </p:nvCxnSpPr>
          <p:spPr>
            <a:xfrm rot="10800000">
              <a:off x="1977417" y="3459444"/>
              <a:ext cx="237000" cy="0"/>
            </a:xfrm>
            <a:prstGeom prst="straightConnector1">
              <a:avLst/>
            </a:prstGeom>
            <a:noFill/>
            <a:ln w="28575" cap="flat" cmpd="sng">
              <a:solidFill>
                <a:schemeClr val="accent5"/>
              </a:solidFill>
              <a:prstDash val="solid"/>
              <a:round/>
              <a:headEnd type="none" w="med" len="med"/>
              <a:tailEnd type="none" w="med" len="med"/>
            </a:ln>
          </p:spPr>
        </p:cxnSp>
      </p:grpSp>
      <p:grpSp>
        <p:nvGrpSpPr>
          <p:cNvPr id="867" name="Google Shape;867;p43"/>
          <p:cNvGrpSpPr/>
          <p:nvPr/>
        </p:nvGrpSpPr>
        <p:grpSpPr>
          <a:xfrm rot="5400000">
            <a:off x="7825037" y="3471650"/>
            <a:ext cx="819900" cy="391500"/>
            <a:chOff x="7610875" y="3187000"/>
            <a:chExt cx="819900" cy="391500"/>
          </a:xfrm>
        </p:grpSpPr>
        <p:sp>
          <p:nvSpPr>
            <p:cNvPr id="868" name="Google Shape;868;p43"/>
            <p:cNvSpPr/>
            <p:nvPr/>
          </p:nvSpPr>
          <p:spPr>
            <a:xfrm>
              <a:off x="7610875" y="3187000"/>
              <a:ext cx="819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9" name="Google Shape;869;p43"/>
            <p:cNvGrpSpPr/>
            <p:nvPr/>
          </p:nvGrpSpPr>
          <p:grpSpPr>
            <a:xfrm rot="10800000">
              <a:off x="7711953" y="3257975"/>
              <a:ext cx="617743" cy="249549"/>
              <a:chOff x="3001625" y="839834"/>
              <a:chExt cx="879600" cy="355331"/>
            </a:xfrm>
          </p:grpSpPr>
          <p:sp>
            <p:nvSpPr>
              <p:cNvPr id="870" name="Google Shape;870;p43"/>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871" name="Google Shape;871;p43"/>
              <p:cNvCxnSpPr/>
              <p:nvPr/>
            </p:nvCxnSpPr>
            <p:spPr>
              <a:xfrm rot="10800000">
                <a:off x="3001625" y="1020300"/>
                <a:ext cx="879600" cy="0"/>
              </a:xfrm>
              <a:prstGeom prst="straightConnector1">
                <a:avLst/>
              </a:prstGeom>
              <a:noFill/>
              <a:ln w="28575" cap="flat" cmpd="sng">
                <a:solidFill>
                  <a:schemeClr val="dk1"/>
                </a:solidFill>
                <a:prstDash val="solid"/>
                <a:round/>
                <a:headEnd type="none" w="med" len="med"/>
                <a:tailEnd type="none" w="med" len="med"/>
              </a:ln>
            </p:spPr>
          </p:cxnSp>
        </p:grpSp>
      </p:grpSp>
      <p:sp>
        <p:nvSpPr>
          <p:cNvPr id="872" name="Google Shape;872;p43"/>
          <p:cNvSpPr/>
          <p:nvPr/>
        </p:nvSpPr>
        <p:spPr>
          <a:xfrm rot="10800000">
            <a:off x="6983834" y="4220450"/>
            <a:ext cx="391500" cy="3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58"/>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1000" fill="hold"/>
                                        <p:tgtEl>
                                          <p:spTgt spid="852"/>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859"/>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8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5"/>
          <p:cNvSpPr/>
          <p:nvPr/>
        </p:nvSpPr>
        <p:spPr>
          <a:xfrm>
            <a:off x="1127799" y="958773"/>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txBox="1">
            <a:spLocks noGrp="1"/>
          </p:cNvSpPr>
          <p:nvPr>
            <p:ph type="title"/>
          </p:nvPr>
        </p:nvSpPr>
        <p:spPr>
          <a:xfrm>
            <a:off x="2025774" y="950998"/>
            <a:ext cx="2217300"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Memory Usage</a:t>
            </a:r>
            <a:endParaRPr dirty="0"/>
          </a:p>
        </p:txBody>
      </p:sp>
      <p:sp>
        <p:nvSpPr>
          <p:cNvPr id="1238" name="Google Shape;1238;p55"/>
          <p:cNvSpPr txBox="1">
            <a:spLocks noGrp="1"/>
          </p:cNvSpPr>
          <p:nvPr>
            <p:ph type="subTitle" idx="1"/>
          </p:nvPr>
        </p:nvSpPr>
        <p:spPr>
          <a:xfrm>
            <a:off x="2025774" y="1365123"/>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Can help you fix performance and memory issues</a:t>
            </a:r>
            <a:endParaRPr dirty="0"/>
          </a:p>
        </p:txBody>
      </p:sp>
      <p:sp>
        <p:nvSpPr>
          <p:cNvPr id="1239" name="Google Shape;1239;p55"/>
          <p:cNvSpPr txBox="1">
            <a:spLocks noGrp="1"/>
          </p:cNvSpPr>
          <p:nvPr>
            <p:ph type="title" idx="2"/>
          </p:nvPr>
        </p:nvSpPr>
        <p:spPr>
          <a:xfrm>
            <a:off x="5826186" y="950998"/>
            <a:ext cx="2614189"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MY" dirty="0"/>
              <a:t>Lack modelling support</a:t>
            </a:r>
            <a:endParaRPr dirty="0"/>
          </a:p>
        </p:txBody>
      </p:sp>
      <p:sp>
        <p:nvSpPr>
          <p:cNvPr id="1240" name="Google Shape;1240;p55"/>
          <p:cNvSpPr txBox="1">
            <a:spLocks noGrp="1"/>
          </p:cNvSpPr>
          <p:nvPr>
            <p:ph type="subTitle" idx="3"/>
          </p:nvPr>
        </p:nvSpPr>
        <p:spPr>
          <a:xfrm>
            <a:off x="5826192" y="1365123"/>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Requires extensions to perform tasks such as modelling</a:t>
            </a:r>
            <a:endParaRPr dirty="0"/>
          </a:p>
        </p:txBody>
      </p:sp>
      <p:sp>
        <p:nvSpPr>
          <p:cNvPr id="1241" name="Google Shape;1241;p55"/>
          <p:cNvSpPr txBox="1">
            <a:spLocks noGrp="1"/>
          </p:cNvSpPr>
          <p:nvPr>
            <p:ph type="title" idx="4"/>
          </p:nvPr>
        </p:nvSpPr>
        <p:spPr>
          <a:xfrm>
            <a:off x="2025774" y="2436623"/>
            <a:ext cx="2217300"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Refactoring</a:t>
            </a:r>
            <a:endParaRPr dirty="0"/>
          </a:p>
        </p:txBody>
      </p:sp>
      <p:sp>
        <p:nvSpPr>
          <p:cNvPr id="1242" name="Google Shape;1242;p55"/>
          <p:cNvSpPr txBox="1">
            <a:spLocks noGrp="1"/>
          </p:cNvSpPr>
          <p:nvPr>
            <p:ph type="subTitle" idx="5"/>
          </p:nvPr>
        </p:nvSpPr>
        <p:spPr>
          <a:xfrm>
            <a:off x="2025774" y="2850648"/>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Fast and easy class and variable name changes can be made in NetBeans </a:t>
            </a:r>
            <a:endParaRPr dirty="0"/>
          </a:p>
        </p:txBody>
      </p:sp>
      <p:sp>
        <p:nvSpPr>
          <p:cNvPr id="1243" name="Google Shape;1243;p55"/>
          <p:cNvSpPr txBox="1">
            <a:spLocks noGrp="1"/>
          </p:cNvSpPr>
          <p:nvPr>
            <p:ph type="title" idx="6"/>
          </p:nvPr>
        </p:nvSpPr>
        <p:spPr>
          <a:xfrm>
            <a:off x="5826186" y="2436623"/>
            <a:ext cx="2378939"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MY" dirty="0"/>
              <a:t>Extension</a:t>
            </a:r>
            <a:endParaRPr dirty="0"/>
          </a:p>
        </p:txBody>
      </p:sp>
      <p:sp>
        <p:nvSpPr>
          <p:cNvPr id="1244" name="Google Shape;1244;p55"/>
          <p:cNvSpPr txBox="1">
            <a:spLocks noGrp="1"/>
          </p:cNvSpPr>
          <p:nvPr>
            <p:ph type="subTitle" idx="7"/>
          </p:nvPr>
        </p:nvSpPr>
        <p:spPr>
          <a:xfrm>
            <a:off x="5826192" y="2850648"/>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Adding extensions can significantly slow it down.</a:t>
            </a:r>
            <a:endParaRPr dirty="0"/>
          </a:p>
        </p:txBody>
      </p:sp>
      <p:sp>
        <p:nvSpPr>
          <p:cNvPr id="1245" name="Google Shape;1245;p55"/>
          <p:cNvSpPr txBox="1">
            <a:spLocks noGrp="1"/>
          </p:cNvSpPr>
          <p:nvPr>
            <p:ph type="title" idx="8"/>
          </p:nvPr>
        </p:nvSpPr>
        <p:spPr>
          <a:xfrm rot="16200000">
            <a:off x="-3164413" y="1722838"/>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Advantages</a:t>
            </a:r>
            <a:endParaRPr sz="2400" dirty="0"/>
          </a:p>
        </p:txBody>
      </p:sp>
      <p:sp>
        <p:nvSpPr>
          <p:cNvPr id="1246" name="Google Shape;1246;p55"/>
          <p:cNvSpPr/>
          <p:nvPr/>
        </p:nvSpPr>
        <p:spPr>
          <a:xfrm>
            <a:off x="1127812" y="2436611"/>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5"/>
          <p:cNvSpPr/>
          <p:nvPr/>
        </p:nvSpPr>
        <p:spPr>
          <a:xfrm>
            <a:off x="4923472" y="958773"/>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5"/>
          <p:cNvSpPr/>
          <p:nvPr/>
        </p:nvSpPr>
        <p:spPr>
          <a:xfrm>
            <a:off x="4923472" y="2436611"/>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55"/>
          <p:cNvGrpSpPr/>
          <p:nvPr/>
        </p:nvGrpSpPr>
        <p:grpSpPr>
          <a:xfrm>
            <a:off x="8048876" y="2713875"/>
            <a:ext cx="391500" cy="391500"/>
            <a:chOff x="1761025" y="4221850"/>
            <a:chExt cx="391500" cy="391500"/>
          </a:xfrm>
        </p:grpSpPr>
        <p:sp>
          <p:nvSpPr>
            <p:cNvPr id="1250" name="Google Shape;1250;p55"/>
            <p:cNvSpPr/>
            <p:nvPr/>
          </p:nvSpPr>
          <p:spPr>
            <a:xfrm>
              <a:off x="1761025" y="42218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5"/>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6"/>
              </a:solidFill>
              <a:prstDash val="solid"/>
              <a:round/>
              <a:headEnd type="none" w="med" len="med"/>
              <a:tailEnd type="none" w="med" len="med"/>
            </a:ln>
          </p:spPr>
        </p:sp>
      </p:grpSp>
      <p:grpSp>
        <p:nvGrpSpPr>
          <p:cNvPr id="1252" name="Google Shape;1252;p55"/>
          <p:cNvGrpSpPr/>
          <p:nvPr/>
        </p:nvGrpSpPr>
        <p:grpSpPr>
          <a:xfrm>
            <a:off x="5140696" y="1113429"/>
            <a:ext cx="277159" cy="402293"/>
            <a:chOff x="7847575" y="3775650"/>
            <a:chExt cx="241050" cy="349850"/>
          </a:xfrm>
        </p:grpSpPr>
        <p:sp>
          <p:nvSpPr>
            <p:cNvPr id="1253" name="Google Shape;1253;p55"/>
            <p:cNvSpPr/>
            <p:nvPr/>
          </p:nvSpPr>
          <p:spPr>
            <a:xfrm>
              <a:off x="7865350" y="3846650"/>
              <a:ext cx="165125" cy="132800"/>
            </a:xfrm>
            <a:custGeom>
              <a:avLst/>
              <a:gdLst/>
              <a:ahLst/>
              <a:cxnLst/>
              <a:rect l="l" t="t" r="r" b="b"/>
              <a:pathLst>
                <a:path w="6605" h="5312" extrusionOk="0">
                  <a:moveTo>
                    <a:pt x="3283" y="0"/>
                  </a:moveTo>
                  <a:cubicBezTo>
                    <a:pt x="3219" y="0"/>
                    <a:pt x="3167" y="26"/>
                    <a:pt x="3128" y="78"/>
                  </a:cubicBezTo>
                  <a:cubicBezTo>
                    <a:pt x="3102" y="104"/>
                    <a:pt x="1151" y="2585"/>
                    <a:pt x="52" y="5015"/>
                  </a:cubicBezTo>
                  <a:cubicBezTo>
                    <a:pt x="0" y="5131"/>
                    <a:pt x="52" y="5260"/>
                    <a:pt x="168" y="5312"/>
                  </a:cubicBezTo>
                  <a:lnTo>
                    <a:pt x="246" y="5312"/>
                  </a:lnTo>
                  <a:cubicBezTo>
                    <a:pt x="324" y="5312"/>
                    <a:pt x="401" y="5260"/>
                    <a:pt x="427" y="5183"/>
                  </a:cubicBezTo>
                  <a:cubicBezTo>
                    <a:pt x="1396" y="3050"/>
                    <a:pt x="3063" y="853"/>
                    <a:pt x="3399" y="414"/>
                  </a:cubicBezTo>
                  <a:lnTo>
                    <a:pt x="4834" y="414"/>
                  </a:lnTo>
                  <a:cubicBezTo>
                    <a:pt x="5325" y="1034"/>
                    <a:pt x="5777" y="1667"/>
                    <a:pt x="6191" y="2339"/>
                  </a:cubicBezTo>
                  <a:cubicBezTo>
                    <a:pt x="6233" y="2399"/>
                    <a:pt x="6304" y="2430"/>
                    <a:pt x="6376" y="2430"/>
                  </a:cubicBezTo>
                  <a:cubicBezTo>
                    <a:pt x="6414" y="2430"/>
                    <a:pt x="6453" y="2422"/>
                    <a:pt x="6488" y="2404"/>
                  </a:cubicBezTo>
                  <a:cubicBezTo>
                    <a:pt x="6579" y="2339"/>
                    <a:pt x="6605" y="2210"/>
                    <a:pt x="6553" y="2107"/>
                  </a:cubicBezTo>
                  <a:cubicBezTo>
                    <a:pt x="5777" y="931"/>
                    <a:pt x="5105" y="91"/>
                    <a:pt x="5105" y="78"/>
                  </a:cubicBezTo>
                  <a:cubicBezTo>
                    <a:pt x="5067" y="26"/>
                    <a:pt x="5015" y="0"/>
                    <a:pt x="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5"/>
            <p:cNvSpPr/>
            <p:nvPr/>
          </p:nvSpPr>
          <p:spPr>
            <a:xfrm>
              <a:off x="7847575" y="3917800"/>
              <a:ext cx="241050" cy="207700"/>
            </a:xfrm>
            <a:custGeom>
              <a:avLst/>
              <a:gdLst/>
              <a:ahLst/>
              <a:cxnLst/>
              <a:rect l="l" t="t" r="r" b="b"/>
              <a:pathLst>
                <a:path w="9642" h="8308" extrusionOk="0">
                  <a:moveTo>
                    <a:pt x="7583" y="0"/>
                  </a:moveTo>
                  <a:cubicBezTo>
                    <a:pt x="7549" y="0"/>
                    <a:pt x="7515" y="7"/>
                    <a:pt x="7484" y="23"/>
                  </a:cubicBezTo>
                  <a:cubicBezTo>
                    <a:pt x="7380" y="88"/>
                    <a:pt x="7354" y="217"/>
                    <a:pt x="7419" y="308"/>
                  </a:cubicBezTo>
                  <a:cubicBezTo>
                    <a:pt x="8246" y="1690"/>
                    <a:pt x="9228" y="3603"/>
                    <a:pt x="9228" y="4999"/>
                  </a:cubicBezTo>
                  <a:cubicBezTo>
                    <a:pt x="9241" y="5464"/>
                    <a:pt x="9151" y="5917"/>
                    <a:pt x="8957" y="6343"/>
                  </a:cubicBezTo>
                  <a:lnTo>
                    <a:pt x="7703" y="6343"/>
                  </a:lnTo>
                  <a:cubicBezTo>
                    <a:pt x="7432" y="6343"/>
                    <a:pt x="7432" y="6757"/>
                    <a:pt x="7703" y="6757"/>
                  </a:cubicBezTo>
                  <a:lnTo>
                    <a:pt x="8673" y="6757"/>
                  </a:lnTo>
                  <a:cubicBezTo>
                    <a:pt x="8492" y="7002"/>
                    <a:pt x="8259" y="7196"/>
                    <a:pt x="7988" y="7325"/>
                  </a:cubicBezTo>
                  <a:cubicBezTo>
                    <a:pt x="7277" y="7713"/>
                    <a:pt x="6269" y="7907"/>
                    <a:pt x="4821" y="7907"/>
                  </a:cubicBezTo>
                  <a:cubicBezTo>
                    <a:pt x="3361" y="7907"/>
                    <a:pt x="2379" y="7713"/>
                    <a:pt x="1668" y="7325"/>
                  </a:cubicBezTo>
                  <a:cubicBezTo>
                    <a:pt x="1396" y="7183"/>
                    <a:pt x="1151" y="6989"/>
                    <a:pt x="957" y="6757"/>
                  </a:cubicBezTo>
                  <a:lnTo>
                    <a:pt x="6734" y="6757"/>
                  </a:lnTo>
                  <a:cubicBezTo>
                    <a:pt x="7018" y="6757"/>
                    <a:pt x="7018" y="6343"/>
                    <a:pt x="6734" y="6343"/>
                  </a:cubicBezTo>
                  <a:lnTo>
                    <a:pt x="699" y="6343"/>
                  </a:lnTo>
                  <a:cubicBezTo>
                    <a:pt x="505" y="5917"/>
                    <a:pt x="401" y="5464"/>
                    <a:pt x="427" y="4999"/>
                  </a:cubicBezTo>
                  <a:cubicBezTo>
                    <a:pt x="440" y="4392"/>
                    <a:pt x="569" y="3797"/>
                    <a:pt x="776" y="3241"/>
                  </a:cubicBezTo>
                  <a:cubicBezTo>
                    <a:pt x="828" y="3125"/>
                    <a:pt x="776" y="3009"/>
                    <a:pt x="660" y="2957"/>
                  </a:cubicBezTo>
                  <a:cubicBezTo>
                    <a:pt x="642" y="2953"/>
                    <a:pt x="624" y="2950"/>
                    <a:pt x="606" y="2950"/>
                  </a:cubicBezTo>
                  <a:cubicBezTo>
                    <a:pt x="518" y="2950"/>
                    <a:pt x="431" y="3001"/>
                    <a:pt x="388" y="3086"/>
                  </a:cubicBezTo>
                  <a:cubicBezTo>
                    <a:pt x="156" y="3707"/>
                    <a:pt x="26" y="4353"/>
                    <a:pt x="1" y="4999"/>
                  </a:cubicBezTo>
                  <a:cubicBezTo>
                    <a:pt x="1" y="6253"/>
                    <a:pt x="492" y="7157"/>
                    <a:pt x="1461" y="7700"/>
                  </a:cubicBezTo>
                  <a:cubicBezTo>
                    <a:pt x="2430" y="8230"/>
                    <a:pt x="3309" y="8308"/>
                    <a:pt x="4821" y="8308"/>
                  </a:cubicBezTo>
                  <a:cubicBezTo>
                    <a:pt x="6320" y="8308"/>
                    <a:pt x="7419" y="8114"/>
                    <a:pt x="8194" y="7700"/>
                  </a:cubicBezTo>
                  <a:cubicBezTo>
                    <a:pt x="8970" y="7274"/>
                    <a:pt x="9642" y="6253"/>
                    <a:pt x="9642" y="4999"/>
                  </a:cubicBezTo>
                  <a:cubicBezTo>
                    <a:pt x="9642" y="3732"/>
                    <a:pt x="9022" y="2156"/>
                    <a:pt x="7781" y="101"/>
                  </a:cubicBezTo>
                  <a:cubicBezTo>
                    <a:pt x="7736" y="38"/>
                    <a:pt x="7660" y="0"/>
                    <a:pt x="7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5"/>
            <p:cNvSpPr/>
            <p:nvPr/>
          </p:nvSpPr>
          <p:spPr>
            <a:xfrm>
              <a:off x="7950325" y="4027900"/>
              <a:ext cx="35875" cy="35250"/>
            </a:xfrm>
            <a:custGeom>
              <a:avLst/>
              <a:gdLst/>
              <a:ahLst/>
              <a:cxnLst/>
              <a:rect l="l" t="t" r="r" b="b"/>
              <a:pathLst>
                <a:path w="1435" h="1410" extrusionOk="0">
                  <a:moveTo>
                    <a:pt x="711" y="401"/>
                  </a:moveTo>
                  <a:cubicBezTo>
                    <a:pt x="1034" y="401"/>
                    <a:pt x="1034" y="892"/>
                    <a:pt x="711" y="892"/>
                  </a:cubicBezTo>
                  <a:cubicBezTo>
                    <a:pt x="388" y="892"/>
                    <a:pt x="388" y="401"/>
                    <a:pt x="711" y="401"/>
                  </a:cubicBezTo>
                  <a:close/>
                  <a:moveTo>
                    <a:pt x="734" y="0"/>
                  </a:moveTo>
                  <a:cubicBezTo>
                    <a:pt x="726" y="0"/>
                    <a:pt x="719" y="0"/>
                    <a:pt x="711" y="0"/>
                  </a:cubicBezTo>
                  <a:cubicBezTo>
                    <a:pt x="349" y="0"/>
                    <a:pt x="65" y="285"/>
                    <a:pt x="65" y="647"/>
                  </a:cubicBezTo>
                  <a:cubicBezTo>
                    <a:pt x="0" y="1047"/>
                    <a:pt x="311" y="1409"/>
                    <a:pt x="711" y="1409"/>
                  </a:cubicBezTo>
                  <a:cubicBezTo>
                    <a:pt x="1125" y="1409"/>
                    <a:pt x="1435" y="1047"/>
                    <a:pt x="1370" y="647"/>
                  </a:cubicBezTo>
                  <a:cubicBezTo>
                    <a:pt x="1370" y="292"/>
                    <a:pt x="1085" y="0"/>
                    <a:pt x="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5"/>
            <p:cNvSpPr/>
            <p:nvPr/>
          </p:nvSpPr>
          <p:spPr>
            <a:xfrm>
              <a:off x="7938375" y="3966500"/>
              <a:ext cx="52025" cy="44375"/>
            </a:xfrm>
            <a:custGeom>
              <a:avLst/>
              <a:gdLst/>
              <a:ahLst/>
              <a:cxnLst/>
              <a:rect l="l" t="t" r="r" b="b"/>
              <a:pathLst>
                <a:path w="2081" h="1775" extrusionOk="0">
                  <a:moveTo>
                    <a:pt x="1273" y="407"/>
                  </a:moveTo>
                  <a:cubicBezTo>
                    <a:pt x="1525" y="407"/>
                    <a:pt x="1745" y="612"/>
                    <a:pt x="1745" y="880"/>
                  </a:cubicBezTo>
                  <a:cubicBezTo>
                    <a:pt x="1745" y="1142"/>
                    <a:pt x="1534" y="1343"/>
                    <a:pt x="1290" y="1343"/>
                  </a:cubicBezTo>
                  <a:cubicBezTo>
                    <a:pt x="1257" y="1343"/>
                    <a:pt x="1223" y="1340"/>
                    <a:pt x="1189" y="1332"/>
                  </a:cubicBezTo>
                  <a:cubicBezTo>
                    <a:pt x="672" y="1242"/>
                    <a:pt x="672" y="518"/>
                    <a:pt x="1189" y="415"/>
                  </a:cubicBezTo>
                  <a:cubicBezTo>
                    <a:pt x="1217" y="409"/>
                    <a:pt x="1245" y="407"/>
                    <a:pt x="1273" y="407"/>
                  </a:cubicBezTo>
                  <a:close/>
                  <a:moveTo>
                    <a:pt x="1189" y="1"/>
                  </a:moveTo>
                  <a:cubicBezTo>
                    <a:pt x="388" y="1"/>
                    <a:pt x="0" y="957"/>
                    <a:pt x="556" y="1513"/>
                  </a:cubicBezTo>
                  <a:cubicBezTo>
                    <a:pt x="736" y="1693"/>
                    <a:pt x="960" y="1774"/>
                    <a:pt x="1179" y="1774"/>
                  </a:cubicBezTo>
                  <a:cubicBezTo>
                    <a:pt x="1638" y="1774"/>
                    <a:pt x="2081" y="1421"/>
                    <a:pt x="2081" y="880"/>
                  </a:cubicBezTo>
                  <a:cubicBezTo>
                    <a:pt x="2081" y="402"/>
                    <a:pt x="1680" y="1"/>
                    <a:pt x="1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5"/>
            <p:cNvSpPr/>
            <p:nvPr/>
          </p:nvSpPr>
          <p:spPr>
            <a:xfrm>
              <a:off x="7994600" y="4027900"/>
              <a:ext cx="35875" cy="35250"/>
            </a:xfrm>
            <a:custGeom>
              <a:avLst/>
              <a:gdLst/>
              <a:ahLst/>
              <a:cxnLst/>
              <a:rect l="l" t="t" r="r" b="b"/>
              <a:pathLst>
                <a:path w="1435" h="1410" extrusionOk="0">
                  <a:moveTo>
                    <a:pt x="737" y="401"/>
                  </a:moveTo>
                  <a:cubicBezTo>
                    <a:pt x="1047" y="401"/>
                    <a:pt x="1047" y="892"/>
                    <a:pt x="737" y="892"/>
                  </a:cubicBezTo>
                  <a:cubicBezTo>
                    <a:pt x="414" y="892"/>
                    <a:pt x="414" y="401"/>
                    <a:pt x="737" y="401"/>
                  </a:cubicBezTo>
                  <a:close/>
                  <a:moveTo>
                    <a:pt x="713" y="0"/>
                  </a:moveTo>
                  <a:cubicBezTo>
                    <a:pt x="350" y="0"/>
                    <a:pt x="65" y="292"/>
                    <a:pt x="65" y="647"/>
                  </a:cubicBezTo>
                  <a:cubicBezTo>
                    <a:pt x="0" y="1047"/>
                    <a:pt x="310" y="1409"/>
                    <a:pt x="724" y="1409"/>
                  </a:cubicBezTo>
                  <a:cubicBezTo>
                    <a:pt x="1124" y="1409"/>
                    <a:pt x="1435" y="1047"/>
                    <a:pt x="1383" y="647"/>
                  </a:cubicBezTo>
                  <a:cubicBezTo>
                    <a:pt x="1383" y="285"/>
                    <a:pt x="1086" y="0"/>
                    <a:pt x="737" y="0"/>
                  </a:cubicBezTo>
                  <a:cubicBezTo>
                    <a:pt x="729" y="0"/>
                    <a:pt x="721" y="0"/>
                    <a:pt x="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5"/>
            <p:cNvSpPr/>
            <p:nvPr/>
          </p:nvSpPr>
          <p:spPr>
            <a:xfrm>
              <a:off x="7905725" y="4030000"/>
              <a:ext cx="35900" cy="33150"/>
            </a:xfrm>
            <a:custGeom>
              <a:avLst/>
              <a:gdLst/>
              <a:ahLst/>
              <a:cxnLst/>
              <a:rect l="l" t="t" r="r" b="b"/>
              <a:pathLst>
                <a:path w="1436" h="1326" extrusionOk="0">
                  <a:moveTo>
                    <a:pt x="712" y="317"/>
                  </a:moveTo>
                  <a:cubicBezTo>
                    <a:pt x="854" y="317"/>
                    <a:pt x="957" y="421"/>
                    <a:pt x="957" y="563"/>
                  </a:cubicBezTo>
                  <a:cubicBezTo>
                    <a:pt x="957" y="692"/>
                    <a:pt x="854" y="808"/>
                    <a:pt x="712" y="808"/>
                  </a:cubicBezTo>
                  <a:cubicBezTo>
                    <a:pt x="389" y="808"/>
                    <a:pt x="389" y="317"/>
                    <a:pt x="712" y="317"/>
                  </a:cubicBezTo>
                  <a:close/>
                  <a:moveTo>
                    <a:pt x="720" y="1"/>
                  </a:moveTo>
                  <a:cubicBezTo>
                    <a:pt x="421" y="1"/>
                    <a:pt x="124" y="188"/>
                    <a:pt x="66" y="563"/>
                  </a:cubicBezTo>
                  <a:cubicBezTo>
                    <a:pt x="1" y="963"/>
                    <a:pt x="311" y="1325"/>
                    <a:pt x="725" y="1325"/>
                  </a:cubicBezTo>
                  <a:cubicBezTo>
                    <a:pt x="1125" y="1325"/>
                    <a:pt x="1435" y="963"/>
                    <a:pt x="1384" y="563"/>
                  </a:cubicBezTo>
                  <a:cubicBezTo>
                    <a:pt x="1319" y="188"/>
                    <a:pt x="1019" y="1"/>
                    <a:pt x="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5"/>
            <p:cNvSpPr/>
            <p:nvPr/>
          </p:nvSpPr>
          <p:spPr>
            <a:xfrm>
              <a:off x="7962275" y="3916100"/>
              <a:ext cx="11325" cy="11350"/>
            </a:xfrm>
            <a:custGeom>
              <a:avLst/>
              <a:gdLst/>
              <a:ahLst/>
              <a:cxnLst/>
              <a:rect l="l" t="t" r="r" b="b"/>
              <a:pathLst>
                <a:path w="453" h="454" extrusionOk="0">
                  <a:moveTo>
                    <a:pt x="233" y="1"/>
                  </a:moveTo>
                  <a:cubicBezTo>
                    <a:pt x="104" y="1"/>
                    <a:pt x="1" y="91"/>
                    <a:pt x="1" y="221"/>
                  </a:cubicBezTo>
                  <a:cubicBezTo>
                    <a:pt x="1" y="350"/>
                    <a:pt x="104" y="453"/>
                    <a:pt x="233" y="453"/>
                  </a:cubicBezTo>
                  <a:cubicBezTo>
                    <a:pt x="350" y="453"/>
                    <a:pt x="453" y="350"/>
                    <a:pt x="453" y="221"/>
                  </a:cubicBezTo>
                  <a:cubicBezTo>
                    <a:pt x="453" y="91"/>
                    <a:pt x="350"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5"/>
            <p:cNvSpPr/>
            <p:nvPr/>
          </p:nvSpPr>
          <p:spPr>
            <a:xfrm>
              <a:off x="7984900" y="3916100"/>
              <a:ext cx="11325" cy="11350"/>
            </a:xfrm>
            <a:custGeom>
              <a:avLst/>
              <a:gdLst/>
              <a:ahLst/>
              <a:cxnLst/>
              <a:rect l="l" t="t" r="r" b="b"/>
              <a:pathLst>
                <a:path w="453" h="454" extrusionOk="0">
                  <a:moveTo>
                    <a:pt x="233" y="1"/>
                  </a:moveTo>
                  <a:cubicBezTo>
                    <a:pt x="104" y="1"/>
                    <a:pt x="0" y="91"/>
                    <a:pt x="0" y="221"/>
                  </a:cubicBezTo>
                  <a:cubicBezTo>
                    <a:pt x="0" y="350"/>
                    <a:pt x="104" y="453"/>
                    <a:pt x="233" y="453"/>
                  </a:cubicBezTo>
                  <a:cubicBezTo>
                    <a:pt x="349" y="453"/>
                    <a:pt x="453" y="350"/>
                    <a:pt x="453" y="221"/>
                  </a:cubicBezTo>
                  <a:cubicBezTo>
                    <a:pt x="453" y="91"/>
                    <a:pt x="349"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5"/>
            <p:cNvSpPr/>
            <p:nvPr/>
          </p:nvSpPr>
          <p:spPr>
            <a:xfrm>
              <a:off x="7940300" y="3916100"/>
              <a:ext cx="11350" cy="11350"/>
            </a:xfrm>
            <a:custGeom>
              <a:avLst/>
              <a:gdLst/>
              <a:ahLst/>
              <a:cxnLst/>
              <a:rect l="l" t="t" r="r" b="b"/>
              <a:pathLst>
                <a:path w="454" h="454" extrusionOk="0">
                  <a:moveTo>
                    <a:pt x="221" y="1"/>
                  </a:moveTo>
                  <a:cubicBezTo>
                    <a:pt x="91" y="1"/>
                    <a:pt x="1" y="91"/>
                    <a:pt x="1" y="221"/>
                  </a:cubicBezTo>
                  <a:cubicBezTo>
                    <a:pt x="1" y="350"/>
                    <a:pt x="91" y="453"/>
                    <a:pt x="221" y="453"/>
                  </a:cubicBezTo>
                  <a:cubicBezTo>
                    <a:pt x="350" y="453"/>
                    <a:pt x="453" y="350"/>
                    <a:pt x="453" y="221"/>
                  </a:cubicBezTo>
                  <a:cubicBezTo>
                    <a:pt x="453" y="91"/>
                    <a:pt x="350"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5"/>
            <p:cNvSpPr/>
            <p:nvPr/>
          </p:nvSpPr>
          <p:spPr>
            <a:xfrm>
              <a:off x="7951300" y="3938075"/>
              <a:ext cx="11325" cy="11325"/>
            </a:xfrm>
            <a:custGeom>
              <a:avLst/>
              <a:gdLst/>
              <a:ahLst/>
              <a:cxnLst/>
              <a:rect l="l" t="t" r="r" b="b"/>
              <a:pathLst>
                <a:path w="453" h="453" extrusionOk="0">
                  <a:moveTo>
                    <a:pt x="233" y="1"/>
                  </a:moveTo>
                  <a:cubicBezTo>
                    <a:pt x="104" y="1"/>
                    <a:pt x="0" y="104"/>
                    <a:pt x="0" y="233"/>
                  </a:cubicBezTo>
                  <a:cubicBezTo>
                    <a:pt x="0" y="350"/>
                    <a:pt x="104" y="453"/>
                    <a:pt x="233" y="453"/>
                  </a:cubicBezTo>
                  <a:cubicBezTo>
                    <a:pt x="362" y="453"/>
                    <a:pt x="453" y="350"/>
                    <a:pt x="453" y="233"/>
                  </a:cubicBezTo>
                  <a:cubicBezTo>
                    <a:pt x="453" y="104"/>
                    <a:pt x="362"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5"/>
            <p:cNvSpPr/>
            <p:nvPr/>
          </p:nvSpPr>
          <p:spPr>
            <a:xfrm>
              <a:off x="7973575" y="3938075"/>
              <a:ext cx="11350" cy="11325"/>
            </a:xfrm>
            <a:custGeom>
              <a:avLst/>
              <a:gdLst/>
              <a:ahLst/>
              <a:cxnLst/>
              <a:rect l="l" t="t" r="r" b="b"/>
              <a:pathLst>
                <a:path w="454" h="453" extrusionOk="0">
                  <a:moveTo>
                    <a:pt x="234" y="1"/>
                  </a:moveTo>
                  <a:cubicBezTo>
                    <a:pt x="104" y="1"/>
                    <a:pt x="1" y="104"/>
                    <a:pt x="1" y="233"/>
                  </a:cubicBezTo>
                  <a:cubicBezTo>
                    <a:pt x="1" y="350"/>
                    <a:pt x="104" y="453"/>
                    <a:pt x="234" y="453"/>
                  </a:cubicBezTo>
                  <a:cubicBezTo>
                    <a:pt x="350" y="453"/>
                    <a:pt x="453" y="350"/>
                    <a:pt x="453" y="233"/>
                  </a:cubicBezTo>
                  <a:cubicBezTo>
                    <a:pt x="453" y="104"/>
                    <a:pt x="350" y="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5"/>
            <p:cNvSpPr/>
            <p:nvPr/>
          </p:nvSpPr>
          <p:spPr>
            <a:xfrm>
              <a:off x="7919950" y="3775650"/>
              <a:ext cx="32650" cy="58650"/>
            </a:xfrm>
            <a:custGeom>
              <a:avLst/>
              <a:gdLst/>
              <a:ahLst/>
              <a:cxnLst/>
              <a:rect l="l" t="t" r="r" b="b"/>
              <a:pathLst>
                <a:path w="1306" h="2346" extrusionOk="0">
                  <a:moveTo>
                    <a:pt x="653" y="0"/>
                  </a:moveTo>
                  <a:cubicBezTo>
                    <a:pt x="356" y="0"/>
                    <a:pt x="59" y="184"/>
                    <a:pt x="1" y="553"/>
                  </a:cubicBezTo>
                  <a:cubicBezTo>
                    <a:pt x="1" y="669"/>
                    <a:pt x="91" y="759"/>
                    <a:pt x="207" y="759"/>
                  </a:cubicBezTo>
                  <a:cubicBezTo>
                    <a:pt x="324" y="759"/>
                    <a:pt x="427" y="669"/>
                    <a:pt x="427" y="553"/>
                  </a:cubicBezTo>
                  <a:cubicBezTo>
                    <a:pt x="427" y="436"/>
                    <a:pt x="518" y="333"/>
                    <a:pt x="647" y="333"/>
                  </a:cubicBezTo>
                  <a:cubicBezTo>
                    <a:pt x="776" y="333"/>
                    <a:pt x="879" y="423"/>
                    <a:pt x="892" y="553"/>
                  </a:cubicBezTo>
                  <a:lnTo>
                    <a:pt x="892" y="2142"/>
                  </a:lnTo>
                  <a:cubicBezTo>
                    <a:pt x="892" y="2278"/>
                    <a:pt x="996" y="2346"/>
                    <a:pt x="1099" y="2346"/>
                  </a:cubicBezTo>
                  <a:cubicBezTo>
                    <a:pt x="1203" y="2346"/>
                    <a:pt x="1306" y="2278"/>
                    <a:pt x="1306" y="2142"/>
                  </a:cubicBezTo>
                  <a:lnTo>
                    <a:pt x="1306" y="553"/>
                  </a:lnTo>
                  <a:cubicBezTo>
                    <a:pt x="1248" y="184"/>
                    <a:pt x="950"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5"/>
            <p:cNvSpPr/>
            <p:nvPr/>
          </p:nvSpPr>
          <p:spPr>
            <a:xfrm>
              <a:off x="7983925" y="3775650"/>
              <a:ext cx="32650" cy="58750"/>
            </a:xfrm>
            <a:custGeom>
              <a:avLst/>
              <a:gdLst/>
              <a:ahLst/>
              <a:cxnLst/>
              <a:rect l="l" t="t" r="r" b="b"/>
              <a:pathLst>
                <a:path w="1306" h="2350" extrusionOk="0">
                  <a:moveTo>
                    <a:pt x="653" y="0"/>
                  </a:moveTo>
                  <a:cubicBezTo>
                    <a:pt x="356" y="0"/>
                    <a:pt x="59" y="184"/>
                    <a:pt x="1" y="553"/>
                  </a:cubicBezTo>
                  <a:lnTo>
                    <a:pt x="1" y="2142"/>
                  </a:lnTo>
                  <a:cubicBezTo>
                    <a:pt x="1" y="2259"/>
                    <a:pt x="91" y="2349"/>
                    <a:pt x="207" y="2349"/>
                  </a:cubicBezTo>
                  <a:cubicBezTo>
                    <a:pt x="324" y="2349"/>
                    <a:pt x="414" y="2259"/>
                    <a:pt x="414" y="2142"/>
                  </a:cubicBezTo>
                  <a:lnTo>
                    <a:pt x="414" y="553"/>
                  </a:lnTo>
                  <a:cubicBezTo>
                    <a:pt x="414" y="431"/>
                    <a:pt x="518" y="332"/>
                    <a:pt x="638" y="332"/>
                  </a:cubicBezTo>
                  <a:cubicBezTo>
                    <a:pt x="645" y="332"/>
                    <a:pt x="652" y="332"/>
                    <a:pt x="660" y="333"/>
                  </a:cubicBezTo>
                  <a:cubicBezTo>
                    <a:pt x="776" y="333"/>
                    <a:pt x="879" y="436"/>
                    <a:pt x="879" y="553"/>
                  </a:cubicBezTo>
                  <a:cubicBezTo>
                    <a:pt x="879" y="695"/>
                    <a:pt x="986" y="766"/>
                    <a:pt x="1093" y="766"/>
                  </a:cubicBezTo>
                  <a:cubicBezTo>
                    <a:pt x="1199" y="766"/>
                    <a:pt x="1306" y="695"/>
                    <a:pt x="1306" y="553"/>
                  </a:cubicBezTo>
                  <a:cubicBezTo>
                    <a:pt x="1248" y="184"/>
                    <a:pt x="950"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5"/>
            <p:cNvSpPr/>
            <p:nvPr/>
          </p:nvSpPr>
          <p:spPr>
            <a:xfrm>
              <a:off x="7962925" y="3819825"/>
              <a:ext cx="10675" cy="14600"/>
            </a:xfrm>
            <a:custGeom>
              <a:avLst/>
              <a:gdLst/>
              <a:ahLst/>
              <a:cxnLst/>
              <a:rect l="l" t="t" r="r" b="b"/>
              <a:pathLst>
                <a:path w="427" h="584" extrusionOk="0">
                  <a:moveTo>
                    <a:pt x="207" y="0"/>
                  </a:moveTo>
                  <a:cubicBezTo>
                    <a:pt x="91" y="0"/>
                    <a:pt x="0" y="91"/>
                    <a:pt x="13" y="207"/>
                  </a:cubicBezTo>
                  <a:lnTo>
                    <a:pt x="13" y="375"/>
                  </a:lnTo>
                  <a:cubicBezTo>
                    <a:pt x="0" y="492"/>
                    <a:pt x="91" y="582"/>
                    <a:pt x="207" y="582"/>
                  </a:cubicBezTo>
                  <a:cubicBezTo>
                    <a:pt x="214" y="583"/>
                    <a:pt x="220" y="583"/>
                    <a:pt x="227" y="583"/>
                  </a:cubicBezTo>
                  <a:cubicBezTo>
                    <a:pt x="335" y="583"/>
                    <a:pt x="426" y="485"/>
                    <a:pt x="414" y="375"/>
                  </a:cubicBezTo>
                  <a:lnTo>
                    <a:pt x="414" y="207"/>
                  </a:lnTo>
                  <a:cubicBezTo>
                    <a:pt x="414" y="91"/>
                    <a:pt x="324"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5"/>
            <p:cNvSpPr/>
            <p:nvPr/>
          </p:nvSpPr>
          <p:spPr>
            <a:xfrm>
              <a:off x="7962925" y="3795550"/>
              <a:ext cx="10375" cy="17200"/>
            </a:xfrm>
            <a:custGeom>
              <a:avLst/>
              <a:gdLst/>
              <a:ahLst/>
              <a:cxnLst/>
              <a:rect l="l" t="t" r="r" b="b"/>
              <a:pathLst>
                <a:path w="415" h="688" extrusionOk="0">
                  <a:moveTo>
                    <a:pt x="229" y="1"/>
                  </a:moveTo>
                  <a:cubicBezTo>
                    <a:pt x="222" y="1"/>
                    <a:pt x="215" y="1"/>
                    <a:pt x="207" y="2"/>
                  </a:cubicBezTo>
                  <a:cubicBezTo>
                    <a:pt x="91" y="2"/>
                    <a:pt x="13" y="93"/>
                    <a:pt x="13" y="196"/>
                  </a:cubicBezTo>
                  <a:lnTo>
                    <a:pt x="13" y="467"/>
                  </a:lnTo>
                  <a:cubicBezTo>
                    <a:pt x="0" y="584"/>
                    <a:pt x="91" y="687"/>
                    <a:pt x="207" y="687"/>
                  </a:cubicBezTo>
                  <a:cubicBezTo>
                    <a:pt x="324" y="674"/>
                    <a:pt x="414" y="584"/>
                    <a:pt x="414" y="467"/>
                  </a:cubicBezTo>
                  <a:lnTo>
                    <a:pt x="414" y="196"/>
                  </a:lnTo>
                  <a:cubicBezTo>
                    <a:pt x="414" y="87"/>
                    <a:pt x="335"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55"/>
          <p:cNvGrpSpPr/>
          <p:nvPr/>
        </p:nvGrpSpPr>
        <p:grpSpPr>
          <a:xfrm>
            <a:off x="1367314" y="2592525"/>
            <a:ext cx="232554" cy="399782"/>
            <a:chOff x="5613650" y="3773300"/>
            <a:chExt cx="204875" cy="352200"/>
          </a:xfrm>
        </p:grpSpPr>
        <p:sp>
          <p:nvSpPr>
            <p:cNvPr id="1269" name="Google Shape;1269;p55"/>
            <p:cNvSpPr/>
            <p:nvPr/>
          </p:nvSpPr>
          <p:spPr>
            <a:xfrm>
              <a:off x="5639175" y="3799125"/>
              <a:ext cx="153500" cy="143825"/>
            </a:xfrm>
            <a:custGeom>
              <a:avLst/>
              <a:gdLst/>
              <a:ahLst/>
              <a:cxnLst/>
              <a:rect l="l" t="t" r="r" b="b"/>
              <a:pathLst>
                <a:path w="6140" h="5753" extrusionOk="0">
                  <a:moveTo>
                    <a:pt x="5232" y="414"/>
                  </a:moveTo>
                  <a:cubicBezTo>
                    <a:pt x="5390" y="414"/>
                    <a:pt x="5521" y="539"/>
                    <a:pt x="5545" y="699"/>
                  </a:cubicBezTo>
                  <a:cubicBezTo>
                    <a:pt x="5675" y="1423"/>
                    <a:pt x="5739" y="2147"/>
                    <a:pt x="5739" y="2883"/>
                  </a:cubicBezTo>
                  <a:cubicBezTo>
                    <a:pt x="5739" y="3607"/>
                    <a:pt x="5675" y="4331"/>
                    <a:pt x="5545" y="5042"/>
                  </a:cubicBezTo>
                  <a:cubicBezTo>
                    <a:pt x="5520" y="5210"/>
                    <a:pt x="5377" y="5339"/>
                    <a:pt x="5209" y="5339"/>
                  </a:cubicBezTo>
                  <a:lnTo>
                    <a:pt x="957" y="5339"/>
                  </a:lnTo>
                  <a:cubicBezTo>
                    <a:pt x="789" y="5339"/>
                    <a:pt x="634" y="5223"/>
                    <a:pt x="621" y="5042"/>
                  </a:cubicBezTo>
                  <a:cubicBezTo>
                    <a:pt x="492" y="4331"/>
                    <a:pt x="427" y="3607"/>
                    <a:pt x="427" y="2883"/>
                  </a:cubicBezTo>
                  <a:cubicBezTo>
                    <a:pt x="427" y="2147"/>
                    <a:pt x="492" y="1423"/>
                    <a:pt x="621" y="699"/>
                  </a:cubicBezTo>
                  <a:cubicBezTo>
                    <a:pt x="646" y="539"/>
                    <a:pt x="776" y="414"/>
                    <a:pt x="934" y="414"/>
                  </a:cubicBezTo>
                  <a:cubicBezTo>
                    <a:pt x="942" y="414"/>
                    <a:pt x="950" y="414"/>
                    <a:pt x="957" y="415"/>
                  </a:cubicBezTo>
                  <a:lnTo>
                    <a:pt x="5209" y="415"/>
                  </a:lnTo>
                  <a:cubicBezTo>
                    <a:pt x="5217" y="414"/>
                    <a:pt x="5225" y="414"/>
                    <a:pt x="5232" y="414"/>
                  </a:cubicBezTo>
                  <a:close/>
                  <a:moveTo>
                    <a:pt x="5235" y="1"/>
                  </a:moveTo>
                  <a:cubicBezTo>
                    <a:pt x="5226" y="1"/>
                    <a:pt x="5218" y="1"/>
                    <a:pt x="5209" y="1"/>
                  </a:cubicBezTo>
                  <a:lnTo>
                    <a:pt x="957" y="1"/>
                  </a:lnTo>
                  <a:cubicBezTo>
                    <a:pt x="583" y="1"/>
                    <a:pt x="259" y="273"/>
                    <a:pt x="195" y="635"/>
                  </a:cubicBezTo>
                  <a:cubicBezTo>
                    <a:pt x="78" y="1371"/>
                    <a:pt x="14" y="2134"/>
                    <a:pt x="1" y="2883"/>
                  </a:cubicBezTo>
                  <a:cubicBezTo>
                    <a:pt x="14" y="3633"/>
                    <a:pt x="78" y="4370"/>
                    <a:pt x="195" y="5106"/>
                  </a:cubicBezTo>
                  <a:cubicBezTo>
                    <a:pt x="259" y="5481"/>
                    <a:pt x="583" y="5752"/>
                    <a:pt x="957" y="5752"/>
                  </a:cubicBezTo>
                  <a:lnTo>
                    <a:pt x="5209" y="5752"/>
                  </a:lnTo>
                  <a:cubicBezTo>
                    <a:pt x="5584" y="5752"/>
                    <a:pt x="5894" y="5481"/>
                    <a:pt x="5946" y="5106"/>
                  </a:cubicBezTo>
                  <a:cubicBezTo>
                    <a:pt x="6075" y="4370"/>
                    <a:pt x="6140" y="3633"/>
                    <a:pt x="6140" y="2883"/>
                  </a:cubicBezTo>
                  <a:cubicBezTo>
                    <a:pt x="6140" y="2134"/>
                    <a:pt x="6075" y="1371"/>
                    <a:pt x="5946" y="635"/>
                  </a:cubicBezTo>
                  <a:cubicBezTo>
                    <a:pt x="5895" y="268"/>
                    <a:pt x="5598" y="1"/>
                    <a:pt x="5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5"/>
            <p:cNvSpPr/>
            <p:nvPr/>
          </p:nvSpPr>
          <p:spPr>
            <a:xfrm>
              <a:off x="5661475" y="3828225"/>
              <a:ext cx="32675" cy="47850"/>
            </a:xfrm>
            <a:custGeom>
              <a:avLst/>
              <a:gdLst/>
              <a:ahLst/>
              <a:cxnLst/>
              <a:rect l="l" t="t" r="r" b="b"/>
              <a:pathLst>
                <a:path w="1307" h="1914" extrusionOk="0">
                  <a:moveTo>
                    <a:pt x="905" y="427"/>
                  </a:moveTo>
                  <a:lnTo>
                    <a:pt x="905" y="1513"/>
                  </a:lnTo>
                  <a:lnTo>
                    <a:pt x="427" y="1513"/>
                  </a:lnTo>
                  <a:lnTo>
                    <a:pt x="427" y="427"/>
                  </a:lnTo>
                  <a:close/>
                  <a:moveTo>
                    <a:pt x="207" y="0"/>
                  </a:moveTo>
                  <a:cubicBezTo>
                    <a:pt x="91" y="0"/>
                    <a:pt x="1" y="104"/>
                    <a:pt x="1" y="220"/>
                  </a:cubicBezTo>
                  <a:lnTo>
                    <a:pt x="1" y="1719"/>
                  </a:lnTo>
                  <a:cubicBezTo>
                    <a:pt x="1" y="1836"/>
                    <a:pt x="91" y="1913"/>
                    <a:pt x="207" y="1913"/>
                  </a:cubicBezTo>
                  <a:lnTo>
                    <a:pt x="1099" y="1913"/>
                  </a:lnTo>
                  <a:cubicBezTo>
                    <a:pt x="1216" y="1913"/>
                    <a:pt x="1306" y="1836"/>
                    <a:pt x="1306" y="1719"/>
                  </a:cubicBezTo>
                  <a:lnTo>
                    <a:pt x="1306" y="220"/>
                  </a:lnTo>
                  <a:cubicBezTo>
                    <a:pt x="1306" y="104"/>
                    <a:pt x="1216"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p:nvPr/>
          </p:nvSpPr>
          <p:spPr>
            <a:xfrm>
              <a:off x="5738050" y="3828225"/>
              <a:ext cx="32675" cy="47850"/>
            </a:xfrm>
            <a:custGeom>
              <a:avLst/>
              <a:gdLst/>
              <a:ahLst/>
              <a:cxnLst/>
              <a:rect l="l" t="t" r="r" b="b"/>
              <a:pathLst>
                <a:path w="1307" h="1914" extrusionOk="0">
                  <a:moveTo>
                    <a:pt x="892" y="427"/>
                  </a:moveTo>
                  <a:lnTo>
                    <a:pt x="892" y="1513"/>
                  </a:lnTo>
                  <a:lnTo>
                    <a:pt x="414" y="1513"/>
                  </a:lnTo>
                  <a:lnTo>
                    <a:pt x="414" y="427"/>
                  </a:lnTo>
                  <a:close/>
                  <a:moveTo>
                    <a:pt x="220" y="0"/>
                  </a:moveTo>
                  <a:cubicBezTo>
                    <a:pt x="104" y="0"/>
                    <a:pt x="1" y="104"/>
                    <a:pt x="14" y="220"/>
                  </a:cubicBezTo>
                  <a:lnTo>
                    <a:pt x="14" y="1719"/>
                  </a:lnTo>
                  <a:cubicBezTo>
                    <a:pt x="1" y="1836"/>
                    <a:pt x="104" y="1913"/>
                    <a:pt x="220" y="1913"/>
                  </a:cubicBezTo>
                  <a:lnTo>
                    <a:pt x="1112" y="1913"/>
                  </a:lnTo>
                  <a:cubicBezTo>
                    <a:pt x="1216" y="1913"/>
                    <a:pt x="1306" y="1823"/>
                    <a:pt x="1306" y="1719"/>
                  </a:cubicBezTo>
                  <a:lnTo>
                    <a:pt x="1306" y="220"/>
                  </a:lnTo>
                  <a:cubicBezTo>
                    <a:pt x="1306" y="104"/>
                    <a:pt x="1216"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5"/>
            <p:cNvSpPr/>
            <p:nvPr/>
          </p:nvSpPr>
          <p:spPr>
            <a:xfrm>
              <a:off x="5688625" y="3888000"/>
              <a:ext cx="54950" cy="32675"/>
            </a:xfrm>
            <a:custGeom>
              <a:avLst/>
              <a:gdLst/>
              <a:ahLst/>
              <a:cxnLst/>
              <a:rect l="l" t="t" r="r" b="b"/>
              <a:pathLst>
                <a:path w="2198" h="1307" extrusionOk="0">
                  <a:moveTo>
                    <a:pt x="1797" y="427"/>
                  </a:moveTo>
                  <a:lnTo>
                    <a:pt x="1797" y="892"/>
                  </a:lnTo>
                  <a:lnTo>
                    <a:pt x="414" y="892"/>
                  </a:lnTo>
                  <a:lnTo>
                    <a:pt x="414" y="427"/>
                  </a:lnTo>
                  <a:close/>
                  <a:moveTo>
                    <a:pt x="207" y="0"/>
                  </a:moveTo>
                  <a:cubicBezTo>
                    <a:pt x="91" y="0"/>
                    <a:pt x="0" y="104"/>
                    <a:pt x="13" y="207"/>
                  </a:cubicBezTo>
                  <a:lnTo>
                    <a:pt x="13" y="1099"/>
                  </a:lnTo>
                  <a:cubicBezTo>
                    <a:pt x="1" y="1209"/>
                    <a:pt x="81" y="1307"/>
                    <a:pt x="187" y="1307"/>
                  </a:cubicBezTo>
                  <a:cubicBezTo>
                    <a:pt x="194" y="1307"/>
                    <a:pt x="200" y="1306"/>
                    <a:pt x="207" y="1306"/>
                  </a:cubicBezTo>
                  <a:lnTo>
                    <a:pt x="1991" y="1306"/>
                  </a:lnTo>
                  <a:cubicBezTo>
                    <a:pt x="2094" y="1306"/>
                    <a:pt x="2197" y="1215"/>
                    <a:pt x="2197" y="1099"/>
                  </a:cubicBezTo>
                  <a:lnTo>
                    <a:pt x="2197" y="207"/>
                  </a:lnTo>
                  <a:cubicBezTo>
                    <a:pt x="2197" y="104"/>
                    <a:pt x="2094" y="0"/>
                    <a:pt x="19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5"/>
            <p:cNvSpPr/>
            <p:nvPr/>
          </p:nvSpPr>
          <p:spPr>
            <a:xfrm>
              <a:off x="5639175" y="3956475"/>
              <a:ext cx="153500" cy="143825"/>
            </a:xfrm>
            <a:custGeom>
              <a:avLst/>
              <a:gdLst/>
              <a:ahLst/>
              <a:cxnLst/>
              <a:rect l="l" t="t" r="r" b="b"/>
              <a:pathLst>
                <a:path w="6140" h="5753" extrusionOk="0">
                  <a:moveTo>
                    <a:pt x="3706" y="0"/>
                  </a:moveTo>
                  <a:cubicBezTo>
                    <a:pt x="3699" y="0"/>
                    <a:pt x="3692" y="0"/>
                    <a:pt x="3684" y="1"/>
                  </a:cubicBezTo>
                  <a:lnTo>
                    <a:pt x="957" y="1"/>
                  </a:lnTo>
                  <a:cubicBezTo>
                    <a:pt x="949" y="1"/>
                    <a:pt x="940" y="1"/>
                    <a:pt x="932" y="1"/>
                  </a:cubicBezTo>
                  <a:cubicBezTo>
                    <a:pt x="568" y="1"/>
                    <a:pt x="258" y="268"/>
                    <a:pt x="195" y="622"/>
                  </a:cubicBezTo>
                  <a:cubicBezTo>
                    <a:pt x="78" y="1371"/>
                    <a:pt x="14" y="2121"/>
                    <a:pt x="1" y="2870"/>
                  </a:cubicBezTo>
                  <a:cubicBezTo>
                    <a:pt x="14" y="3620"/>
                    <a:pt x="78" y="4357"/>
                    <a:pt x="195" y="5106"/>
                  </a:cubicBezTo>
                  <a:cubicBezTo>
                    <a:pt x="259" y="5468"/>
                    <a:pt x="583" y="5740"/>
                    <a:pt x="957" y="5752"/>
                  </a:cubicBezTo>
                  <a:lnTo>
                    <a:pt x="5209" y="5752"/>
                  </a:lnTo>
                  <a:cubicBezTo>
                    <a:pt x="5584" y="5752"/>
                    <a:pt x="5894" y="5468"/>
                    <a:pt x="5946" y="5106"/>
                  </a:cubicBezTo>
                  <a:cubicBezTo>
                    <a:pt x="6075" y="4370"/>
                    <a:pt x="6140" y="3620"/>
                    <a:pt x="6140" y="2870"/>
                  </a:cubicBezTo>
                  <a:cubicBezTo>
                    <a:pt x="6140" y="2121"/>
                    <a:pt x="6075" y="1371"/>
                    <a:pt x="5946" y="622"/>
                  </a:cubicBezTo>
                  <a:cubicBezTo>
                    <a:pt x="5895" y="268"/>
                    <a:pt x="5598" y="1"/>
                    <a:pt x="5235" y="1"/>
                  </a:cubicBezTo>
                  <a:cubicBezTo>
                    <a:pt x="5226" y="1"/>
                    <a:pt x="5218" y="1"/>
                    <a:pt x="5209" y="1"/>
                  </a:cubicBezTo>
                  <a:lnTo>
                    <a:pt x="4641" y="1"/>
                  </a:lnTo>
                  <a:cubicBezTo>
                    <a:pt x="4537" y="1"/>
                    <a:pt x="4447" y="79"/>
                    <a:pt x="4447" y="195"/>
                  </a:cubicBezTo>
                  <a:cubicBezTo>
                    <a:pt x="4434" y="299"/>
                    <a:pt x="4524" y="402"/>
                    <a:pt x="4641" y="402"/>
                  </a:cubicBezTo>
                  <a:lnTo>
                    <a:pt x="5209" y="402"/>
                  </a:lnTo>
                  <a:cubicBezTo>
                    <a:pt x="5377" y="402"/>
                    <a:pt x="5520" y="518"/>
                    <a:pt x="5545" y="686"/>
                  </a:cubicBezTo>
                  <a:cubicBezTo>
                    <a:pt x="5804" y="2121"/>
                    <a:pt x="5804" y="3594"/>
                    <a:pt x="5545" y="5042"/>
                  </a:cubicBezTo>
                  <a:cubicBezTo>
                    <a:pt x="5520" y="5210"/>
                    <a:pt x="5377" y="5326"/>
                    <a:pt x="5209" y="5326"/>
                  </a:cubicBezTo>
                  <a:lnTo>
                    <a:pt x="957" y="5326"/>
                  </a:lnTo>
                  <a:cubicBezTo>
                    <a:pt x="789" y="5326"/>
                    <a:pt x="647" y="5210"/>
                    <a:pt x="621" y="5042"/>
                  </a:cubicBezTo>
                  <a:cubicBezTo>
                    <a:pt x="363" y="3594"/>
                    <a:pt x="363" y="2121"/>
                    <a:pt x="621" y="686"/>
                  </a:cubicBezTo>
                  <a:cubicBezTo>
                    <a:pt x="647" y="518"/>
                    <a:pt x="789" y="402"/>
                    <a:pt x="957" y="402"/>
                  </a:cubicBezTo>
                  <a:lnTo>
                    <a:pt x="3684" y="402"/>
                  </a:lnTo>
                  <a:cubicBezTo>
                    <a:pt x="3801" y="402"/>
                    <a:pt x="3904" y="299"/>
                    <a:pt x="3904" y="195"/>
                  </a:cubicBezTo>
                  <a:cubicBezTo>
                    <a:pt x="3904" y="86"/>
                    <a:pt x="3813" y="0"/>
                    <a:pt x="3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5"/>
            <p:cNvSpPr/>
            <p:nvPr/>
          </p:nvSpPr>
          <p:spPr>
            <a:xfrm>
              <a:off x="5661475" y="3985575"/>
              <a:ext cx="32675" cy="47550"/>
            </a:xfrm>
            <a:custGeom>
              <a:avLst/>
              <a:gdLst/>
              <a:ahLst/>
              <a:cxnLst/>
              <a:rect l="l" t="t" r="r" b="b"/>
              <a:pathLst>
                <a:path w="1307" h="1902" extrusionOk="0">
                  <a:moveTo>
                    <a:pt x="905" y="401"/>
                  </a:moveTo>
                  <a:lnTo>
                    <a:pt x="905" y="1500"/>
                  </a:lnTo>
                  <a:lnTo>
                    <a:pt x="427" y="1500"/>
                  </a:lnTo>
                  <a:lnTo>
                    <a:pt x="427" y="401"/>
                  </a:lnTo>
                  <a:close/>
                  <a:moveTo>
                    <a:pt x="207" y="0"/>
                  </a:moveTo>
                  <a:cubicBezTo>
                    <a:pt x="91" y="0"/>
                    <a:pt x="1" y="91"/>
                    <a:pt x="1" y="207"/>
                  </a:cubicBezTo>
                  <a:lnTo>
                    <a:pt x="1" y="1706"/>
                  </a:lnTo>
                  <a:cubicBezTo>
                    <a:pt x="1" y="1815"/>
                    <a:pt x="80" y="1902"/>
                    <a:pt x="185" y="1902"/>
                  </a:cubicBezTo>
                  <a:cubicBezTo>
                    <a:pt x="193" y="1902"/>
                    <a:pt x="200" y="1901"/>
                    <a:pt x="207" y="1900"/>
                  </a:cubicBezTo>
                  <a:lnTo>
                    <a:pt x="1099" y="1900"/>
                  </a:lnTo>
                  <a:cubicBezTo>
                    <a:pt x="1107" y="1901"/>
                    <a:pt x="1114" y="1902"/>
                    <a:pt x="1121" y="1902"/>
                  </a:cubicBezTo>
                  <a:cubicBezTo>
                    <a:pt x="1227" y="1902"/>
                    <a:pt x="1306" y="1815"/>
                    <a:pt x="1306" y="1706"/>
                  </a:cubicBezTo>
                  <a:lnTo>
                    <a:pt x="1306" y="207"/>
                  </a:lnTo>
                  <a:cubicBezTo>
                    <a:pt x="1306" y="91"/>
                    <a:pt x="1216"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5"/>
            <p:cNvSpPr/>
            <p:nvPr/>
          </p:nvSpPr>
          <p:spPr>
            <a:xfrm>
              <a:off x="5738075" y="3985550"/>
              <a:ext cx="32650" cy="47575"/>
            </a:xfrm>
            <a:custGeom>
              <a:avLst/>
              <a:gdLst/>
              <a:ahLst/>
              <a:cxnLst/>
              <a:rect l="l" t="t" r="r" b="b"/>
              <a:pathLst>
                <a:path w="1306" h="1903" extrusionOk="0">
                  <a:moveTo>
                    <a:pt x="891" y="402"/>
                  </a:moveTo>
                  <a:lnTo>
                    <a:pt x="891" y="1501"/>
                  </a:lnTo>
                  <a:lnTo>
                    <a:pt x="413" y="1501"/>
                  </a:lnTo>
                  <a:lnTo>
                    <a:pt x="413" y="402"/>
                  </a:lnTo>
                  <a:close/>
                  <a:moveTo>
                    <a:pt x="200" y="0"/>
                  </a:moveTo>
                  <a:cubicBezTo>
                    <a:pt x="92" y="0"/>
                    <a:pt x="0" y="99"/>
                    <a:pt x="13" y="208"/>
                  </a:cubicBezTo>
                  <a:lnTo>
                    <a:pt x="13" y="1707"/>
                  </a:lnTo>
                  <a:cubicBezTo>
                    <a:pt x="1" y="1816"/>
                    <a:pt x="90" y="1903"/>
                    <a:pt x="197" y="1903"/>
                  </a:cubicBezTo>
                  <a:cubicBezTo>
                    <a:pt x="205" y="1903"/>
                    <a:pt x="212" y="1902"/>
                    <a:pt x="219" y="1901"/>
                  </a:cubicBezTo>
                  <a:lnTo>
                    <a:pt x="1111" y="1901"/>
                  </a:lnTo>
                  <a:cubicBezTo>
                    <a:pt x="1215" y="1901"/>
                    <a:pt x="1305" y="1811"/>
                    <a:pt x="1305" y="1707"/>
                  </a:cubicBezTo>
                  <a:lnTo>
                    <a:pt x="1305" y="208"/>
                  </a:lnTo>
                  <a:cubicBezTo>
                    <a:pt x="1305" y="99"/>
                    <a:pt x="1225" y="0"/>
                    <a:pt x="1129" y="0"/>
                  </a:cubicBezTo>
                  <a:cubicBezTo>
                    <a:pt x="1123" y="0"/>
                    <a:pt x="1117" y="1"/>
                    <a:pt x="1111" y="1"/>
                  </a:cubicBezTo>
                  <a:lnTo>
                    <a:pt x="219" y="1"/>
                  </a:lnTo>
                  <a:cubicBezTo>
                    <a:pt x="213" y="1"/>
                    <a:pt x="206"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5"/>
            <p:cNvSpPr/>
            <p:nvPr/>
          </p:nvSpPr>
          <p:spPr>
            <a:xfrm>
              <a:off x="5688625" y="4045325"/>
              <a:ext cx="54950" cy="32675"/>
            </a:xfrm>
            <a:custGeom>
              <a:avLst/>
              <a:gdLst/>
              <a:ahLst/>
              <a:cxnLst/>
              <a:rect l="l" t="t" r="r" b="b"/>
              <a:pathLst>
                <a:path w="2198" h="1307" extrusionOk="0">
                  <a:moveTo>
                    <a:pt x="1797" y="402"/>
                  </a:moveTo>
                  <a:lnTo>
                    <a:pt x="1797" y="880"/>
                  </a:lnTo>
                  <a:lnTo>
                    <a:pt x="414" y="880"/>
                  </a:lnTo>
                  <a:lnTo>
                    <a:pt x="414" y="402"/>
                  </a:lnTo>
                  <a:close/>
                  <a:moveTo>
                    <a:pt x="187" y="0"/>
                  </a:moveTo>
                  <a:cubicBezTo>
                    <a:pt x="81" y="0"/>
                    <a:pt x="1" y="98"/>
                    <a:pt x="13" y="208"/>
                  </a:cubicBezTo>
                  <a:lnTo>
                    <a:pt x="13" y="1100"/>
                  </a:lnTo>
                  <a:cubicBezTo>
                    <a:pt x="0" y="1203"/>
                    <a:pt x="91" y="1307"/>
                    <a:pt x="207" y="1307"/>
                  </a:cubicBezTo>
                  <a:lnTo>
                    <a:pt x="1991" y="1307"/>
                  </a:lnTo>
                  <a:cubicBezTo>
                    <a:pt x="2094" y="1307"/>
                    <a:pt x="2197" y="1203"/>
                    <a:pt x="2197" y="1100"/>
                  </a:cubicBezTo>
                  <a:lnTo>
                    <a:pt x="2197" y="208"/>
                  </a:lnTo>
                  <a:cubicBezTo>
                    <a:pt x="2197" y="92"/>
                    <a:pt x="2094" y="1"/>
                    <a:pt x="1991" y="1"/>
                  </a:cubicBezTo>
                  <a:lnTo>
                    <a:pt x="207" y="1"/>
                  </a:lnTo>
                  <a:cubicBezTo>
                    <a:pt x="200" y="1"/>
                    <a:pt x="194"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5"/>
            <p:cNvSpPr/>
            <p:nvPr/>
          </p:nvSpPr>
          <p:spPr>
            <a:xfrm>
              <a:off x="5613975" y="3773300"/>
              <a:ext cx="204550" cy="291450"/>
            </a:xfrm>
            <a:custGeom>
              <a:avLst/>
              <a:gdLst/>
              <a:ahLst/>
              <a:cxnLst/>
              <a:rect l="l" t="t" r="r" b="b"/>
              <a:pathLst>
                <a:path w="8182" h="11658" extrusionOk="0">
                  <a:moveTo>
                    <a:pt x="750" y="0"/>
                  </a:moveTo>
                  <a:cubicBezTo>
                    <a:pt x="337" y="0"/>
                    <a:pt x="1" y="349"/>
                    <a:pt x="1" y="763"/>
                  </a:cubicBezTo>
                  <a:lnTo>
                    <a:pt x="1" y="11438"/>
                  </a:lnTo>
                  <a:cubicBezTo>
                    <a:pt x="1" y="11554"/>
                    <a:pt x="91" y="11658"/>
                    <a:pt x="208" y="11658"/>
                  </a:cubicBezTo>
                  <a:cubicBezTo>
                    <a:pt x="324" y="11658"/>
                    <a:pt x="402" y="11554"/>
                    <a:pt x="402" y="11438"/>
                  </a:cubicBezTo>
                  <a:lnTo>
                    <a:pt x="402" y="763"/>
                  </a:lnTo>
                  <a:cubicBezTo>
                    <a:pt x="402" y="577"/>
                    <a:pt x="545" y="426"/>
                    <a:pt x="728" y="426"/>
                  </a:cubicBezTo>
                  <a:cubicBezTo>
                    <a:pt x="735" y="426"/>
                    <a:pt x="743" y="426"/>
                    <a:pt x="750" y="427"/>
                  </a:cubicBezTo>
                  <a:lnTo>
                    <a:pt x="7432" y="427"/>
                  </a:lnTo>
                  <a:cubicBezTo>
                    <a:pt x="7439" y="426"/>
                    <a:pt x="7446" y="426"/>
                    <a:pt x="7453" y="426"/>
                  </a:cubicBezTo>
                  <a:cubicBezTo>
                    <a:pt x="7626" y="426"/>
                    <a:pt x="7781" y="577"/>
                    <a:pt x="7781" y="763"/>
                  </a:cubicBezTo>
                  <a:lnTo>
                    <a:pt x="7781" y="1603"/>
                  </a:lnTo>
                  <a:cubicBezTo>
                    <a:pt x="7768" y="1719"/>
                    <a:pt x="7859" y="1810"/>
                    <a:pt x="7975" y="1810"/>
                  </a:cubicBezTo>
                  <a:cubicBezTo>
                    <a:pt x="8091" y="1810"/>
                    <a:pt x="8182" y="1719"/>
                    <a:pt x="8182" y="1603"/>
                  </a:cubicBezTo>
                  <a:lnTo>
                    <a:pt x="8182" y="763"/>
                  </a:lnTo>
                  <a:cubicBezTo>
                    <a:pt x="8182" y="349"/>
                    <a:pt x="7846"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5"/>
            <p:cNvSpPr/>
            <p:nvPr/>
          </p:nvSpPr>
          <p:spPr>
            <a:xfrm>
              <a:off x="5613650" y="3832400"/>
              <a:ext cx="204875" cy="293100"/>
            </a:xfrm>
            <a:custGeom>
              <a:avLst/>
              <a:gdLst/>
              <a:ahLst/>
              <a:cxnLst/>
              <a:rect l="l" t="t" r="r" b="b"/>
              <a:pathLst>
                <a:path w="8195" h="11724" extrusionOk="0">
                  <a:moveTo>
                    <a:pt x="8010" y="0"/>
                  </a:moveTo>
                  <a:cubicBezTo>
                    <a:pt x="8003" y="0"/>
                    <a:pt x="7995" y="1"/>
                    <a:pt x="7988" y="1"/>
                  </a:cubicBezTo>
                  <a:cubicBezTo>
                    <a:pt x="7885" y="1"/>
                    <a:pt x="7794" y="79"/>
                    <a:pt x="7794" y="195"/>
                  </a:cubicBezTo>
                  <a:lnTo>
                    <a:pt x="7794" y="10974"/>
                  </a:lnTo>
                  <a:cubicBezTo>
                    <a:pt x="7794" y="11168"/>
                    <a:pt x="7639" y="11323"/>
                    <a:pt x="7432" y="11323"/>
                  </a:cubicBezTo>
                  <a:lnTo>
                    <a:pt x="763" y="11323"/>
                  </a:lnTo>
                  <a:cubicBezTo>
                    <a:pt x="570" y="11323"/>
                    <a:pt x="415" y="11168"/>
                    <a:pt x="415" y="10974"/>
                  </a:cubicBezTo>
                  <a:lnTo>
                    <a:pt x="415" y="10030"/>
                  </a:lnTo>
                  <a:cubicBezTo>
                    <a:pt x="415" y="9927"/>
                    <a:pt x="324" y="9837"/>
                    <a:pt x="221" y="9837"/>
                  </a:cubicBezTo>
                  <a:cubicBezTo>
                    <a:pt x="213" y="9836"/>
                    <a:pt x="206" y="9835"/>
                    <a:pt x="198" y="9835"/>
                  </a:cubicBezTo>
                  <a:cubicBezTo>
                    <a:pt x="92" y="9835"/>
                    <a:pt x="1" y="9922"/>
                    <a:pt x="1" y="10030"/>
                  </a:cubicBezTo>
                  <a:lnTo>
                    <a:pt x="1" y="10974"/>
                  </a:lnTo>
                  <a:cubicBezTo>
                    <a:pt x="1" y="11388"/>
                    <a:pt x="350" y="11724"/>
                    <a:pt x="763" y="11724"/>
                  </a:cubicBezTo>
                  <a:lnTo>
                    <a:pt x="7432" y="11724"/>
                  </a:lnTo>
                  <a:cubicBezTo>
                    <a:pt x="7859" y="11724"/>
                    <a:pt x="8195" y="11388"/>
                    <a:pt x="8195" y="10974"/>
                  </a:cubicBezTo>
                  <a:lnTo>
                    <a:pt x="8195" y="195"/>
                  </a:lnTo>
                  <a:cubicBezTo>
                    <a:pt x="8195" y="86"/>
                    <a:pt x="8116" y="0"/>
                    <a:pt x="8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55"/>
          <p:cNvGrpSpPr/>
          <p:nvPr/>
        </p:nvGrpSpPr>
        <p:grpSpPr>
          <a:xfrm>
            <a:off x="1280246" y="1113430"/>
            <a:ext cx="406709" cy="402283"/>
            <a:chOff x="7790075" y="3165225"/>
            <a:chExt cx="356075" cy="352200"/>
          </a:xfrm>
        </p:grpSpPr>
        <p:sp>
          <p:nvSpPr>
            <p:cNvPr id="1280" name="Google Shape;1280;p55"/>
            <p:cNvSpPr/>
            <p:nvPr/>
          </p:nvSpPr>
          <p:spPr>
            <a:xfrm>
              <a:off x="7893450" y="3165225"/>
              <a:ext cx="149300" cy="352200"/>
            </a:xfrm>
            <a:custGeom>
              <a:avLst/>
              <a:gdLst/>
              <a:ahLst/>
              <a:cxnLst/>
              <a:rect l="l" t="t" r="r" b="b"/>
              <a:pathLst>
                <a:path w="5972" h="14088" extrusionOk="0">
                  <a:moveTo>
                    <a:pt x="3232" y="10521"/>
                  </a:moveTo>
                  <a:lnTo>
                    <a:pt x="3232" y="10753"/>
                  </a:lnTo>
                  <a:cubicBezTo>
                    <a:pt x="3232" y="10888"/>
                    <a:pt x="3127" y="11000"/>
                    <a:pt x="3006" y="11000"/>
                  </a:cubicBezTo>
                  <a:cubicBezTo>
                    <a:pt x="2999" y="11000"/>
                    <a:pt x="2993" y="10999"/>
                    <a:pt x="2986" y="10999"/>
                  </a:cubicBezTo>
                  <a:cubicBezTo>
                    <a:pt x="2857" y="10999"/>
                    <a:pt x="2754" y="10882"/>
                    <a:pt x="2754" y="10753"/>
                  </a:cubicBezTo>
                  <a:lnTo>
                    <a:pt x="2754" y="10521"/>
                  </a:lnTo>
                  <a:close/>
                  <a:moveTo>
                    <a:pt x="2986" y="0"/>
                  </a:moveTo>
                  <a:cubicBezTo>
                    <a:pt x="1345" y="0"/>
                    <a:pt x="14" y="1345"/>
                    <a:pt x="14" y="2986"/>
                  </a:cubicBezTo>
                  <a:lnTo>
                    <a:pt x="14" y="7548"/>
                  </a:lnTo>
                  <a:cubicBezTo>
                    <a:pt x="14" y="8130"/>
                    <a:pt x="182" y="8698"/>
                    <a:pt x="492" y="9189"/>
                  </a:cubicBezTo>
                  <a:lnTo>
                    <a:pt x="363" y="9332"/>
                  </a:lnTo>
                  <a:cubicBezTo>
                    <a:pt x="130" y="9577"/>
                    <a:pt x="1" y="9887"/>
                    <a:pt x="14" y="10223"/>
                  </a:cubicBezTo>
                  <a:lnTo>
                    <a:pt x="14" y="13596"/>
                  </a:lnTo>
                  <a:cubicBezTo>
                    <a:pt x="14" y="13868"/>
                    <a:pt x="233" y="14088"/>
                    <a:pt x="492" y="14088"/>
                  </a:cubicBezTo>
                  <a:lnTo>
                    <a:pt x="5494" y="14088"/>
                  </a:lnTo>
                  <a:cubicBezTo>
                    <a:pt x="5752" y="14088"/>
                    <a:pt x="5972" y="13868"/>
                    <a:pt x="5972" y="13596"/>
                  </a:cubicBezTo>
                  <a:lnTo>
                    <a:pt x="5972" y="12020"/>
                  </a:lnTo>
                  <a:cubicBezTo>
                    <a:pt x="5972" y="11903"/>
                    <a:pt x="5881" y="11826"/>
                    <a:pt x="5778" y="11826"/>
                  </a:cubicBezTo>
                  <a:cubicBezTo>
                    <a:pt x="5770" y="11825"/>
                    <a:pt x="5763" y="11825"/>
                    <a:pt x="5756" y="11825"/>
                  </a:cubicBezTo>
                  <a:cubicBezTo>
                    <a:pt x="5650" y="11825"/>
                    <a:pt x="5571" y="11911"/>
                    <a:pt x="5571" y="12020"/>
                  </a:cubicBezTo>
                  <a:lnTo>
                    <a:pt x="5571" y="13596"/>
                  </a:lnTo>
                  <a:cubicBezTo>
                    <a:pt x="5558" y="13635"/>
                    <a:pt x="5532" y="13661"/>
                    <a:pt x="5494" y="13661"/>
                  </a:cubicBezTo>
                  <a:lnTo>
                    <a:pt x="492" y="13661"/>
                  </a:lnTo>
                  <a:cubicBezTo>
                    <a:pt x="453" y="13661"/>
                    <a:pt x="427" y="13635"/>
                    <a:pt x="414" y="13596"/>
                  </a:cubicBezTo>
                  <a:lnTo>
                    <a:pt x="414" y="10223"/>
                  </a:lnTo>
                  <a:cubicBezTo>
                    <a:pt x="427" y="9991"/>
                    <a:pt x="505" y="9784"/>
                    <a:pt x="660" y="9616"/>
                  </a:cubicBezTo>
                  <a:lnTo>
                    <a:pt x="750" y="9512"/>
                  </a:lnTo>
                  <a:cubicBezTo>
                    <a:pt x="1164" y="9991"/>
                    <a:pt x="1720" y="10327"/>
                    <a:pt x="2340" y="10456"/>
                  </a:cubicBezTo>
                  <a:lnTo>
                    <a:pt x="2340" y="10753"/>
                  </a:lnTo>
                  <a:cubicBezTo>
                    <a:pt x="2275" y="11154"/>
                    <a:pt x="2586" y="11516"/>
                    <a:pt x="2986" y="11516"/>
                  </a:cubicBezTo>
                  <a:cubicBezTo>
                    <a:pt x="3400" y="11516"/>
                    <a:pt x="3710" y="11154"/>
                    <a:pt x="3645" y="10753"/>
                  </a:cubicBezTo>
                  <a:lnTo>
                    <a:pt x="3645" y="10456"/>
                  </a:lnTo>
                  <a:cubicBezTo>
                    <a:pt x="4201" y="10340"/>
                    <a:pt x="4705" y="10055"/>
                    <a:pt x="5093" y="9655"/>
                  </a:cubicBezTo>
                  <a:lnTo>
                    <a:pt x="5222" y="9512"/>
                  </a:lnTo>
                  <a:lnTo>
                    <a:pt x="5326" y="9616"/>
                  </a:lnTo>
                  <a:cubicBezTo>
                    <a:pt x="5481" y="9784"/>
                    <a:pt x="5558" y="9991"/>
                    <a:pt x="5571" y="10223"/>
                  </a:cubicBezTo>
                  <a:lnTo>
                    <a:pt x="5571" y="11063"/>
                  </a:lnTo>
                  <a:cubicBezTo>
                    <a:pt x="5571" y="11172"/>
                    <a:pt x="5650" y="11258"/>
                    <a:pt x="5756" y="11258"/>
                  </a:cubicBezTo>
                  <a:cubicBezTo>
                    <a:pt x="5763" y="11258"/>
                    <a:pt x="5770" y="11258"/>
                    <a:pt x="5778" y="11257"/>
                  </a:cubicBezTo>
                  <a:cubicBezTo>
                    <a:pt x="5881" y="11257"/>
                    <a:pt x="5972" y="11167"/>
                    <a:pt x="5972" y="11063"/>
                  </a:cubicBezTo>
                  <a:lnTo>
                    <a:pt x="5972" y="10223"/>
                  </a:lnTo>
                  <a:cubicBezTo>
                    <a:pt x="5972" y="9887"/>
                    <a:pt x="5842" y="9577"/>
                    <a:pt x="5610" y="9332"/>
                  </a:cubicBezTo>
                  <a:lnTo>
                    <a:pt x="5481" y="9189"/>
                  </a:lnTo>
                  <a:cubicBezTo>
                    <a:pt x="5804" y="8698"/>
                    <a:pt x="5972" y="8130"/>
                    <a:pt x="5972" y="7548"/>
                  </a:cubicBezTo>
                  <a:lnTo>
                    <a:pt x="5972" y="4614"/>
                  </a:lnTo>
                  <a:cubicBezTo>
                    <a:pt x="5972" y="4511"/>
                    <a:pt x="5881" y="4420"/>
                    <a:pt x="5778" y="4420"/>
                  </a:cubicBezTo>
                  <a:cubicBezTo>
                    <a:pt x="5662" y="4420"/>
                    <a:pt x="5571" y="4498"/>
                    <a:pt x="5571" y="4614"/>
                  </a:cubicBezTo>
                  <a:lnTo>
                    <a:pt x="5571" y="7548"/>
                  </a:lnTo>
                  <a:cubicBezTo>
                    <a:pt x="5571" y="8220"/>
                    <a:pt x="5287" y="8879"/>
                    <a:pt x="4809" y="9357"/>
                  </a:cubicBezTo>
                  <a:cubicBezTo>
                    <a:pt x="4341" y="9837"/>
                    <a:pt x="3701" y="10107"/>
                    <a:pt x="3033" y="10107"/>
                  </a:cubicBezTo>
                  <a:cubicBezTo>
                    <a:pt x="3017" y="10107"/>
                    <a:pt x="3002" y="10107"/>
                    <a:pt x="2986" y="10107"/>
                  </a:cubicBezTo>
                  <a:cubicBezTo>
                    <a:pt x="1565" y="10107"/>
                    <a:pt x="414" y="8957"/>
                    <a:pt x="414" y="7548"/>
                  </a:cubicBezTo>
                  <a:lnTo>
                    <a:pt x="414" y="2986"/>
                  </a:lnTo>
                  <a:cubicBezTo>
                    <a:pt x="298" y="1487"/>
                    <a:pt x="1487" y="194"/>
                    <a:pt x="2986" y="194"/>
                  </a:cubicBezTo>
                  <a:cubicBezTo>
                    <a:pt x="4498" y="194"/>
                    <a:pt x="5687" y="1487"/>
                    <a:pt x="5571" y="2986"/>
                  </a:cubicBezTo>
                  <a:lnTo>
                    <a:pt x="5571" y="3671"/>
                  </a:lnTo>
                  <a:cubicBezTo>
                    <a:pt x="5571" y="3768"/>
                    <a:pt x="5650" y="3853"/>
                    <a:pt x="5756" y="3853"/>
                  </a:cubicBezTo>
                  <a:cubicBezTo>
                    <a:pt x="5763" y="3853"/>
                    <a:pt x="5770" y="3853"/>
                    <a:pt x="5778" y="3852"/>
                  </a:cubicBezTo>
                  <a:cubicBezTo>
                    <a:pt x="5881" y="3852"/>
                    <a:pt x="5972" y="3774"/>
                    <a:pt x="5972" y="3671"/>
                  </a:cubicBezTo>
                  <a:lnTo>
                    <a:pt x="5972" y="2986"/>
                  </a:lnTo>
                  <a:cubicBezTo>
                    <a:pt x="5972" y="1332"/>
                    <a:pt x="4628" y="0"/>
                    <a:pt x="2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5"/>
            <p:cNvSpPr/>
            <p:nvPr/>
          </p:nvSpPr>
          <p:spPr>
            <a:xfrm>
              <a:off x="7936100" y="3205925"/>
              <a:ext cx="64325" cy="178050"/>
            </a:xfrm>
            <a:custGeom>
              <a:avLst/>
              <a:gdLst/>
              <a:ahLst/>
              <a:cxnLst/>
              <a:rect l="l" t="t" r="r" b="b"/>
              <a:pathLst>
                <a:path w="2573" h="7122" extrusionOk="0">
                  <a:moveTo>
                    <a:pt x="1280" y="440"/>
                  </a:moveTo>
                  <a:cubicBezTo>
                    <a:pt x="1771" y="440"/>
                    <a:pt x="2159" y="867"/>
                    <a:pt x="2082" y="1358"/>
                  </a:cubicBezTo>
                  <a:lnTo>
                    <a:pt x="2082" y="5920"/>
                  </a:lnTo>
                  <a:cubicBezTo>
                    <a:pt x="2017" y="6379"/>
                    <a:pt x="1652" y="6608"/>
                    <a:pt x="1287" y="6608"/>
                  </a:cubicBezTo>
                  <a:cubicBezTo>
                    <a:pt x="922" y="6608"/>
                    <a:pt x="557" y="6379"/>
                    <a:pt x="492" y="5920"/>
                  </a:cubicBezTo>
                  <a:lnTo>
                    <a:pt x="492" y="1358"/>
                  </a:lnTo>
                  <a:cubicBezTo>
                    <a:pt x="414" y="867"/>
                    <a:pt x="789" y="440"/>
                    <a:pt x="1280" y="440"/>
                  </a:cubicBezTo>
                  <a:close/>
                  <a:moveTo>
                    <a:pt x="1280" y="1"/>
                  </a:moveTo>
                  <a:cubicBezTo>
                    <a:pt x="557" y="1"/>
                    <a:pt x="1" y="634"/>
                    <a:pt x="78" y="1358"/>
                  </a:cubicBezTo>
                  <a:lnTo>
                    <a:pt x="78" y="5920"/>
                  </a:lnTo>
                  <a:cubicBezTo>
                    <a:pt x="78" y="6579"/>
                    <a:pt x="608" y="7122"/>
                    <a:pt x="1280" y="7122"/>
                  </a:cubicBezTo>
                  <a:cubicBezTo>
                    <a:pt x="1952" y="7122"/>
                    <a:pt x="2495" y="6579"/>
                    <a:pt x="2495" y="5920"/>
                  </a:cubicBezTo>
                  <a:lnTo>
                    <a:pt x="2495" y="1358"/>
                  </a:lnTo>
                  <a:cubicBezTo>
                    <a:pt x="2573" y="634"/>
                    <a:pt x="2004"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5"/>
            <p:cNvSpPr/>
            <p:nvPr/>
          </p:nvSpPr>
          <p:spPr>
            <a:xfrm>
              <a:off x="7913175" y="3182675"/>
              <a:ext cx="110200" cy="228125"/>
            </a:xfrm>
            <a:custGeom>
              <a:avLst/>
              <a:gdLst/>
              <a:ahLst/>
              <a:cxnLst/>
              <a:rect l="l" t="t" r="r" b="b"/>
              <a:pathLst>
                <a:path w="4408" h="9125" extrusionOk="0">
                  <a:moveTo>
                    <a:pt x="2197" y="0"/>
                  </a:moveTo>
                  <a:cubicBezTo>
                    <a:pt x="969" y="0"/>
                    <a:pt x="0" y="1060"/>
                    <a:pt x="116" y="2288"/>
                  </a:cubicBezTo>
                  <a:lnTo>
                    <a:pt x="116" y="5377"/>
                  </a:lnTo>
                  <a:cubicBezTo>
                    <a:pt x="104" y="5493"/>
                    <a:pt x="194" y="5583"/>
                    <a:pt x="310" y="5583"/>
                  </a:cubicBezTo>
                  <a:cubicBezTo>
                    <a:pt x="414" y="5583"/>
                    <a:pt x="517" y="5493"/>
                    <a:pt x="517" y="5377"/>
                  </a:cubicBezTo>
                  <a:lnTo>
                    <a:pt x="517" y="2288"/>
                  </a:lnTo>
                  <a:cubicBezTo>
                    <a:pt x="414" y="1293"/>
                    <a:pt x="1202" y="427"/>
                    <a:pt x="2197" y="427"/>
                  </a:cubicBezTo>
                  <a:cubicBezTo>
                    <a:pt x="3205" y="427"/>
                    <a:pt x="3994" y="1293"/>
                    <a:pt x="3890" y="2288"/>
                  </a:cubicBezTo>
                  <a:lnTo>
                    <a:pt x="3890" y="6850"/>
                  </a:lnTo>
                  <a:cubicBezTo>
                    <a:pt x="3800" y="7716"/>
                    <a:pt x="3076" y="8375"/>
                    <a:pt x="2197" y="8375"/>
                  </a:cubicBezTo>
                  <a:cubicBezTo>
                    <a:pt x="1331" y="8375"/>
                    <a:pt x="595" y="7716"/>
                    <a:pt x="517" y="6850"/>
                  </a:cubicBezTo>
                  <a:lnTo>
                    <a:pt x="517" y="6346"/>
                  </a:lnTo>
                  <a:cubicBezTo>
                    <a:pt x="517" y="6230"/>
                    <a:pt x="414" y="6139"/>
                    <a:pt x="310" y="6139"/>
                  </a:cubicBezTo>
                  <a:cubicBezTo>
                    <a:pt x="304" y="6138"/>
                    <a:pt x="297" y="6138"/>
                    <a:pt x="291" y="6138"/>
                  </a:cubicBezTo>
                  <a:cubicBezTo>
                    <a:pt x="184" y="6138"/>
                    <a:pt x="104" y="6236"/>
                    <a:pt x="116" y="6346"/>
                  </a:cubicBezTo>
                  <a:lnTo>
                    <a:pt x="116" y="6850"/>
                  </a:lnTo>
                  <a:cubicBezTo>
                    <a:pt x="0" y="8065"/>
                    <a:pt x="969" y="9125"/>
                    <a:pt x="2197" y="9125"/>
                  </a:cubicBezTo>
                  <a:cubicBezTo>
                    <a:pt x="3438" y="9125"/>
                    <a:pt x="4407" y="8065"/>
                    <a:pt x="4291" y="6850"/>
                  </a:cubicBezTo>
                  <a:lnTo>
                    <a:pt x="4291" y="2288"/>
                  </a:lnTo>
                  <a:cubicBezTo>
                    <a:pt x="4407" y="1060"/>
                    <a:pt x="3438"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5"/>
            <p:cNvSpPr/>
            <p:nvPr/>
          </p:nvSpPr>
          <p:spPr>
            <a:xfrm>
              <a:off x="7928675" y="3462475"/>
              <a:ext cx="18125" cy="10375"/>
            </a:xfrm>
            <a:custGeom>
              <a:avLst/>
              <a:gdLst/>
              <a:ahLst/>
              <a:cxnLst/>
              <a:rect l="l" t="t" r="r" b="b"/>
              <a:pathLst>
                <a:path w="725" h="415" extrusionOk="0">
                  <a:moveTo>
                    <a:pt x="285" y="1"/>
                  </a:moveTo>
                  <a:cubicBezTo>
                    <a:pt x="1" y="1"/>
                    <a:pt x="1" y="414"/>
                    <a:pt x="285" y="414"/>
                  </a:cubicBezTo>
                  <a:lnTo>
                    <a:pt x="440" y="414"/>
                  </a:lnTo>
                  <a:cubicBezTo>
                    <a:pt x="724" y="414"/>
                    <a:pt x="724"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5"/>
            <p:cNvSpPr/>
            <p:nvPr/>
          </p:nvSpPr>
          <p:spPr>
            <a:xfrm>
              <a:off x="7957750" y="3462475"/>
              <a:ext cx="21025" cy="10375"/>
            </a:xfrm>
            <a:custGeom>
              <a:avLst/>
              <a:gdLst/>
              <a:ahLst/>
              <a:cxnLst/>
              <a:rect l="l" t="t" r="r" b="b"/>
              <a:pathLst>
                <a:path w="841" h="415" extrusionOk="0">
                  <a:moveTo>
                    <a:pt x="285" y="1"/>
                  </a:moveTo>
                  <a:cubicBezTo>
                    <a:pt x="1" y="1"/>
                    <a:pt x="1" y="414"/>
                    <a:pt x="285" y="414"/>
                  </a:cubicBezTo>
                  <a:lnTo>
                    <a:pt x="556" y="414"/>
                  </a:lnTo>
                  <a:cubicBezTo>
                    <a:pt x="841" y="414"/>
                    <a:pt x="841"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5"/>
            <p:cNvSpPr/>
            <p:nvPr/>
          </p:nvSpPr>
          <p:spPr>
            <a:xfrm>
              <a:off x="7989750" y="3462475"/>
              <a:ext cx="18100" cy="10375"/>
            </a:xfrm>
            <a:custGeom>
              <a:avLst/>
              <a:gdLst/>
              <a:ahLst/>
              <a:cxnLst/>
              <a:rect l="l" t="t" r="r" b="b"/>
              <a:pathLst>
                <a:path w="724" h="415" extrusionOk="0">
                  <a:moveTo>
                    <a:pt x="285" y="1"/>
                  </a:moveTo>
                  <a:cubicBezTo>
                    <a:pt x="0" y="1"/>
                    <a:pt x="0" y="414"/>
                    <a:pt x="285" y="414"/>
                  </a:cubicBezTo>
                  <a:lnTo>
                    <a:pt x="440" y="414"/>
                  </a:lnTo>
                  <a:cubicBezTo>
                    <a:pt x="724" y="414"/>
                    <a:pt x="724"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5"/>
            <p:cNvSpPr/>
            <p:nvPr/>
          </p:nvSpPr>
          <p:spPr>
            <a:xfrm>
              <a:off x="7989750" y="3484775"/>
              <a:ext cx="18100" cy="10350"/>
            </a:xfrm>
            <a:custGeom>
              <a:avLst/>
              <a:gdLst/>
              <a:ahLst/>
              <a:cxnLst/>
              <a:rect l="l" t="t" r="r" b="b"/>
              <a:pathLst>
                <a:path w="724" h="414" extrusionOk="0">
                  <a:moveTo>
                    <a:pt x="285" y="0"/>
                  </a:moveTo>
                  <a:cubicBezTo>
                    <a:pt x="0" y="0"/>
                    <a:pt x="0" y="414"/>
                    <a:pt x="285" y="414"/>
                  </a:cubicBezTo>
                  <a:lnTo>
                    <a:pt x="440" y="414"/>
                  </a:lnTo>
                  <a:cubicBezTo>
                    <a:pt x="724" y="414"/>
                    <a:pt x="724"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5"/>
            <p:cNvSpPr/>
            <p:nvPr/>
          </p:nvSpPr>
          <p:spPr>
            <a:xfrm>
              <a:off x="7957750" y="3484775"/>
              <a:ext cx="21025" cy="10350"/>
            </a:xfrm>
            <a:custGeom>
              <a:avLst/>
              <a:gdLst/>
              <a:ahLst/>
              <a:cxnLst/>
              <a:rect l="l" t="t" r="r" b="b"/>
              <a:pathLst>
                <a:path w="841" h="414" extrusionOk="0">
                  <a:moveTo>
                    <a:pt x="285" y="0"/>
                  </a:moveTo>
                  <a:cubicBezTo>
                    <a:pt x="1" y="0"/>
                    <a:pt x="1" y="414"/>
                    <a:pt x="285" y="414"/>
                  </a:cubicBezTo>
                  <a:lnTo>
                    <a:pt x="556" y="414"/>
                  </a:lnTo>
                  <a:cubicBezTo>
                    <a:pt x="841" y="414"/>
                    <a:pt x="841" y="0"/>
                    <a:pt x="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5"/>
            <p:cNvSpPr/>
            <p:nvPr/>
          </p:nvSpPr>
          <p:spPr>
            <a:xfrm>
              <a:off x="7928675" y="3484775"/>
              <a:ext cx="18125" cy="10350"/>
            </a:xfrm>
            <a:custGeom>
              <a:avLst/>
              <a:gdLst/>
              <a:ahLst/>
              <a:cxnLst/>
              <a:rect l="l" t="t" r="r" b="b"/>
              <a:pathLst>
                <a:path w="725" h="414" extrusionOk="0">
                  <a:moveTo>
                    <a:pt x="285" y="0"/>
                  </a:moveTo>
                  <a:cubicBezTo>
                    <a:pt x="1" y="0"/>
                    <a:pt x="1" y="414"/>
                    <a:pt x="285" y="414"/>
                  </a:cubicBezTo>
                  <a:lnTo>
                    <a:pt x="440" y="414"/>
                  </a:lnTo>
                  <a:cubicBezTo>
                    <a:pt x="724" y="414"/>
                    <a:pt x="724"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5"/>
            <p:cNvSpPr/>
            <p:nvPr/>
          </p:nvSpPr>
          <p:spPr>
            <a:xfrm>
              <a:off x="7792000" y="3237575"/>
              <a:ext cx="91475" cy="18475"/>
            </a:xfrm>
            <a:custGeom>
              <a:avLst/>
              <a:gdLst/>
              <a:ahLst/>
              <a:cxnLst/>
              <a:rect l="l" t="t" r="r" b="b"/>
              <a:pathLst>
                <a:path w="3659" h="739" extrusionOk="0">
                  <a:moveTo>
                    <a:pt x="185" y="0"/>
                  </a:moveTo>
                  <a:cubicBezTo>
                    <a:pt x="80" y="0"/>
                    <a:pt x="1" y="86"/>
                    <a:pt x="1" y="195"/>
                  </a:cubicBezTo>
                  <a:cubicBezTo>
                    <a:pt x="1" y="299"/>
                    <a:pt x="91" y="402"/>
                    <a:pt x="207" y="402"/>
                  </a:cubicBezTo>
                  <a:cubicBezTo>
                    <a:pt x="272" y="402"/>
                    <a:pt x="298" y="428"/>
                    <a:pt x="388" y="518"/>
                  </a:cubicBezTo>
                  <a:cubicBezTo>
                    <a:pt x="492" y="648"/>
                    <a:pt x="660" y="738"/>
                    <a:pt x="841" y="738"/>
                  </a:cubicBezTo>
                  <a:cubicBezTo>
                    <a:pt x="1022" y="738"/>
                    <a:pt x="1190" y="648"/>
                    <a:pt x="1306" y="518"/>
                  </a:cubicBezTo>
                  <a:cubicBezTo>
                    <a:pt x="1384" y="428"/>
                    <a:pt x="1396" y="402"/>
                    <a:pt x="1487" y="402"/>
                  </a:cubicBezTo>
                  <a:cubicBezTo>
                    <a:pt x="1564" y="402"/>
                    <a:pt x="1564" y="428"/>
                    <a:pt x="1642" y="518"/>
                  </a:cubicBezTo>
                  <a:cubicBezTo>
                    <a:pt x="1758" y="648"/>
                    <a:pt x="1926" y="738"/>
                    <a:pt x="2107" y="738"/>
                  </a:cubicBezTo>
                  <a:cubicBezTo>
                    <a:pt x="2288" y="725"/>
                    <a:pt x="2456" y="648"/>
                    <a:pt x="2585" y="518"/>
                  </a:cubicBezTo>
                  <a:cubicBezTo>
                    <a:pt x="2650" y="428"/>
                    <a:pt x="2676" y="402"/>
                    <a:pt x="2741" y="402"/>
                  </a:cubicBezTo>
                  <a:cubicBezTo>
                    <a:pt x="2805" y="402"/>
                    <a:pt x="2844" y="428"/>
                    <a:pt x="2909" y="518"/>
                  </a:cubicBezTo>
                  <a:cubicBezTo>
                    <a:pt x="3025" y="648"/>
                    <a:pt x="3193" y="725"/>
                    <a:pt x="3374" y="738"/>
                  </a:cubicBezTo>
                  <a:cubicBezTo>
                    <a:pt x="3658" y="738"/>
                    <a:pt x="3658" y="325"/>
                    <a:pt x="3374" y="325"/>
                  </a:cubicBezTo>
                  <a:cubicBezTo>
                    <a:pt x="3309" y="325"/>
                    <a:pt x="3296" y="299"/>
                    <a:pt x="3219" y="221"/>
                  </a:cubicBezTo>
                  <a:cubicBezTo>
                    <a:pt x="3110" y="88"/>
                    <a:pt x="2944" y="0"/>
                    <a:pt x="2775" y="0"/>
                  </a:cubicBezTo>
                  <a:cubicBezTo>
                    <a:pt x="2764" y="0"/>
                    <a:pt x="2752" y="1"/>
                    <a:pt x="2741" y="1"/>
                  </a:cubicBezTo>
                  <a:cubicBezTo>
                    <a:pt x="2560" y="1"/>
                    <a:pt x="2392" y="79"/>
                    <a:pt x="2275" y="221"/>
                  </a:cubicBezTo>
                  <a:cubicBezTo>
                    <a:pt x="2211" y="299"/>
                    <a:pt x="2172" y="325"/>
                    <a:pt x="2107" y="325"/>
                  </a:cubicBezTo>
                  <a:cubicBezTo>
                    <a:pt x="2043" y="325"/>
                    <a:pt x="2017" y="299"/>
                    <a:pt x="1952" y="221"/>
                  </a:cubicBezTo>
                  <a:cubicBezTo>
                    <a:pt x="1836" y="79"/>
                    <a:pt x="1668" y="1"/>
                    <a:pt x="1487" y="1"/>
                  </a:cubicBezTo>
                  <a:cubicBezTo>
                    <a:pt x="1475" y="1"/>
                    <a:pt x="1464" y="0"/>
                    <a:pt x="1452" y="0"/>
                  </a:cubicBezTo>
                  <a:cubicBezTo>
                    <a:pt x="1283" y="0"/>
                    <a:pt x="1118" y="88"/>
                    <a:pt x="1009" y="221"/>
                  </a:cubicBezTo>
                  <a:cubicBezTo>
                    <a:pt x="931" y="299"/>
                    <a:pt x="918" y="325"/>
                    <a:pt x="841" y="325"/>
                  </a:cubicBezTo>
                  <a:cubicBezTo>
                    <a:pt x="750" y="325"/>
                    <a:pt x="750" y="299"/>
                    <a:pt x="673" y="221"/>
                  </a:cubicBezTo>
                  <a:cubicBezTo>
                    <a:pt x="564" y="88"/>
                    <a:pt x="410" y="0"/>
                    <a:pt x="242" y="0"/>
                  </a:cubicBezTo>
                  <a:cubicBezTo>
                    <a:pt x="230" y="0"/>
                    <a:pt x="219" y="1"/>
                    <a:pt x="207" y="1"/>
                  </a:cubicBezTo>
                  <a:cubicBezTo>
                    <a:pt x="200" y="1"/>
                    <a:pt x="193"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5"/>
            <p:cNvSpPr/>
            <p:nvPr/>
          </p:nvSpPr>
          <p:spPr>
            <a:xfrm>
              <a:off x="7790075" y="3280250"/>
              <a:ext cx="93400" cy="19075"/>
            </a:xfrm>
            <a:custGeom>
              <a:avLst/>
              <a:gdLst/>
              <a:ahLst/>
              <a:cxnLst/>
              <a:rect l="l" t="t" r="r" b="b"/>
              <a:pathLst>
                <a:path w="3736" h="763" extrusionOk="0">
                  <a:moveTo>
                    <a:pt x="284" y="0"/>
                  </a:moveTo>
                  <a:cubicBezTo>
                    <a:pt x="0" y="0"/>
                    <a:pt x="0" y="427"/>
                    <a:pt x="284" y="427"/>
                  </a:cubicBezTo>
                  <a:cubicBezTo>
                    <a:pt x="349" y="427"/>
                    <a:pt x="375" y="440"/>
                    <a:pt x="465" y="517"/>
                  </a:cubicBezTo>
                  <a:cubicBezTo>
                    <a:pt x="569" y="660"/>
                    <a:pt x="737" y="750"/>
                    <a:pt x="918" y="763"/>
                  </a:cubicBezTo>
                  <a:cubicBezTo>
                    <a:pt x="1099" y="763"/>
                    <a:pt x="1280" y="672"/>
                    <a:pt x="1383" y="517"/>
                  </a:cubicBezTo>
                  <a:cubicBezTo>
                    <a:pt x="1461" y="440"/>
                    <a:pt x="1473" y="427"/>
                    <a:pt x="1564" y="427"/>
                  </a:cubicBezTo>
                  <a:cubicBezTo>
                    <a:pt x="1641" y="427"/>
                    <a:pt x="1641" y="440"/>
                    <a:pt x="1719" y="517"/>
                  </a:cubicBezTo>
                  <a:cubicBezTo>
                    <a:pt x="1835" y="672"/>
                    <a:pt x="2003" y="750"/>
                    <a:pt x="2184" y="763"/>
                  </a:cubicBezTo>
                  <a:cubicBezTo>
                    <a:pt x="2378" y="750"/>
                    <a:pt x="2546" y="660"/>
                    <a:pt x="2662" y="517"/>
                  </a:cubicBezTo>
                  <a:cubicBezTo>
                    <a:pt x="2727" y="440"/>
                    <a:pt x="2753" y="427"/>
                    <a:pt x="2818" y="427"/>
                  </a:cubicBezTo>
                  <a:cubicBezTo>
                    <a:pt x="2882" y="427"/>
                    <a:pt x="2921" y="440"/>
                    <a:pt x="2986" y="517"/>
                  </a:cubicBezTo>
                  <a:cubicBezTo>
                    <a:pt x="3102" y="660"/>
                    <a:pt x="3270" y="750"/>
                    <a:pt x="3451" y="763"/>
                  </a:cubicBezTo>
                  <a:cubicBezTo>
                    <a:pt x="3735" y="763"/>
                    <a:pt x="3735" y="336"/>
                    <a:pt x="3451" y="336"/>
                  </a:cubicBezTo>
                  <a:cubicBezTo>
                    <a:pt x="3386" y="336"/>
                    <a:pt x="3373" y="323"/>
                    <a:pt x="3296" y="246"/>
                  </a:cubicBezTo>
                  <a:cubicBezTo>
                    <a:pt x="3179" y="91"/>
                    <a:pt x="3011" y="0"/>
                    <a:pt x="2818" y="0"/>
                  </a:cubicBezTo>
                  <a:cubicBezTo>
                    <a:pt x="2637" y="13"/>
                    <a:pt x="2469" y="91"/>
                    <a:pt x="2352" y="246"/>
                  </a:cubicBezTo>
                  <a:cubicBezTo>
                    <a:pt x="2288" y="323"/>
                    <a:pt x="2249" y="336"/>
                    <a:pt x="2184" y="336"/>
                  </a:cubicBezTo>
                  <a:cubicBezTo>
                    <a:pt x="2120" y="336"/>
                    <a:pt x="2094" y="323"/>
                    <a:pt x="2029" y="246"/>
                  </a:cubicBezTo>
                  <a:cubicBezTo>
                    <a:pt x="1913" y="91"/>
                    <a:pt x="1745" y="13"/>
                    <a:pt x="1564" y="0"/>
                  </a:cubicBezTo>
                  <a:cubicBezTo>
                    <a:pt x="1370" y="0"/>
                    <a:pt x="1202" y="91"/>
                    <a:pt x="1086" y="246"/>
                  </a:cubicBezTo>
                  <a:cubicBezTo>
                    <a:pt x="1008" y="323"/>
                    <a:pt x="995" y="336"/>
                    <a:pt x="918" y="336"/>
                  </a:cubicBezTo>
                  <a:cubicBezTo>
                    <a:pt x="827" y="336"/>
                    <a:pt x="827" y="323"/>
                    <a:pt x="750" y="246"/>
                  </a:cubicBezTo>
                  <a:cubicBezTo>
                    <a:pt x="646" y="91"/>
                    <a:pt x="465"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5"/>
            <p:cNvSpPr/>
            <p:nvPr/>
          </p:nvSpPr>
          <p:spPr>
            <a:xfrm>
              <a:off x="7790075" y="3323550"/>
              <a:ext cx="91450" cy="18475"/>
            </a:xfrm>
            <a:custGeom>
              <a:avLst/>
              <a:gdLst/>
              <a:ahLst/>
              <a:cxnLst/>
              <a:rect l="l" t="t" r="r" b="b"/>
              <a:pathLst>
                <a:path w="3658" h="739" extrusionOk="0">
                  <a:moveTo>
                    <a:pt x="284" y="0"/>
                  </a:moveTo>
                  <a:cubicBezTo>
                    <a:pt x="0" y="0"/>
                    <a:pt x="0" y="414"/>
                    <a:pt x="284" y="414"/>
                  </a:cubicBezTo>
                  <a:cubicBezTo>
                    <a:pt x="349" y="414"/>
                    <a:pt x="375" y="440"/>
                    <a:pt x="465" y="517"/>
                  </a:cubicBezTo>
                  <a:cubicBezTo>
                    <a:pt x="569" y="659"/>
                    <a:pt x="737" y="737"/>
                    <a:pt x="918" y="737"/>
                  </a:cubicBezTo>
                  <a:cubicBezTo>
                    <a:pt x="929" y="738"/>
                    <a:pt x="941" y="738"/>
                    <a:pt x="952" y="738"/>
                  </a:cubicBezTo>
                  <a:cubicBezTo>
                    <a:pt x="1120" y="738"/>
                    <a:pt x="1274" y="650"/>
                    <a:pt x="1383" y="517"/>
                  </a:cubicBezTo>
                  <a:cubicBezTo>
                    <a:pt x="1461" y="440"/>
                    <a:pt x="1473" y="414"/>
                    <a:pt x="1564" y="414"/>
                  </a:cubicBezTo>
                  <a:cubicBezTo>
                    <a:pt x="1641" y="414"/>
                    <a:pt x="1641" y="440"/>
                    <a:pt x="1719" y="517"/>
                  </a:cubicBezTo>
                  <a:cubicBezTo>
                    <a:pt x="1835" y="659"/>
                    <a:pt x="2003" y="737"/>
                    <a:pt x="2184" y="737"/>
                  </a:cubicBezTo>
                  <a:cubicBezTo>
                    <a:pt x="2378" y="737"/>
                    <a:pt x="2546" y="659"/>
                    <a:pt x="2662" y="517"/>
                  </a:cubicBezTo>
                  <a:cubicBezTo>
                    <a:pt x="2727" y="440"/>
                    <a:pt x="2753" y="414"/>
                    <a:pt x="2818" y="414"/>
                  </a:cubicBezTo>
                  <a:cubicBezTo>
                    <a:pt x="2882" y="414"/>
                    <a:pt x="2921" y="440"/>
                    <a:pt x="2986" y="517"/>
                  </a:cubicBezTo>
                  <a:cubicBezTo>
                    <a:pt x="3102" y="659"/>
                    <a:pt x="3270" y="737"/>
                    <a:pt x="3451" y="737"/>
                  </a:cubicBezTo>
                  <a:cubicBezTo>
                    <a:pt x="3458" y="738"/>
                    <a:pt x="3466" y="738"/>
                    <a:pt x="3473" y="738"/>
                  </a:cubicBezTo>
                  <a:cubicBezTo>
                    <a:pt x="3578" y="738"/>
                    <a:pt x="3658" y="652"/>
                    <a:pt x="3658" y="543"/>
                  </a:cubicBezTo>
                  <a:cubicBezTo>
                    <a:pt x="3658" y="427"/>
                    <a:pt x="3567" y="336"/>
                    <a:pt x="3451" y="336"/>
                  </a:cubicBezTo>
                  <a:cubicBezTo>
                    <a:pt x="3386" y="336"/>
                    <a:pt x="3373" y="310"/>
                    <a:pt x="3296" y="220"/>
                  </a:cubicBezTo>
                  <a:cubicBezTo>
                    <a:pt x="3167" y="91"/>
                    <a:pt x="2999" y="0"/>
                    <a:pt x="2818" y="0"/>
                  </a:cubicBezTo>
                  <a:cubicBezTo>
                    <a:pt x="2637" y="13"/>
                    <a:pt x="2469" y="91"/>
                    <a:pt x="2352" y="220"/>
                  </a:cubicBezTo>
                  <a:cubicBezTo>
                    <a:pt x="2288" y="310"/>
                    <a:pt x="2249" y="336"/>
                    <a:pt x="2184" y="336"/>
                  </a:cubicBezTo>
                  <a:cubicBezTo>
                    <a:pt x="2120" y="336"/>
                    <a:pt x="2094" y="310"/>
                    <a:pt x="2029" y="220"/>
                  </a:cubicBezTo>
                  <a:cubicBezTo>
                    <a:pt x="1913" y="91"/>
                    <a:pt x="1745" y="13"/>
                    <a:pt x="1564" y="0"/>
                  </a:cubicBezTo>
                  <a:cubicBezTo>
                    <a:pt x="1383" y="0"/>
                    <a:pt x="1202" y="78"/>
                    <a:pt x="1086" y="220"/>
                  </a:cubicBezTo>
                  <a:cubicBezTo>
                    <a:pt x="1008" y="310"/>
                    <a:pt x="995" y="336"/>
                    <a:pt x="918" y="336"/>
                  </a:cubicBezTo>
                  <a:cubicBezTo>
                    <a:pt x="827" y="336"/>
                    <a:pt x="827" y="310"/>
                    <a:pt x="750" y="220"/>
                  </a:cubicBezTo>
                  <a:cubicBezTo>
                    <a:pt x="633" y="91"/>
                    <a:pt x="465"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5"/>
            <p:cNvSpPr/>
            <p:nvPr/>
          </p:nvSpPr>
          <p:spPr>
            <a:xfrm>
              <a:off x="8054675" y="3237275"/>
              <a:ext cx="91475" cy="18775"/>
            </a:xfrm>
            <a:custGeom>
              <a:avLst/>
              <a:gdLst/>
              <a:ahLst/>
              <a:cxnLst/>
              <a:rect l="l" t="t" r="r" b="b"/>
              <a:pathLst>
                <a:path w="3659" h="751" extrusionOk="0">
                  <a:moveTo>
                    <a:pt x="221" y="0"/>
                  </a:moveTo>
                  <a:cubicBezTo>
                    <a:pt x="104" y="0"/>
                    <a:pt x="1" y="91"/>
                    <a:pt x="14" y="194"/>
                  </a:cubicBezTo>
                  <a:cubicBezTo>
                    <a:pt x="14" y="311"/>
                    <a:pt x="104" y="414"/>
                    <a:pt x="221" y="414"/>
                  </a:cubicBezTo>
                  <a:cubicBezTo>
                    <a:pt x="285" y="414"/>
                    <a:pt x="298" y="440"/>
                    <a:pt x="376" y="530"/>
                  </a:cubicBezTo>
                  <a:cubicBezTo>
                    <a:pt x="492" y="660"/>
                    <a:pt x="660" y="750"/>
                    <a:pt x="854" y="750"/>
                  </a:cubicBezTo>
                  <a:cubicBezTo>
                    <a:pt x="1022" y="737"/>
                    <a:pt x="1190" y="660"/>
                    <a:pt x="1319" y="530"/>
                  </a:cubicBezTo>
                  <a:cubicBezTo>
                    <a:pt x="1384" y="440"/>
                    <a:pt x="1410" y="414"/>
                    <a:pt x="1474" y="414"/>
                  </a:cubicBezTo>
                  <a:cubicBezTo>
                    <a:pt x="1539" y="414"/>
                    <a:pt x="1578" y="440"/>
                    <a:pt x="1642" y="530"/>
                  </a:cubicBezTo>
                  <a:cubicBezTo>
                    <a:pt x="1759" y="660"/>
                    <a:pt x="1927" y="737"/>
                    <a:pt x="2108" y="750"/>
                  </a:cubicBezTo>
                  <a:cubicBezTo>
                    <a:pt x="2288" y="750"/>
                    <a:pt x="2456" y="660"/>
                    <a:pt x="2573" y="530"/>
                  </a:cubicBezTo>
                  <a:cubicBezTo>
                    <a:pt x="2663" y="440"/>
                    <a:pt x="2676" y="414"/>
                    <a:pt x="2754" y="414"/>
                  </a:cubicBezTo>
                  <a:cubicBezTo>
                    <a:pt x="2831" y="414"/>
                    <a:pt x="2831" y="440"/>
                    <a:pt x="2922" y="530"/>
                  </a:cubicBezTo>
                  <a:cubicBezTo>
                    <a:pt x="3025" y="660"/>
                    <a:pt x="3206" y="750"/>
                    <a:pt x="3387" y="750"/>
                  </a:cubicBezTo>
                  <a:cubicBezTo>
                    <a:pt x="3658" y="750"/>
                    <a:pt x="3658" y="324"/>
                    <a:pt x="3387" y="324"/>
                  </a:cubicBezTo>
                  <a:cubicBezTo>
                    <a:pt x="3322" y="324"/>
                    <a:pt x="3284" y="311"/>
                    <a:pt x="3206" y="233"/>
                  </a:cubicBezTo>
                  <a:cubicBezTo>
                    <a:pt x="3103" y="91"/>
                    <a:pt x="2935" y="0"/>
                    <a:pt x="2754" y="0"/>
                  </a:cubicBezTo>
                  <a:cubicBezTo>
                    <a:pt x="2573" y="0"/>
                    <a:pt x="2392" y="91"/>
                    <a:pt x="2288" y="233"/>
                  </a:cubicBezTo>
                  <a:cubicBezTo>
                    <a:pt x="2211" y="311"/>
                    <a:pt x="2172" y="324"/>
                    <a:pt x="2108" y="324"/>
                  </a:cubicBezTo>
                  <a:cubicBezTo>
                    <a:pt x="2043" y="324"/>
                    <a:pt x="2030" y="311"/>
                    <a:pt x="1952" y="233"/>
                  </a:cubicBezTo>
                  <a:cubicBezTo>
                    <a:pt x="1836" y="91"/>
                    <a:pt x="1655" y="0"/>
                    <a:pt x="1474" y="0"/>
                  </a:cubicBezTo>
                  <a:cubicBezTo>
                    <a:pt x="1293" y="13"/>
                    <a:pt x="1125" y="91"/>
                    <a:pt x="1009" y="233"/>
                  </a:cubicBezTo>
                  <a:cubicBezTo>
                    <a:pt x="944" y="311"/>
                    <a:pt x="919" y="324"/>
                    <a:pt x="854" y="324"/>
                  </a:cubicBezTo>
                  <a:cubicBezTo>
                    <a:pt x="789" y="324"/>
                    <a:pt x="750" y="311"/>
                    <a:pt x="673" y="233"/>
                  </a:cubicBezTo>
                  <a:cubicBezTo>
                    <a:pt x="570" y="91"/>
                    <a:pt x="402"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5"/>
            <p:cNvSpPr/>
            <p:nvPr/>
          </p:nvSpPr>
          <p:spPr>
            <a:xfrm>
              <a:off x="8053075" y="3280250"/>
              <a:ext cx="93075" cy="19075"/>
            </a:xfrm>
            <a:custGeom>
              <a:avLst/>
              <a:gdLst/>
              <a:ahLst/>
              <a:cxnLst/>
              <a:rect l="l" t="t" r="r" b="b"/>
              <a:pathLst>
                <a:path w="3723" h="763" extrusionOk="0">
                  <a:moveTo>
                    <a:pt x="285" y="0"/>
                  </a:moveTo>
                  <a:cubicBezTo>
                    <a:pt x="0" y="0"/>
                    <a:pt x="0" y="427"/>
                    <a:pt x="285" y="427"/>
                  </a:cubicBezTo>
                  <a:cubicBezTo>
                    <a:pt x="349" y="427"/>
                    <a:pt x="362" y="440"/>
                    <a:pt x="440" y="517"/>
                  </a:cubicBezTo>
                  <a:cubicBezTo>
                    <a:pt x="556" y="672"/>
                    <a:pt x="724" y="750"/>
                    <a:pt x="918" y="763"/>
                  </a:cubicBezTo>
                  <a:cubicBezTo>
                    <a:pt x="1099" y="750"/>
                    <a:pt x="1267" y="660"/>
                    <a:pt x="1383" y="517"/>
                  </a:cubicBezTo>
                  <a:cubicBezTo>
                    <a:pt x="1448" y="440"/>
                    <a:pt x="1474" y="427"/>
                    <a:pt x="1538" y="427"/>
                  </a:cubicBezTo>
                  <a:cubicBezTo>
                    <a:pt x="1603" y="427"/>
                    <a:pt x="1642" y="440"/>
                    <a:pt x="1706" y="517"/>
                  </a:cubicBezTo>
                  <a:cubicBezTo>
                    <a:pt x="1823" y="660"/>
                    <a:pt x="1991" y="750"/>
                    <a:pt x="2172" y="763"/>
                  </a:cubicBezTo>
                  <a:cubicBezTo>
                    <a:pt x="2352" y="763"/>
                    <a:pt x="2533" y="672"/>
                    <a:pt x="2637" y="517"/>
                  </a:cubicBezTo>
                  <a:cubicBezTo>
                    <a:pt x="2727" y="440"/>
                    <a:pt x="2740" y="427"/>
                    <a:pt x="2818" y="427"/>
                  </a:cubicBezTo>
                  <a:cubicBezTo>
                    <a:pt x="2895" y="427"/>
                    <a:pt x="2895" y="440"/>
                    <a:pt x="2986" y="517"/>
                  </a:cubicBezTo>
                  <a:cubicBezTo>
                    <a:pt x="3089" y="672"/>
                    <a:pt x="3257" y="763"/>
                    <a:pt x="3451" y="763"/>
                  </a:cubicBezTo>
                  <a:cubicBezTo>
                    <a:pt x="3722" y="763"/>
                    <a:pt x="3722" y="336"/>
                    <a:pt x="3451" y="336"/>
                  </a:cubicBezTo>
                  <a:cubicBezTo>
                    <a:pt x="3386" y="336"/>
                    <a:pt x="3348" y="323"/>
                    <a:pt x="3270" y="246"/>
                  </a:cubicBezTo>
                  <a:cubicBezTo>
                    <a:pt x="3167" y="91"/>
                    <a:pt x="2999" y="0"/>
                    <a:pt x="2818" y="0"/>
                  </a:cubicBezTo>
                  <a:cubicBezTo>
                    <a:pt x="2637" y="0"/>
                    <a:pt x="2456" y="91"/>
                    <a:pt x="2352" y="246"/>
                  </a:cubicBezTo>
                  <a:cubicBezTo>
                    <a:pt x="2275" y="323"/>
                    <a:pt x="2236" y="336"/>
                    <a:pt x="2172" y="336"/>
                  </a:cubicBezTo>
                  <a:cubicBezTo>
                    <a:pt x="2107" y="336"/>
                    <a:pt x="2094" y="323"/>
                    <a:pt x="2016" y="246"/>
                  </a:cubicBezTo>
                  <a:cubicBezTo>
                    <a:pt x="1900" y="91"/>
                    <a:pt x="1732" y="0"/>
                    <a:pt x="1538" y="0"/>
                  </a:cubicBezTo>
                  <a:cubicBezTo>
                    <a:pt x="1357" y="13"/>
                    <a:pt x="1189" y="91"/>
                    <a:pt x="1073" y="246"/>
                  </a:cubicBezTo>
                  <a:cubicBezTo>
                    <a:pt x="1008" y="323"/>
                    <a:pt x="983" y="336"/>
                    <a:pt x="918" y="336"/>
                  </a:cubicBezTo>
                  <a:cubicBezTo>
                    <a:pt x="853" y="336"/>
                    <a:pt x="814" y="323"/>
                    <a:pt x="737" y="246"/>
                  </a:cubicBezTo>
                  <a:cubicBezTo>
                    <a:pt x="634" y="91"/>
                    <a:pt x="466"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p:cNvSpPr/>
            <p:nvPr/>
          </p:nvSpPr>
          <p:spPr>
            <a:xfrm>
              <a:off x="8053075" y="3323550"/>
              <a:ext cx="91450" cy="18475"/>
            </a:xfrm>
            <a:custGeom>
              <a:avLst/>
              <a:gdLst/>
              <a:ahLst/>
              <a:cxnLst/>
              <a:rect l="l" t="t" r="r" b="b"/>
              <a:pathLst>
                <a:path w="3658" h="739" extrusionOk="0">
                  <a:moveTo>
                    <a:pt x="285" y="0"/>
                  </a:moveTo>
                  <a:cubicBezTo>
                    <a:pt x="0" y="0"/>
                    <a:pt x="0" y="414"/>
                    <a:pt x="285" y="414"/>
                  </a:cubicBezTo>
                  <a:cubicBezTo>
                    <a:pt x="349" y="414"/>
                    <a:pt x="362" y="440"/>
                    <a:pt x="440" y="517"/>
                  </a:cubicBezTo>
                  <a:cubicBezTo>
                    <a:pt x="556" y="659"/>
                    <a:pt x="724" y="737"/>
                    <a:pt x="918" y="737"/>
                  </a:cubicBezTo>
                  <a:cubicBezTo>
                    <a:pt x="1099" y="737"/>
                    <a:pt x="1267" y="659"/>
                    <a:pt x="1383" y="517"/>
                  </a:cubicBezTo>
                  <a:cubicBezTo>
                    <a:pt x="1448" y="440"/>
                    <a:pt x="1474" y="414"/>
                    <a:pt x="1538" y="414"/>
                  </a:cubicBezTo>
                  <a:cubicBezTo>
                    <a:pt x="1603" y="414"/>
                    <a:pt x="1642" y="440"/>
                    <a:pt x="1706" y="517"/>
                  </a:cubicBezTo>
                  <a:cubicBezTo>
                    <a:pt x="1823" y="659"/>
                    <a:pt x="1991" y="737"/>
                    <a:pt x="2172" y="737"/>
                  </a:cubicBezTo>
                  <a:cubicBezTo>
                    <a:pt x="2183" y="738"/>
                    <a:pt x="2194" y="738"/>
                    <a:pt x="2206" y="738"/>
                  </a:cubicBezTo>
                  <a:cubicBezTo>
                    <a:pt x="2375" y="738"/>
                    <a:pt x="2540" y="650"/>
                    <a:pt x="2637" y="517"/>
                  </a:cubicBezTo>
                  <a:cubicBezTo>
                    <a:pt x="2727" y="440"/>
                    <a:pt x="2740" y="414"/>
                    <a:pt x="2818" y="414"/>
                  </a:cubicBezTo>
                  <a:cubicBezTo>
                    <a:pt x="2895" y="414"/>
                    <a:pt x="2895" y="440"/>
                    <a:pt x="2986" y="517"/>
                  </a:cubicBezTo>
                  <a:cubicBezTo>
                    <a:pt x="3083" y="650"/>
                    <a:pt x="3247" y="738"/>
                    <a:pt x="3417" y="738"/>
                  </a:cubicBezTo>
                  <a:cubicBezTo>
                    <a:pt x="3428" y="738"/>
                    <a:pt x="3440" y="738"/>
                    <a:pt x="3451" y="737"/>
                  </a:cubicBezTo>
                  <a:cubicBezTo>
                    <a:pt x="3458" y="738"/>
                    <a:pt x="3466" y="738"/>
                    <a:pt x="3473" y="738"/>
                  </a:cubicBezTo>
                  <a:cubicBezTo>
                    <a:pt x="3579" y="738"/>
                    <a:pt x="3658" y="652"/>
                    <a:pt x="3658" y="543"/>
                  </a:cubicBezTo>
                  <a:cubicBezTo>
                    <a:pt x="3658" y="427"/>
                    <a:pt x="3567" y="336"/>
                    <a:pt x="3451" y="336"/>
                  </a:cubicBezTo>
                  <a:cubicBezTo>
                    <a:pt x="3386" y="336"/>
                    <a:pt x="3348" y="310"/>
                    <a:pt x="3270" y="220"/>
                  </a:cubicBezTo>
                  <a:cubicBezTo>
                    <a:pt x="3154" y="91"/>
                    <a:pt x="2999" y="0"/>
                    <a:pt x="2818" y="0"/>
                  </a:cubicBezTo>
                  <a:cubicBezTo>
                    <a:pt x="2637" y="0"/>
                    <a:pt x="2469" y="78"/>
                    <a:pt x="2352" y="220"/>
                  </a:cubicBezTo>
                  <a:cubicBezTo>
                    <a:pt x="2275" y="310"/>
                    <a:pt x="2236" y="336"/>
                    <a:pt x="2172" y="336"/>
                  </a:cubicBezTo>
                  <a:cubicBezTo>
                    <a:pt x="2107" y="336"/>
                    <a:pt x="2094" y="310"/>
                    <a:pt x="2016" y="220"/>
                  </a:cubicBezTo>
                  <a:cubicBezTo>
                    <a:pt x="1887" y="91"/>
                    <a:pt x="1719" y="0"/>
                    <a:pt x="1538" y="0"/>
                  </a:cubicBezTo>
                  <a:cubicBezTo>
                    <a:pt x="1357" y="13"/>
                    <a:pt x="1189" y="91"/>
                    <a:pt x="1073" y="220"/>
                  </a:cubicBezTo>
                  <a:cubicBezTo>
                    <a:pt x="1008" y="310"/>
                    <a:pt x="983" y="336"/>
                    <a:pt x="918" y="336"/>
                  </a:cubicBezTo>
                  <a:cubicBezTo>
                    <a:pt x="853" y="336"/>
                    <a:pt x="814" y="310"/>
                    <a:pt x="737" y="220"/>
                  </a:cubicBezTo>
                  <a:cubicBezTo>
                    <a:pt x="621" y="91"/>
                    <a:pt x="453"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55"/>
          <p:cNvGrpSpPr/>
          <p:nvPr/>
        </p:nvGrpSpPr>
        <p:grpSpPr>
          <a:xfrm>
            <a:off x="5079366" y="2588508"/>
            <a:ext cx="399799" cy="407851"/>
            <a:chOff x="7792000" y="2027275"/>
            <a:chExt cx="352525" cy="359625"/>
          </a:xfrm>
        </p:grpSpPr>
        <p:sp>
          <p:nvSpPr>
            <p:cNvPr id="1296" name="Google Shape;1296;p55"/>
            <p:cNvSpPr/>
            <p:nvPr/>
          </p:nvSpPr>
          <p:spPr>
            <a:xfrm>
              <a:off x="7836600" y="2027275"/>
              <a:ext cx="263350" cy="221825"/>
            </a:xfrm>
            <a:custGeom>
              <a:avLst/>
              <a:gdLst/>
              <a:ahLst/>
              <a:cxnLst/>
              <a:rect l="l" t="t" r="r" b="b"/>
              <a:pathLst>
                <a:path w="10534" h="8873" extrusionOk="0">
                  <a:moveTo>
                    <a:pt x="7146" y="1349"/>
                  </a:moveTo>
                  <a:cubicBezTo>
                    <a:pt x="8721" y="2037"/>
                    <a:pt x="9851" y="3565"/>
                    <a:pt x="9965" y="5389"/>
                  </a:cubicBezTo>
                  <a:lnTo>
                    <a:pt x="9965" y="6501"/>
                  </a:lnTo>
                  <a:cubicBezTo>
                    <a:pt x="9965" y="6662"/>
                    <a:pt x="9842" y="6743"/>
                    <a:pt x="9719" y="6743"/>
                  </a:cubicBezTo>
                  <a:cubicBezTo>
                    <a:pt x="9596" y="6743"/>
                    <a:pt x="9473" y="6662"/>
                    <a:pt x="9473" y="6501"/>
                  </a:cubicBezTo>
                  <a:lnTo>
                    <a:pt x="9473" y="5389"/>
                  </a:lnTo>
                  <a:cubicBezTo>
                    <a:pt x="9585" y="3638"/>
                    <a:pt x="8609" y="2081"/>
                    <a:pt x="7146" y="1349"/>
                  </a:cubicBezTo>
                  <a:close/>
                  <a:moveTo>
                    <a:pt x="5260" y="0"/>
                  </a:moveTo>
                  <a:cubicBezTo>
                    <a:pt x="2327" y="0"/>
                    <a:pt x="0" y="2456"/>
                    <a:pt x="168" y="5389"/>
                  </a:cubicBezTo>
                  <a:lnTo>
                    <a:pt x="168" y="6126"/>
                  </a:lnTo>
                  <a:cubicBezTo>
                    <a:pt x="168" y="6242"/>
                    <a:pt x="259" y="6346"/>
                    <a:pt x="375" y="6346"/>
                  </a:cubicBezTo>
                  <a:cubicBezTo>
                    <a:pt x="491" y="6346"/>
                    <a:pt x="582" y="6242"/>
                    <a:pt x="569" y="6126"/>
                  </a:cubicBezTo>
                  <a:lnTo>
                    <a:pt x="569" y="5389"/>
                  </a:lnTo>
                  <a:cubicBezTo>
                    <a:pt x="681" y="3581"/>
                    <a:pt x="1792" y="2065"/>
                    <a:pt x="3340" y="1368"/>
                  </a:cubicBezTo>
                  <a:lnTo>
                    <a:pt x="3340" y="1368"/>
                  </a:lnTo>
                  <a:cubicBezTo>
                    <a:pt x="1901" y="2108"/>
                    <a:pt x="949" y="3653"/>
                    <a:pt x="1060" y="5389"/>
                  </a:cubicBezTo>
                  <a:lnTo>
                    <a:pt x="1060" y="8233"/>
                  </a:lnTo>
                  <a:cubicBezTo>
                    <a:pt x="1060" y="8394"/>
                    <a:pt x="937" y="8475"/>
                    <a:pt x="814" y="8475"/>
                  </a:cubicBezTo>
                  <a:cubicBezTo>
                    <a:pt x="692" y="8475"/>
                    <a:pt x="569" y="8394"/>
                    <a:pt x="569" y="8233"/>
                  </a:cubicBezTo>
                  <a:lnTo>
                    <a:pt x="569" y="7082"/>
                  </a:lnTo>
                  <a:cubicBezTo>
                    <a:pt x="569" y="6979"/>
                    <a:pt x="491" y="6889"/>
                    <a:pt x="375" y="6889"/>
                  </a:cubicBezTo>
                  <a:cubicBezTo>
                    <a:pt x="368" y="6888"/>
                    <a:pt x="360" y="6887"/>
                    <a:pt x="353" y="6887"/>
                  </a:cubicBezTo>
                  <a:cubicBezTo>
                    <a:pt x="247" y="6887"/>
                    <a:pt x="168" y="6974"/>
                    <a:pt x="168" y="7082"/>
                  </a:cubicBezTo>
                  <a:lnTo>
                    <a:pt x="168" y="8233"/>
                  </a:lnTo>
                  <a:cubicBezTo>
                    <a:pt x="168" y="8659"/>
                    <a:pt x="491" y="8872"/>
                    <a:pt x="814" y="8872"/>
                  </a:cubicBezTo>
                  <a:cubicBezTo>
                    <a:pt x="1138" y="8872"/>
                    <a:pt x="1461" y="8659"/>
                    <a:pt x="1461" y="8233"/>
                  </a:cubicBezTo>
                  <a:lnTo>
                    <a:pt x="1461" y="5389"/>
                  </a:lnTo>
                  <a:cubicBezTo>
                    <a:pt x="1461" y="3296"/>
                    <a:pt x="3167" y="1590"/>
                    <a:pt x="5260" y="1590"/>
                  </a:cubicBezTo>
                  <a:cubicBezTo>
                    <a:pt x="7354" y="1590"/>
                    <a:pt x="9060" y="3296"/>
                    <a:pt x="9060" y="5389"/>
                  </a:cubicBezTo>
                  <a:lnTo>
                    <a:pt x="9060" y="6501"/>
                  </a:lnTo>
                  <a:cubicBezTo>
                    <a:pt x="9060" y="6863"/>
                    <a:pt x="9357" y="7147"/>
                    <a:pt x="9719" y="7147"/>
                  </a:cubicBezTo>
                  <a:cubicBezTo>
                    <a:pt x="10068" y="7147"/>
                    <a:pt x="10365" y="6863"/>
                    <a:pt x="10365" y="6501"/>
                  </a:cubicBezTo>
                  <a:lnTo>
                    <a:pt x="10365" y="5389"/>
                  </a:lnTo>
                  <a:cubicBezTo>
                    <a:pt x="10533" y="2456"/>
                    <a:pt x="8194" y="0"/>
                    <a:pt x="5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5"/>
            <p:cNvSpPr/>
            <p:nvPr/>
          </p:nvSpPr>
          <p:spPr>
            <a:xfrm>
              <a:off x="7973900" y="2082700"/>
              <a:ext cx="121850" cy="188850"/>
            </a:xfrm>
            <a:custGeom>
              <a:avLst/>
              <a:gdLst/>
              <a:ahLst/>
              <a:cxnLst/>
              <a:rect l="l" t="t" r="r" b="b"/>
              <a:pathLst>
                <a:path w="4874" h="7554" extrusionOk="0">
                  <a:moveTo>
                    <a:pt x="738" y="407"/>
                  </a:moveTo>
                  <a:cubicBezTo>
                    <a:pt x="1138" y="549"/>
                    <a:pt x="1513" y="782"/>
                    <a:pt x="1823" y="1092"/>
                  </a:cubicBezTo>
                  <a:cubicBezTo>
                    <a:pt x="2366" y="1634"/>
                    <a:pt x="2676" y="2371"/>
                    <a:pt x="2676" y="3160"/>
                  </a:cubicBezTo>
                  <a:lnTo>
                    <a:pt x="2676" y="4413"/>
                  </a:lnTo>
                  <a:cubicBezTo>
                    <a:pt x="2676" y="4788"/>
                    <a:pt x="2831" y="5150"/>
                    <a:pt x="3090" y="5421"/>
                  </a:cubicBezTo>
                  <a:lnTo>
                    <a:pt x="4382" y="6714"/>
                  </a:lnTo>
                  <a:cubicBezTo>
                    <a:pt x="4434" y="6752"/>
                    <a:pt x="4460" y="6817"/>
                    <a:pt x="4473" y="6882"/>
                  </a:cubicBezTo>
                  <a:cubicBezTo>
                    <a:pt x="4460" y="6946"/>
                    <a:pt x="4434" y="7011"/>
                    <a:pt x="4382" y="7050"/>
                  </a:cubicBezTo>
                  <a:cubicBezTo>
                    <a:pt x="4343" y="7088"/>
                    <a:pt x="4279" y="7114"/>
                    <a:pt x="4227" y="7114"/>
                  </a:cubicBezTo>
                  <a:cubicBezTo>
                    <a:pt x="4162" y="7114"/>
                    <a:pt x="4098" y="7088"/>
                    <a:pt x="4046" y="7050"/>
                  </a:cubicBezTo>
                  <a:lnTo>
                    <a:pt x="2754" y="5757"/>
                  </a:lnTo>
                  <a:cubicBezTo>
                    <a:pt x="2405" y="5395"/>
                    <a:pt x="2198" y="4917"/>
                    <a:pt x="2211" y="4413"/>
                  </a:cubicBezTo>
                  <a:lnTo>
                    <a:pt x="2211" y="3147"/>
                  </a:lnTo>
                  <a:cubicBezTo>
                    <a:pt x="2198" y="2500"/>
                    <a:pt x="1939" y="1880"/>
                    <a:pt x="1474" y="1428"/>
                  </a:cubicBezTo>
                  <a:lnTo>
                    <a:pt x="1474" y="1441"/>
                  </a:lnTo>
                  <a:cubicBezTo>
                    <a:pt x="1229" y="1195"/>
                    <a:pt x="919" y="1001"/>
                    <a:pt x="595" y="872"/>
                  </a:cubicBezTo>
                  <a:cubicBezTo>
                    <a:pt x="492" y="846"/>
                    <a:pt x="427" y="756"/>
                    <a:pt x="427" y="652"/>
                  </a:cubicBezTo>
                  <a:cubicBezTo>
                    <a:pt x="427" y="575"/>
                    <a:pt x="466" y="497"/>
                    <a:pt x="531" y="458"/>
                  </a:cubicBezTo>
                  <a:cubicBezTo>
                    <a:pt x="557" y="420"/>
                    <a:pt x="608" y="407"/>
                    <a:pt x="660" y="407"/>
                  </a:cubicBezTo>
                  <a:close/>
                  <a:moveTo>
                    <a:pt x="671" y="0"/>
                  </a:moveTo>
                  <a:cubicBezTo>
                    <a:pt x="532" y="0"/>
                    <a:pt x="397" y="41"/>
                    <a:pt x="285" y="109"/>
                  </a:cubicBezTo>
                  <a:cubicBezTo>
                    <a:pt x="117" y="239"/>
                    <a:pt x="14" y="433"/>
                    <a:pt x="14" y="652"/>
                  </a:cubicBezTo>
                  <a:cubicBezTo>
                    <a:pt x="1" y="924"/>
                    <a:pt x="182" y="1169"/>
                    <a:pt x="440" y="1260"/>
                  </a:cubicBezTo>
                  <a:cubicBezTo>
                    <a:pt x="725" y="1363"/>
                    <a:pt x="983" y="1518"/>
                    <a:pt x="1190" y="1738"/>
                  </a:cubicBezTo>
                  <a:cubicBezTo>
                    <a:pt x="1565" y="2113"/>
                    <a:pt x="1784" y="2630"/>
                    <a:pt x="1784" y="3172"/>
                  </a:cubicBezTo>
                  <a:lnTo>
                    <a:pt x="1784" y="4426"/>
                  </a:lnTo>
                  <a:cubicBezTo>
                    <a:pt x="1784" y="5046"/>
                    <a:pt x="2030" y="5628"/>
                    <a:pt x="2469" y="6067"/>
                  </a:cubicBezTo>
                  <a:lnTo>
                    <a:pt x="3762" y="7360"/>
                  </a:lnTo>
                  <a:cubicBezTo>
                    <a:pt x="3878" y="7476"/>
                    <a:pt x="4046" y="7554"/>
                    <a:pt x="4227" y="7554"/>
                  </a:cubicBezTo>
                  <a:cubicBezTo>
                    <a:pt x="4395" y="7554"/>
                    <a:pt x="4563" y="7476"/>
                    <a:pt x="4679" y="7360"/>
                  </a:cubicBezTo>
                  <a:cubicBezTo>
                    <a:pt x="4796" y="7231"/>
                    <a:pt x="4873" y="7075"/>
                    <a:pt x="4873" y="6907"/>
                  </a:cubicBezTo>
                  <a:cubicBezTo>
                    <a:pt x="4873" y="6727"/>
                    <a:pt x="4796" y="6559"/>
                    <a:pt x="4679" y="6429"/>
                  </a:cubicBezTo>
                  <a:lnTo>
                    <a:pt x="3387" y="5137"/>
                  </a:lnTo>
                  <a:cubicBezTo>
                    <a:pt x="3206" y="4943"/>
                    <a:pt x="3103" y="4697"/>
                    <a:pt x="3090" y="4426"/>
                  </a:cubicBezTo>
                  <a:lnTo>
                    <a:pt x="3090" y="3172"/>
                  </a:lnTo>
                  <a:cubicBezTo>
                    <a:pt x="3090" y="2281"/>
                    <a:pt x="2741" y="1441"/>
                    <a:pt x="2108" y="807"/>
                  </a:cubicBezTo>
                  <a:cubicBezTo>
                    <a:pt x="1759" y="458"/>
                    <a:pt x="1345" y="200"/>
                    <a:pt x="880" y="32"/>
                  </a:cubicBezTo>
                  <a:cubicBezTo>
                    <a:pt x="811" y="10"/>
                    <a:pt x="740" y="0"/>
                    <a:pt x="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5"/>
            <p:cNvSpPr/>
            <p:nvPr/>
          </p:nvSpPr>
          <p:spPr>
            <a:xfrm>
              <a:off x="7840475" y="2260875"/>
              <a:ext cx="32975" cy="81200"/>
            </a:xfrm>
            <a:custGeom>
              <a:avLst/>
              <a:gdLst/>
              <a:ahLst/>
              <a:cxnLst/>
              <a:rect l="l" t="t" r="r" b="b"/>
              <a:pathLst>
                <a:path w="1319" h="3248" extrusionOk="0">
                  <a:moveTo>
                    <a:pt x="659" y="417"/>
                  </a:moveTo>
                  <a:cubicBezTo>
                    <a:pt x="782" y="417"/>
                    <a:pt x="905" y="498"/>
                    <a:pt x="905" y="659"/>
                  </a:cubicBezTo>
                  <a:lnTo>
                    <a:pt x="905" y="2598"/>
                  </a:lnTo>
                  <a:cubicBezTo>
                    <a:pt x="905" y="2759"/>
                    <a:pt x="782" y="2840"/>
                    <a:pt x="659" y="2840"/>
                  </a:cubicBezTo>
                  <a:cubicBezTo>
                    <a:pt x="537" y="2840"/>
                    <a:pt x="414" y="2759"/>
                    <a:pt x="414" y="2598"/>
                  </a:cubicBezTo>
                  <a:lnTo>
                    <a:pt x="414" y="659"/>
                  </a:lnTo>
                  <a:cubicBezTo>
                    <a:pt x="414" y="498"/>
                    <a:pt x="537" y="417"/>
                    <a:pt x="659" y="417"/>
                  </a:cubicBezTo>
                  <a:close/>
                  <a:moveTo>
                    <a:pt x="659" y="0"/>
                  </a:moveTo>
                  <a:cubicBezTo>
                    <a:pt x="298" y="0"/>
                    <a:pt x="0" y="297"/>
                    <a:pt x="13" y="659"/>
                  </a:cubicBezTo>
                  <a:lnTo>
                    <a:pt x="13" y="2598"/>
                  </a:lnTo>
                  <a:cubicBezTo>
                    <a:pt x="13" y="3031"/>
                    <a:pt x="336" y="3247"/>
                    <a:pt x="659" y="3247"/>
                  </a:cubicBezTo>
                  <a:cubicBezTo>
                    <a:pt x="983" y="3247"/>
                    <a:pt x="1306" y="3031"/>
                    <a:pt x="1306" y="2598"/>
                  </a:cubicBezTo>
                  <a:lnTo>
                    <a:pt x="1306" y="659"/>
                  </a:lnTo>
                  <a:cubicBezTo>
                    <a:pt x="1319" y="297"/>
                    <a:pt x="1021"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5"/>
            <p:cNvSpPr/>
            <p:nvPr/>
          </p:nvSpPr>
          <p:spPr>
            <a:xfrm>
              <a:off x="8063075" y="2283150"/>
              <a:ext cx="32675" cy="58850"/>
            </a:xfrm>
            <a:custGeom>
              <a:avLst/>
              <a:gdLst/>
              <a:ahLst/>
              <a:cxnLst/>
              <a:rect l="l" t="t" r="r" b="b"/>
              <a:pathLst>
                <a:path w="1307" h="2354" extrusionOk="0">
                  <a:moveTo>
                    <a:pt x="660" y="418"/>
                  </a:moveTo>
                  <a:cubicBezTo>
                    <a:pt x="783" y="418"/>
                    <a:pt x="906" y="499"/>
                    <a:pt x="906" y="660"/>
                  </a:cubicBezTo>
                  <a:lnTo>
                    <a:pt x="906" y="1707"/>
                  </a:lnTo>
                  <a:cubicBezTo>
                    <a:pt x="906" y="1868"/>
                    <a:pt x="783" y="1949"/>
                    <a:pt x="660" y="1949"/>
                  </a:cubicBezTo>
                  <a:cubicBezTo>
                    <a:pt x="537" y="1949"/>
                    <a:pt x="414" y="1868"/>
                    <a:pt x="414" y="1707"/>
                  </a:cubicBezTo>
                  <a:lnTo>
                    <a:pt x="414" y="660"/>
                  </a:lnTo>
                  <a:cubicBezTo>
                    <a:pt x="414" y="499"/>
                    <a:pt x="537" y="418"/>
                    <a:pt x="660" y="418"/>
                  </a:cubicBezTo>
                  <a:close/>
                  <a:moveTo>
                    <a:pt x="660" y="1"/>
                  </a:moveTo>
                  <a:cubicBezTo>
                    <a:pt x="298" y="1"/>
                    <a:pt x="1" y="298"/>
                    <a:pt x="1" y="660"/>
                  </a:cubicBezTo>
                  <a:lnTo>
                    <a:pt x="1" y="1707"/>
                  </a:lnTo>
                  <a:cubicBezTo>
                    <a:pt x="1" y="2069"/>
                    <a:pt x="298" y="2353"/>
                    <a:pt x="660" y="2353"/>
                  </a:cubicBezTo>
                  <a:cubicBezTo>
                    <a:pt x="1009" y="2353"/>
                    <a:pt x="1306" y="2069"/>
                    <a:pt x="1306" y="1707"/>
                  </a:cubicBezTo>
                  <a:lnTo>
                    <a:pt x="1306" y="660"/>
                  </a:lnTo>
                  <a:cubicBezTo>
                    <a:pt x="1306" y="298"/>
                    <a:pt x="1022"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5"/>
            <p:cNvSpPr/>
            <p:nvPr/>
          </p:nvSpPr>
          <p:spPr>
            <a:xfrm>
              <a:off x="7885050" y="2216550"/>
              <a:ext cx="163525" cy="125450"/>
            </a:xfrm>
            <a:custGeom>
              <a:avLst/>
              <a:gdLst/>
              <a:ahLst/>
              <a:cxnLst/>
              <a:rect l="l" t="t" r="r" b="b"/>
              <a:pathLst>
                <a:path w="6541" h="5018" extrusionOk="0">
                  <a:moveTo>
                    <a:pt x="660" y="416"/>
                  </a:moveTo>
                  <a:cubicBezTo>
                    <a:pt x="712" y="416"/>
                    <a:pt x="776" y="429"/>
                    <a:pt x="815" y="481"/>
                  </a:cubicBezTo>
                  <a:cubicBezTo>
                    <a:pt x="867" y="532"/>
                    <a:pt x="893" y="597"/>
                    <a:pt x="893" y="662"/>
                  </a:cubicBezTo>
                  <a:lnTo>
                    <a:pt x="893" y="1683"/>
                  </a:lnTo>
                  <a:cubicBezTo>
                    <a:pt x="893" y="3014"/>
                    <a:pt x="1965" y="4112"/>
                    <a:pt x="3309" y="4138"/>
                  </a:cubicBezTo>
                  <a:cubicBezTo>
                    <a:pt x="3325" y="4139"/>
                    <a:pt x="3340" y="4139"/>
                    <a:pt x="3356" y="4139"/>
                  </a:cubicBezTo>
                  <a:cubicBezTo>
                    <a:pt x="3985" y="4139"/>
                    <a:pt x="4587" y="3882"/>
                    <a:pt x="5028" y="3440"/>
                  </a:cubicBezTo>
                  <a:cubicBezTo>
                    <a:pt x="5300" y="3169"/>
                    <a:pt x="5506" y="2859"/>
                    <a:pt x="5636" y="2497"/>
                  </a:cubicBezTo>
                  <a:cubicBezTo>
                    <a:pt x="5658" y="2398"/>
                    <a:pt x="5755" y="2336"/>
                    <a:pt x="5855" y="2336"/>
                  </a:cubicBezTo>
                  <a:cubicBezTo>
                    <a:pt x="5872" y="2336"/>
                    <a:pt x="5890" y="2338"/>
                    <a:pt x="5907" y="2342"/>
                  </a:cubicBezTo>
                  <a:lnTo>
                    <a:pt x="5920" y="2342"/>
                  </a:lnTo>
                  <a:cubicBezTo>
                    <a:pt x="5985" y="2355"/>
                    <a:pt x="6036" y="2406"/>
                    <a:pt x="6062" y="2471"/>
                  </a:cubicBezTo>
                  <a:cubicBezTo>
                    <a:pt x="6101" y="2523"/>
                    <a:pt x="6101" y="2587"/>
                    <a:pt x="6088" y="2652"/>
                  </a:cubicBezTo>
                  <a:cubicBezTo>
                    <a:pt x="5933" y="3066"/>
                    <a:pt x="5687" y="3453"/>
                    <a:pt x="5377" y="3776"/>
                  </a:cubicBezTo>
                  <a:cubicBezTo>
                    <a:pt x="4821" y="4319"/>
                    <a:pt x="4085" y="4616"/>
                    <a:pt x="3322" y="4616"/>
                  </a:cubicBezTo>
                  <a:lnTo>
                    <a:pt x="3309" y="4616"/>
                  </a:lnTo>
                  <a:cubicBezTo>
                    <a:pt x="1707" y="4591"/>
                    <a:pt x="414" y="3272"/>
                    <a:pt x="427" y="1683"/>
                  </a:cubicBezTo>
                  <a:lnTo>
                    <a:pt x="427" y="662"/>
                  </a:lnTo>
                  <a:cubicBezTo>
                    <a:pt x="427" y="532"/>
                    <a:pt x="531" y="429"/>
                    <a:pt x="660" y="416"/>
                  </a:cubicBezTo>
                  <a:close/>
                  <a:moveTo>
                    <a:pt x="667" y="1"/>
                  </a:moveTo>
                  <a:cubicBezTo>
                    <a:pt x="652" y="1"/>
                    <a:pt x="636" y="2"/>
                    <a:pt x="621" y="3"/>
                  </a:cubicBezTo>
                  <a:cubicBezTo>
                    <a:pt x="272" y="16"/>
                    <a:pt x="1" y="313"/>
                    <a:pt x="14" y="662"/>
                  </a:cubicBezTo>
                  <a:lnTo>
                    <a:pt x="14" y="1683"/>
                  </a:lnTo>
                  <a:cubicBezTo>
                    <a:pt x="1" y="3505"/>
                    <a:pt x="1474" y="5004"/>
                    <a:pt x="3309" y="5017"/>
                  </a:cubicBezTo>
                  <a:lnTo>
                    <a:pt x="3322" y="5017"/>
                  </a:lnTo>
                  <a:cubicBezTo>
                    <a:pt x="3332" y="5017"/>
                    <a:pt x="3342" y="5017"/>
                    <a:pt x="3352" y="5017"/>
                  </a:cubicBezTo>
                  <a:cubicBezTo>
                    <a:pt x="4762" y="5017"/>
                    <a:pt x="6014" y="4116"/>
                    <a:pt x="6476" y="2781"/>
                  </a:cubicBezTo>
                  <a:cubicBezTo>
                    <a:pt x="6540" y="2613"/>
                    <a:pt x="6514" y="2419"/>
                    <a:pt x="6424" y="2277"/>
                  </a:cubicBezTo>
                  <a:cubicBezTo>
                    <a:pt x="6346" y="2109"/>
                    <a:pt x="6191" y="1993"/>
                    <a:pt x="6023" y="1954"/>
                  </a:cubicBezTo>
                  <a:cubicBezTo>
                    <a:pt x="5962" y="1935"/>
                    <a:pt x="5900" y="1926"/>
                    <a:pt x="5839" y="1926"/>
                  </a:cubicBezTo>
                  <a:cubicBezTo>
                    <a:pt x="5568" y="1926"/>
                    <a:pt x="5322" y="2104"/>
                    <a:pt x="5248" y="2368"/>
                  </a:cubicBezTo>
                  <a:cubicBezTo>
                    <a:pt x="5132" y="2665"/>
                    <a:pt x="4964" y="2923"/>
                    <a:pt x="4744" y="3143"/>
                  </a:cubicBezTo>
                  <a:cubicBezTo>
                    <a:pt x="4380" y="3507"/>
                    <a:pt x="3881" y="3725"/>
                    <a:pt x="3367" y="3725"/>
                  </a:cubicBezTo>
                  <a:cubicBezTo>
                    <a:pt x="3352" y="3725"/>
                    <a:pt x="3337" y="3725"/>
                    <a:pt x="3322" y="3725"/>
                  </a:cubicBezTo>
                  <a:cubicBezTo>
                    <a:pt x="2211" y="3699"/>
                    <a:pt x="1319" y="2794"/>
                    <a:pt x="1319" y="1683"/>
                  </a:cubicBezTo>
                  <a:lnTo>
                    <a:pt x="1319" y="662"/>
                  </a:lnTo>
                  <a:cubicBezTo>
                    <a:pt x="1306" y="481"/>
                    <a:pt x="1241" y="300"/>
                    <a:pt x="1112" y="171"/>
                  </a:cubicBezTo>
                  <a:cubicBezTo>
                    <a:pt x="982" y="64"/>
                    <a:pt x="830"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5"/>
            <p:cNvSpPr/>
            <p:nvPr/>
          </p:nvSpPr>
          <p:spPr>
            <a:xfrm>
              <a:off x="7892800" y="2337475"/>
              <a:ext cx="150925" cy="49425"/>
            </a:xfrm>
            <a:custGeom>
              <a:avLst/>
              <a:gdLst/>
              <a:ahLst/>
              <a:cxnLst/>
              <a:rect l="l" t="t" r="r" b="b"/>
              <a:pathLst>
                <a:path w="6037" h="1977" extrusionOk="0">
                  <a:moveTo>
                    <a:pt x="5355" y="424"/>
                  </a:moveTo>
                  <a:cubicBezTo>
                    <a:pt x="5437" y="424"/>
                    <a:pt x="5517" y="467"/>
                    <a:pt x="5558" y="542"/>
                  </a:cubicBezTo>
                  <a:cubicBezTo>
                    <a:pt x="5597" y="594"/>
                    <a:pt x="5597" y="658"/>
                    <a:pt x="5584" y="723"/>
                  </a:cubicBezTo>
                  <a:cubicBezTo>
                    <a:pt x="5558" y="775"/>
                    <a:pt x="5532" y="826"/>
                    <a:pt x="5481" y="865"/>
                  </a:cubicBezTo>
                  <a:cubicBezTo>
                    <a:pt x="4725" y="1324"/>
                    <a:pt x="3872" y="1553"/>
                    <a:pt x="3019" y="1553"/>
                  </a:cubicBezTo>
                  <a:cubicBezTo>
                    <a:pt x="2166" y="1553"/>
                    <a:pt x="1313" y="1324"/>
                    <a:pt x="557" y="865"/>
                  </a:cubicBezTo>
                  <a:cubicBezTo>
                    <a:pt x="492" y="839"/>
                    <a:pt x="466" y="775"/>
                    <a:pt x="453" y="723"/>
                  </a:cubicBezTo>
                  <a:cubicBezTo>
                    <a:pt x="440" y="658"/>
                    <a:pt x="440" y="594"/>
                    <a:pt x="479" y="542"/>
                  </a:cubicBezTo>
                  <a:cubicBezTo>
                    <a:pt x="518" y="464"/>
                    <a:pt x="595" y="426"/>
                    <a:pt x="686" y="426"/>
                  </a:cubicBezTo>
                  <a:cubicBezTo>
                    <a:pt x="725" y="426"/>
                    <a:pt x="776" y="439"/>
                    <a:pt x="815" y="464"/>
                  </a:cubicBezTo>
                  <a:cubicBezTo>
                    <a:pt x="1487" y="884"/>
                    <a:pt x="2253" y="1094"/>
                    <a:pt x="3019" y="1094"/>
                  </a:cubicBezTo>
                  <a:cubicBezTo>
                    <a:pt x="3784" y="1094"/>
                    <a:pt x="4550" y="884"/>
                    <a:pt x="5222" y="464"/>
                  </a:cubicBezTo>
                  <a:cubicBezTo>
                    <a:pt x="5263" y="437"/>
                    <a:pt x="5310" y="424"/>
                    <a:pt x="5355" y="424"/>
                  </a:cubicBezTo>
                  <a:close/>
                  <a:moveTo>
                    <a:pt x="677" y="1"/>
                  </a:moveTo>
                  <a:cubicBezTo>
                    <a:pt x="460" y="1"/>
                    <a:pt x="247" y="109"/>
                    <a:pt x="130" y="309"/>
                  </a:cubicBezTo>
                  <a:cubicBezTo>
                    <a:pt x="40" y="464"/>
                    <a:pt x="1" y="645"/>
                    <a:pt x="53" y="813"/>
                  </a:cubicBezTo>
                  <a:cubicBezTo>
                    <a:pt x="91" y="981"/>
                    <a:pt x="195" y="1124"/>
                    <a:pt x="350" y="1214"/>
                  </a:cubicBezTo>
                  <a:cubicBezTo>
                    <a:pt x="1151" y="1705"/>
                    <a:pt x="2069" y="1977"/>
                    <a:pt x="3012" y="1977"/>
                  </a:cubicBezTo>
                  <a:cubicBezTo>
                    <a:pt x="3956" y="1977"/>
                    <a:pt x="4886" y="1705"/>
                    <a:pt x="5688" y="1214"/>
                  </a:cubicBezTo>
                  <a:cubicBezTo>
                    <a:pt x="5843" y="1124"/>
                    <a:pt x="5946" y="981"/>
                    <a:pt x="5985" y="813"/>
                  </a:cubicBezTo>
                  <a:cubicBezTo>
                    <a:pt x="6036" y="645"/>
                    <a:pt x="5998" y="464"/>
                    <a:pt x="5894" y="309"/>
                  </a:cubicBezTo>
                  <a:cubicBezTo>
                    <a:pt x="5817" y="167"/>
                    <a:pt x="5662" y="64"/>
                    <a:pt x="5494" y="25"/>
                  </a:cubicBezTo>
                  <a:cubicBezTo>
                    <a:pt x="5443" y="13"/>
                    <a:pt x="5393" y="8"/>
                    <a:pt x="5343" y="8"/>
                  </a:cubicBezTo>
                  <a:cubicBezTo>
                    <a:pt x="5227" y="8"/>
                    <a:pt x="5115" y="39"/>
                    <a:pt x="5015" y="103"/>
                  </a:cubicBezTo>
                  <a:cubicBezTo>
                    <a:pt x="4402" y="477"/>
                    <a:pt x="3710" y="665"/>
                    <a:pt x="3019" y="665"/>
                  </a:cubicBezTo>
                  <a:cubicBezTo>
                    <a:pt x="2327" y="665"/>
                    <a:pt x="1636" y="477"/>
                    <a:pt x="1022" y="103"/>
                  </a:cubicBezTo>
                  <a:cubicBezTo>
                    <a:pt x="916" y="34"/>
                    <a:pt x="796" y="1"/>
                    <a:pt x="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5"/>
            <p:cNvSpPr/>
            <p:nvPr/>
          </p:nvSpPr>
          <p:spPr>
            <a:xfrm>
              <a:off x="7885050" y="2082950"/>
              <a:ext cx="77250" cy="121725"/>
            </a:xfrm>
            <a:custGeom>
              <a:avLst/>
              <a:gdLst/>
              <a:ahLst/>
              <a:cxnLst/>
              <a:rect l="l" t="t" r="r" b="b"/>
              <a:pathLst>
                <a:path w="3090" h="4869" extrusionOk="0">
                  <a:moveTo>
                    <a:pt x="2444" y="412"/>
                  </a:moveTo>
                  <a:cubicBezTo>
                    <a:pt x="2489" y="412"/>
                    <a:pt x="2535" y="426"/>
                    <a:pt x="2573" y="448"/>
                  </a:cubicBezTo>
                  <a:cubicBezTo>
                    <a:pt x="2637" y="487"/>
                    <a:pt x="2676" y="565"/>
                    <a:pt x="2676" y="642"/>
                  </a:cubicBezTo>
                  <a:cubicBezTo>
                    <a:pt x="2676" y="746"/>
                    <a:pt x="2611" y="836"/>
                    <a:pt x="2508" y="862"/>
                  </a:cubicBezTo>
                  <a:cubicBezTo>
                    <a:pt x="1539" y="1224"/>
                    <a:pt x="893" y="2154"/>
                    <a:pt x="893" y="3188"/>
                  </a:cubicBezTo>
                  <a:lnTo>
                    <a:pt x="893" y="4209"/>
                  </a:lnTo>
                  <a:cubicBezTo>
                    <a:pt x="893" y="4339"/>
                    <a:pt x="802" y="4442"/>
                    <a:pt x="673" y="4455"/>
                  </a:cubicBezTo>
                  <a:cubicBezTo>
                    <a:pt x="608" y="4455"/>
                    <a:pt x="544" y="4429"/>
                    <a:pt x="492" y="4390"/>
                  </a:cubicBezTo>
                  <a:cubicBezTo>
                    <a:pt x="440" y="4339"/>
                    <a:pt x="427" y="4274"/>
                    <a:pt x="427" y="4209"/>
                  </a:cubicBezTo>
                  <a:lnTo>
                    <a:pt x="427" y="3188"/>
                  </a:lnTo>
                  <a:cubicBezTo>
                    <a:pt x="414" y="1961"/>
                    <a:pt x="1190" y="849"/>
                    <a:pt x="2353" y="435"/>
                  </a:cubicBezTo>
                  <a:cubicBezTo>
                    <a:pt x="2380" y="419"/>
                    <a:pt x="2412" y="412"/>
                    <a:pt x="2444" y="412"/>
                  </a:cubicBezTo>
                  <a:close/>
                  <a:moveTo>
                    <a:pt x="2438" y="0"/>
                  </a:moveTo>
                  <a:cubicBezTo>
                    <a:pt x="2365" y="0"/>
                    <a:pt x="2293" y="12"/>
                    <a:pt x="2224" y="35"/>
                  </a:cubicBezTo>
                  <a:cubicBezTo>
                    <a:pt x="893" y="513"/>
                    <a:pt x="1" y="1780"/>
                    <a:pt x="14" y="3188"/>
                  </a:cubicBezTo>
                  <a:lnTo>
                    <a:pt x="14" y="4209"/>
                  </a:lnTo>
                  <a:cubicBezTo>
                    <a:pt x="14" y="4390"/>
                    <a:pt x="78" y="4558"/>
                    <a:pt x="208" y="4700"/>
                  </a:cubicBezTo>
                  <a:cubicBezTo>
                    <a:pt x="324" y="4804"/>
                    <a:pt x="492" y="4868"/>
                    <a:pt x="660" y="4868"/>
                  </a:cubicBezTo>
                  <a:lnTo>
                    <a:pt x="686" y="4868"/>
                  </a:lnTo>
                  <a:cubicBezTo>
                    <a:pt x="1035" y="4855"/>
                    <a:pt x="1319" y="4558"/>
                    <a:pt x="1319" y="4209"/>
                  </a:cubicBezTo>
                  <a:lnTo>
                    <a:pt x="1319" y="3188"/>
                  </a:lnTo>
                  <a:cubicBezTo>
                    <a:pt x="1319" y="2335"/>
                    <a:pt x="1849" y="1560"/>
                    <a:pt x="2663" y="1250"/>
                  </a:cubicBezTo>
                  <a:cubicBezTo>
                    <a:pt x="2922" y="1159"/>
                    <a:pt x="3090" y="914"/>
                    <a:pt x="3090" y="642"/>
                  </a:cubicBezTo>
                  <a:cubicBezTo>
                    <a:pt x="3090" y="423"/>
                    <a:pt x="2986" y="229"/>
                    <a:pt x="2818" y="112"/>
                  </a:cubicBezTo>
                  <a:cubicBezTo>
                    <a:pt x="2702" y="38"/>
                    <a:pt x="2570" y="0"/>
                    <a:pt x="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5"/>
            <p:cNvSpPr/>
            <p:nvPr/>
          </p:nvSpPr>
          <p:spPr>
            <a:xfrm>
              <a:off x="7929650" y="2127100"/>
              <a:ext cx="77250" cy="96150"/>
            </a:xfrm>
            <a:custGeom>
              <a:avLst/>
              <a:gdLst/>
              <a:ahLst/>
              <a:cxnLst/>
              <a:rect l="l" t="t" r="r" b="b"/>
              <a:pathLst>
                <a:path w="3090" h="3846" extrusionOk="0">
                  <a:moveTo>
                    <a:pt x="1538" y="130"/>
                  </a:moveTo>
                  <a:cubicBezTo>
                    <a:pt x="2223" y="130"/>
                    <a:pt x="2753" y="724"/>
                    <a:pt x="2663" y="1396"/>
                  </a:cubicBezTo>
                  <a:lnTo>
                    <a:pt x="2663" y="1616"/>
                  </a:lnTo>
                  <a:cubicBezTo>
                    <a:pt x="2663" y="1745"/>
                    <a:pt x="2572" y="1849"/>
                    <a:pt x="2443" y="1862"/>
                  </a:cubicBezTo>
                  <a:cubicBezTo>
                    <a:pt x="2301" y="1862"/>
                    <a:pt x="2197" y="1758"/>
                    <a:pt x="2197" y="1616"/>
                  </a:cubicBezTo>
                  <a:lnTo>
                    <a:pt x="2197" y="1396"/>
                  </a:lnTo>
                  <a:cubicBezTo>
                    <a:pt x="2197" y="1042"/>
                    <a:pt x="1912" y="750"/>
                    <a:pt x="1561" y="750"/>
                  </a:cubicBezTo>
                  <a:cubicBezTo>
                    <a:pt x="1553" y="750"/>
                    <a:pt x="1546" y="750"/>
                    <a:pt x="1538" y="750"/>
                  </a:cubicBezTo>
                  <a:cubicBezTo>
                    <a:pt x="1176" y="750"/>
                    <a:pt x="892" y="1035"/>
                    <a:pt x="892" y="1396"/>
                  </a:cubicBezTo>
                  <a:lnTo>
                    <a:pt x="892" y="3283"/>
                  </a:lnTo>
                  <a:cubicBezTo>
                    <a:pt x="892" y="3413"/>
                    <a:pt x="776" y="3529"/>
                    <a:pt x="647" y="3529"/>
                  </a:cubicBezTo>
                  <a:cubicBezTo>
                    <a:pt x="517" y="3516"/>
                    <a:pt x="414" y="3413"/>
                    <a:pt x="427" y="3283"/>
                  </a:cubicBezTo>
                  <a:lnTo>
                    <a:pt x="427" y="1396"/>
                  </a:lnTo>
                  <a:cubicBezTo>
                    <a:pt x="336" y="724"/>
                    <a:pt x="866" y="130"/>
                    <a:pt x="1538" y="130"/>
                  </a:cubicBezTo>
                  <a:close/>
                  <a:moveTo>
                    <a:pt x="1538" y="1"/>
                  </a:moveTo>
                  <a:cubicBezTo>
                    <a:pt x="750" y="1"/>
                    <a:pt x="78" y="608"/>
                    <a:pt x="0" y="1396"/>
                  </a:cubicBezTo>
                  <a:lnTo>
                    <a:pt x="0" y="3283"/>
                  </a:lnTo>
                  <a:cubicBezTo>
                    <a:pt x="58" y="3658"/>
                    <a:pt x="356" y="3846"/>
                    <a:pt x="653" y="3846"/>
                  </a:cubicBezTo>
                  <a:cubicBezTo>
                    <a:pt x="950" y="3846"/>
                    <a:pt x="1247" y="3658"/>
                    <a:pt x="1306" y="3283"/>
                  </a:cubicBezTo>
                  <a:lnTo>
                    <a:pt x="1306" y="1396"/>
                  </a:lnTo>
                  <a:cubicBezTo>
                    <a:pt x="1306" y="1267"/>
                    <a:pt x="1409" y="1164"/>
                    <a:pt x="1538" y="1151"/>
                  </a:cubicBezTo>
                  <a:cubicBezTo>
                    <a:pt x="1668" y="1151"/>
                    <a:pt x="1784" y="1254"/>
                    <a:pt x="1784" y="1396"/>
                  </a:cubicBezTo>
                  <a:lnTo>
                    <a:pt x="1784" y="1616"/>
                  </a:lnTo>
                  <a:cubicBezTo>
                    <a:pt x="1771" y="1970"/>
                    <a:pt x="2068" y="2263"/>
                    <a:pt x="2420" y="2263"/>
                  </a:cubicBezTo>
                  <a:cubicBezTo>
                    <a:pt x="2428" y="2263"/>
                    <a:pt x="2435" y="2263"/>
                    <a:pt x="2443" y="2262"/>
                  </a:cubicBezTo>
                  <a:cubicBezTo>
                    <a:pt x="2792" y="2262"/>
                    <a:pt x="3089" y="1978"/>
                    <a:pt x="3089" y="1616"/>
                  </a:cubicBezTo>
                  <a:lnTo>
                    <a:pt x="3089" y="1396"/>
                  </a:lnTo>
                  <a:cubicBezTo>
                    <a:pt x="2999" y="608"/>
                    <a:pt x="2340" y="1"/>
                    <a:pt x="1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5"/>
            <p:cNvSpPr/>
            <p:nvPr/>
          </p:nvSpPr>
          <p:spPr>
            <a:xfrm>
              <a:off x="7929650" y="2198025"/>
              <a:ext cx="77250" cy="96150"/>
            </a:xfrm>
            <a:custGeom>
              <a:avLst/>
              <a:gdLst/>
              <a:ahLst/>
              <a:cxnLst/>
              <a:rect l="l" t="t" r="r" b="b"/>
              <a:pathLst>
                <a:path w="3090" h="3846" extrusionOk="0">
                  <a:moveTo>
                    <a:pt x="2436" y="0"/>
                  </a:moveTo>
                  <a:cubicBezTo>
                    <a:pt x="2139" y="0"/>
                    <a:pt x="1842" y="188"/>
                    <a:pt x="1784" y="563"/>
                  </a:cubicBezTo>
                  <a:lnTo>
                    <a:pt x="1784" y="2450"/>
                  </a:lnTo>
                  <a:cubicBezTo>
                    <a:pt x="1784" y="2579"/>
                    <a:pt x="1668" y="2695"/>
                    <a:pt x="1538" y="2695"/>
                  </a:cubicBezTo>
                  <a:cubicBezTo>
                    <a:pt x="1409" y="2682"/>
                    <a:pt x="1306" y="2579"/>
                    <a:pt x="1306" y="2450"/>
                  </a:cubicBezTo>
                  <a:lnTo>
                    <a:pt x="1306" y="2217"/>
                  </a:lnTo>
                  <a:cubicBezTo>
                    <a:pt x="1247" y="1849"/>
                    <a:pt x="950" y="1664"/>
                    <a:pt x="653" y="1664"/>
                  </a:cubicBezTo>
                  <a:cubicBezTo>
                    <a:pt x="356" y="1664"/>
                    <a:pt x="58" y="1849"/>
                    <a:pt x="0" y="2217"/>
                  </a:cubicBezTo>
                  <a:lnTo>
                    <a:pt x="0" y="2450"/>
                  </a:lnTo>
                  <a:cubicBezTo>
                    <a:pt x="78" y="3238"/>
                    <a:pt x="750" y="3845"/>
                    <a:pt x="1538" y="3845"/>
                  </a:cubicBezTo>
                  <a:cubicBezTo>
                    <a:pt x="2340" y="3845"/>
                    <a:pt x="2999" y="3238"/>
                    <a:pt x="3089" y="2450"/>
                  </a:cubicBezTo>
                  <a:lnTo>
                    <a:pt x="3089" y="1920"/>
                  </a:lnTo>
                  <a:cubicBezTo>
                    <a:pt x="3089" y="1778"/>
                    <a:pt x="2983" y="1706"/>
                    <a:pt x="2876" y="1706"/>
                  </a:cubicBezTo>
                  <a:cubicBezTo>
                    <a:pt x="2769" y="1706"/>
                    <a:pt x="2663" y="1778"/>
                    <a:pt x="2663" y="1920"/>
                  </a:cubicBezTo>
                  <a:lnTo>
                    <a:pt x="2663" y="2450"/>
                  </a:lnTo>
                  <a:cubicBezTo>
                    <a:pt x="2753" y="3122"/>
                    <a:pt x="2223" y="3716"/>
                    <a:pt x="1538" y="3716"/>
                  </a:cubicBezTo>
                  <a:cubicBezTo>
                    <a:pt x="866" y="3716"/>
                    <a:pt x="336" y="3122"/>
                    <a:pt x="427" y="2450"/>
                  </a:cubicBezTo>
                  <a:lnTo>
                    <a:pt x="427" y="2217"/>
                  </a:lnTo>
                  <a:cubicBezTo>
                    <a:pt x="414" y="2101"/>
                    <a:pt x="517" y="1984"/>
                    <a:pt x="647" y="1984"/>
                  </a:cubicBezTo>
                  <a:cubicBezTo>
                    <a:pt x="776" y="1984"/>
                    <a:pt x="892" y="2088"/>
                    <a:pt x="892" y="2217"/>
                  </a:cubicBezTo>
                  <a:lnTo>
                    <a:pt x="892" y="2450"/>
                  </a:lnTo>
                  <a:cubicBezTo>
                    <a:pt x="950" y="2824"/>
                    <a:pt x="1247" y="3012"/>
                    <a:pt x="1545" y="3012"/>
                  </a:cubicBezTo>
                  <a:cubicBezTo>
                    <a:pt x="1842" y="3012"/>
                    <a:pt x="2139" y="2824"/>
                    <a:pt x="2197" y="2450"/>
                  </a:cubicBezTo>
                  <a:lnTo>
                    <a:pt x="2197" y="563"/>
                  </a:lnTo>
                  <a:cubicBezTo>
                    <a:pt x="2197" y="420"/>
                    <a:pt x="2301" y="317"/>
                    <a:pt x="2443" y="317"/>
                  </a:cubicBezTo>
                  <a:cubicBezTo>
                    <a:pt x="2572" y="330"/>
                    <a:pt x="2663" y="433"/>
                    <a:pt x="2663" y="563"/>
                  </a:cubicBezTo>
                  <a:lnTo>
                    <a:pt x="2663" y="950"/>
                  </a:lnTo>
                  <a:cubicBezTo>
                    <a:pt x="2663" y="1067"/>
                    <a:pt x="2766" y="1157"/>
                    <a:pt x="2882" y="1157"/>
                  </a:cubicBezTo>
                  <a:cubicBezTo>
                    <a:pt x="2986" y="1157"/>
                    <a:pt x="3089" y="1067"/>
                    <a:pt x="3089" y="950"/>
                  </a:cubicBezTo>
                  <a:lnTo>
                    <a:pt x="3089" y="563"/>
                  </a:lnTo>
                  <a:cubicBezTo>
                    <a:pt x="3031" y="188"/>
                    <a:pt x="2734" y="0"/>
                    <a:pt x="2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5"/>
            <p:cNvSpPr/>
            <p:nvPr/>
          </p:nvSpPr>
          <p:spPr>
            <a:xfrm>
              <a:off x="8072775" y="2034375"/>
              <a:ext cx="71750" cy="71450"/>
            </a:xfrm>
            <a:custGeom>
              <a:avLst/>
              <a:gdLst/>
              <a:ahLst/>
              <a:cxnLst/>
              <a:rect l="l" t="t" r="r" b="b"/>
              <a:pathLst>
                <a:path w="2870" h="2858" extrusionOk="0">
                  <a:moveTo>
                    <a:pt x="2456" y="414"/>
                  </a:moveTo>
                  <a:lnTo>
                    <a:pt x="2456" y="2456"/>
                  </a:lnTo>
                  <a:lnTo>
                    <a:pt x="1965" y="2456"/>
                  </a:lnTo>
                  <a:lnTo>
                    <a:pt x="1965" y="1099"/>
                  </a:lnTo>
                  <a:cubicBezTo>
                    <a:pt x="1978" y="983"/>
                    <a:pt x="1888" y="879"/>
                    <a:pt x="1771" y="879"/>
                  </a:cubicBezTo>
                  <a:lnTo>
                    <a:pt x="414" y="879"/>
                  </a:lnTo>
                  <a:lnTo>
                    <a:pt x="414" y="414"/>
                  </a:lnTo>
                  <a:close/>
                  <a:moveTo>
                    <a:pt x="207" y="0"/>
                  </a:moveTo>
                  <a:cubicBezTo>
                    <a:pt x="91" y="0"/>
                    <a:pt x="1" y="91"/>
                    <a:pt x="14" y="207"/>
                  </a:cubicBezTo>
                  <a:lnTo>
                    <a:pt x="14" y="1099"/>
                  </a:lnTo>
                  <a:cubicBezTo>
                    <a:pt x="1" y="1215"/>
                    <a:pt x="91" y="1306"/>
                    <a:pt x="207" y="1306"/>
                  </a:cubicBezTo>
                  <a:lnTo>
                    <a:pt x="1564" y="1306"/>
                  </a:lnTo>
                  <a:lnTo>
                    <a:pt x="1564" y="2663"/>
                  </a:lnTo>
                  <a:cubicBezTo>
                    <a:pt x="1564" y="2772"/>
                    <a:pt x="1644" y="2858"/>
                    <a:pt x="1749" y="2858"/>
                  </a:cubicBezTo>
                  <a:cubicBezTo>
                    <a:pt x="1756" y="2858"/>
                    <a:pt x="1764" y="2857"/>
                    <a:pt x="1771" y="2857"/>
                  </a:cubicBezTo>
                  <a:lnTo>
                    <a:pt x="2663" y="2857"/>
                  </a:lnTo>
                  <a:cubicBezTo>
                    <a:pt x="2670" y="2857"/>
                    <a:pt x="2678" y="2858"/>
                    <a:pt x="2685" y="2858"/>
                  </a:cubicBezTo>
                  <a:cubicBezTo>
                    <a:pt x="2791" y="2858"/>
                    <a:pt x="2870" y="2772"/>
                    <a:pt x="2870" y="2663"/>
                  </a:cubicBezTo>
                  <a:lnTo>
                    <a:pt x="2870" y="207"/>
                  </a:lnTo>
                  <a:cubicBezTo>
                    <a:pt x="2870" y="91"/>
                    <a:pt x="2779" y="0"/>
                    <a:pt x="2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5"/>
            <p:cNvSpPr/>
            <p:nvPr/>
          </p:nvSpPr>
          <p:spPr>
            <a:xfrm>
              <a:off x="7792000" y="2034375"/>
              <a:ext cx="71750" cy="71450"/>
            </a:xfrm>
            <a:custGeom>
              <a:avLst/>
              <a:gdLst/>
              <a:ahLst/>
              <a:cxnLst/>
              <a:rect l="l" t="t" r="r" b="b"/>
              <a:pathLst>
                <a:path w="2870" h="2858" extrusionOk="0">
                  <a:moveTo>
                    <a:pt x="2456" y="414"/>
                  </a:moveTo>
                  <a:lnTo>
                    <a:pt x="2456" y="892"/>
                  </a:lnTo>
                  <a:lnTo>
                    <a:pt x="1099" y="892"/>
                  </a:lnTo>
                  <a:cubicBezTo>
                    <a:pt x="983" y="892"/>
                    <a:pt x="880" y="983"/>
                    <a:pt x="880" y="1099"/>
                  </a:cubicBezTo>
                  <a:lnTo>
                    <a:pt x="880" y="2456"/>
                  </a:lnTo>
                  <a:lnTo>
                    <a:pt x="414" y="2456"/>
                  </a:lnTo>
                  <a:lnTo>
                    <a:pt x="414" y="414"/>
                  </a:lnTo>
                  <a:close/>
                  <a:moveTo>
                    <a:pt x="207" y="0"/>
                  </a:moveTo>
                  <a:cubicBezTo>
                    <a:pt x="91" y="0"/>
                    <a:pt x="1" y="91"/>
                    <a:pt x="1" y="207"/>
                  </a:cubicBezTo>
                  <a:lnTo>
                    <a:pt x="1" y="2663"/>
                  </a:lnTo>
                  <a:cubicBezTo>
                    <a:pt x="1" y="2772"/>
                    <a:pt x="80" y="2858"/>
                    <a:pt x="185" y="2858"/>
                  </a:cubicBezTo>
                  <a:cubicBezTo>
                    <a:pt x="193" y="2858"/>
                    <a:pt x="200" y="2857"/>
                    <a:pt x="207" y="2857"/>
                  </a:cubicBezTo>
                  <a:lnTo>
                    <a:pt x="1099" y="2857"/>
                  </a:lnTo>
                  <a:cubicBezTo>
                    <a:pt x="1107" y="2857"/>
                    <a:pt x="1114" y="2858"/>
                    <a:pt x="1121" y="2858"/>
                  </a:cubicBezTo>
                  <a:cubicBezTo>
                    <a:pt x="1227" y="2858"/>
                    <a:pt x="1306" y="2772"/>
                    <a:pt x="1306" y="2663"/>
                  </a:cubicBezTo>
                  <a:lnTo>
                    <a:pt x="1306" y="1306"/>
                  </a:lnTo>
                  <a:lnTo>
                    <a:pt x="2663" y="1306"/>
                  </a:lnTo>
                  <a:cubicBezTo>
                    <a:pt x="2779" y="1306"/>
                    <a:pt x="2870" y="1215"/>
                    <a:pt x="2857" y="1099"/>
                  </a:cubicBezTo>
                  <a:lnTo>
                    <a:pt x="2857" y="207"/>
                  </a:lnTo>
                  <a:cubicBezTo>
                    <a:pt x="2870" y="91"/>
                    <a:pt x="2779" y="0"/>
                    <a:pt x="2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5"/>
            <p:cNvSpPr/>
            <p:nvPr/>
          </p:nvSpPr>
          <p:spPr>
            <a:xfrm>
              <a:off x="8072775" y="2315450"/>
              <a:ext cx="71750" cy="71450"/>
            </a:xfrm>
            <a:custGeom>
              <a:avLst/>
              <a:gdLst/>
              <a:ahLst/>
              <a:cxnLst/>
              <a:rect l="l" t="t" r="r" b="b"/>
              <a:pathLst>
                <a:path w="2870" h="2858" extrusionOk="0">
                  <a:moveTo>
                    <a:pt x="1749" y="0"/>
                  </a:moveTo>
                  <a:cubicBezTo>
                    <a:pt x="1644" y="0"/>
                    <a:pt x="1564" y="86"/>
                    <a:pt x="1564" y="195"/>
                  </a:cubicBezTo>
                  <a:lnTo>
                    <a:pt x="1564" y="1552"/>
                  </a:lnTo>
                  <a:lnTo>
                    <a:pt x="207" y="1552"/>
                  </a:lnTo>
                  <a:cubicBezTo>
                    <a:pt x="91" y="1552"/>
                    <a:pt x="1" y="1643"/>
                    <a:pt x="14" y="1759"/>
                  </a:cubicBezTo>
                  <a:lnTo>
                    <a:pt x="14" y="2651"/>
                  </a:lnTo>
                  <a:cubicBezTo>
                    <a:pt x="1" y="2767"/>
                    <a:pt x="91" y="2858"/>
                    <a:pt x="207" y="2858"/>
                  </a:cubicBezTo>
                  <a:lnTo>
                    <a:pt x="2663" y="2858"/>
                  </a:lnTo>
                  <a:cubicBezTo>
                    <a:pt x="2779" y="2858"/>
                    <a:pt x="2870" y="2767"/>
                    <a:pt x="2870" y="2651"/>
                  </a:cubicBezTo>
                  <a:lnTo>
                    <a:pt x="2870" y="1862"/>
                  </a:lnTo>
                  <a:cubicBezTo>
                    <a:pt x="2870" y="1720"/>
                    <a:pt x="2763" y="1649"/>
                    <a:pt x="2658" y="1649"/>
                  </a:cubicBezTo>
                  <a:cubicBezTo>
                    <a:pt x="2553" y="1649"/>
                    <a:pt x="2450" y="1720"/>
                    <a:pt x="2456" y="1862"/>
                  </a:cubicBezTo>
                  <a:lnTo>
                    <a:pt x="2456" y="2444"/>
                  </a:lnTo>
                  <a:lnTo>
                    <a:pt x="414" y="2444"/>
                  </a:lnTo>
                  <a:lnTo>
                    <a:pt x="414" y="1966"/>
                  </a:lnTo>
                  <a:lnTo>
                    <a:pt x="1771" y="1966"/>
                  </a:lnTo>
                  <a:cubicBezTo>
                    <a:pt x="1888" y="1966"/>
                    <a:pt x="1978" y="1875"/>
                    <a:pt x="1965" y="1759"/>
                  </a:cubicBezTo>
                  <a:lnTo>
                    <a:pt x="1965" y="402"/>
                  </a:lnTo>
                  <a:lnTo>
                    <a:pt x="2456" y="402"/>
                  </a:lnTo>
                  <a:lnTo>
                    <a:pt x="2456" y="906"/>
                  </a:lnTo>
                  <a:cubicBezTo>
                    <a:pt x="2456" y="1042"/>
                    <a:pt x="2560" y="1110"/>
                    <a:pt x="2663" y="1110"/>
                  </a:cubicBezTo>
                  <a:cubicBezTo>
                    <a:pt x="2766" y="1110"/>
                    <a:pt x="2870" y="1042"/>
                    <a:pt x="2870" y="906"/>
                  </a:cubicBezTo>
                  <a:lnTo>
                    <a:pt x="2870" y="195"/>
                  </a:lnTo>
                  <a:cubicBezTo>
                    <a:pt x="2870" y="86"/>
                    <a:pt x="2791" y="0"/>
                    <a:pt x="2685" y="0"/>
                  </a:cubicBezTo>
                  <a:cubicBezTo>
                    <a:pt x="2678" y="0"/>
                    <a:pt x="2670" y="1"/>
                    <a:pt x="2663" y="1"/>
                  </a:cubicBezTo>
                  <a:lnTo>
                    <a:pt x="1771" y="1"/>
                  </a:lnTo>
                  <a:cubicBezTo>
                    <a:pt x="1764" y="1"/>
                    <a:pt x="1756" y="0"/>
                    <a:pt x="1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5"/>
            <p:cNvSpPr/>
            <p:nvPr/>
          </p:nvSpPr>
          <p:spPr>
            <a:xfrm>
              <a:off x="7792000" y="2315450"/>
              <a:ext cx="71750" cy="71450"/>
            </a:xfrm>
            <a:custGeom>
              <a:avLst/>
              <a:gdLst/>
              <a:ahLst/>
              <a:cxnLst/>
              <a:rect l="l" t="t" r="r" b="b"/>
              <a:pathLst>
                <a:path w="2870" h="2858" extrusionOk="0">
                  <a:moveTo>
                    <a:pt x="892" y="402"/>
                  </a:moveTo>
                  <a:lnTo>
                    <a:pt x="892" y="1759"/>
                  </a:lnTo>
                  <a:cubicBezTo>
                    <a:pt x="892" y="1875"/>
                    <a:pt x="983" y="1966"/>
                    <a:pt x="1099" y="1966"/>
                  </a:cubicBezTo>
                  <a:lnTo>
                    <a:pt x="2456" y="1966"/>
                  </a:lnTo>
                  <a:lnTo>
                    <a:pt x="2456" y="2444"/>
                  </a:lnTo>
                  <a:lnTo>
                    <a:pt x="414" y="2444"/>
                  </a:lnTo>
                  <a:lnTo>
                    <a:pt x="414" y="402"/>
                  </a:lnTo>
                  <a:close/>
                  <a:moveTo>
                    <a:pt x="185" y="0"/>
                  </a:moveTo>
                  <a:cubicBezTo>
                    <a:pt x="80" y="0"/>
                    <a:pt x="1" y="86"/>
                    <a:pt x="1" y="195"/>
                  </a:cubicBezTo>
                  <a:lnTo>
                    <a:pt x="1" y="2651"/>
                  </a:lnTo>
                  <a:cubicBezTo>
                    <a:pt x="1" y="2767"/>
                    <a:pt x="91" y="2858"/>
                    <a:pt x="207" y="2858"/>
                  </a:cubicBezTo>
                  <a:lnTo>
                    <a:pt x="2663" y="2858"/>
                  </a:lnTo>
                  <a:cubicBezTo>
                    <a:pt x="2779" y="2858"/>
                    <a:pt x="2870" y="2767"/>
                    <a:pt x="2857" y="2651"/>
                  </a:cubicBezTo>
                  <a:lnTo>
                    <a:pt x="2857" y="1759"/>
                  </a:lnTo>
                  <a:cubicBezTo>
                    <a:pt x="2870" y="1643"/>
                    <a:pt x="2779" y="1552"/>
                    <a:pt x="2663" y="1552"/>
                  </a:cubicBezTo>
                  <a:lnTo>
                    <a:pt x="1306" y="1552"/>
                  </a:lnTo>
                  <a:lnTo>
                    <a:pt x="1306" y="195"/>
                  </a:lnTo>
                  <a:cubicBezTo>
                    <a:pt x="1306" y="86"/>
                    <a:pt x="1227" y="0"/>
                    <a:pt x="1121" y="0"/>
                  </a:cubicBezTo>
                  <a:cubicBezTo>
                    <a:pt x="1114" y="0"/>
                    <a:pt x="1107" y="1"/>
                    <a:pt x="1099" y="1"/>
                  </a:cubicBezTo>
                  <a:lnTo>
                    <a:pt x="207" y="1"/>
                  </a:lnTo>
                  <a:cubicBezTo>
                    <a:pt x="200" y="1"/>
                    <a:pt x="193"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245;p55">
            <a:extLst>
              <a:ext uri="{FF2B5EF4-FFF2-40B4-BE49-F238E27FC236}">
                <a16:creationId xmlns:a16="http://schemas.microsoft.com/office/drawing/2014/main" id="{4B78D713-0A83-4FFE-B140-03C89587AF74}"/>
              </a:ext>
            </a:extLst>
          </p:cNvPr>
          <p:cNvSpPr txBox="1">
            <a:spLocks/>
          </p:cNvSpPr>
          <p:nvPr/>
        </p:nvSpPr>
        <p:spPr>
          <a:xfrm rot="16200000">
            <a:off x="646856" y="1743379"/>
            <a:ext cx="7717500" cy="47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r>
              <a:rPr lang="en-MY" sz="2400" dirty="0"/>
              <a:t>Disadvantages</a:t>
            </a:r>
          </a:p>
        </p:txBody>
      </p:sp>
      <p:sp>
        <p:nvSpPr>
          <p:cNvPr id="76" name="Google Shape;1192;p53">
            <a:extLst>
              <a:ext uri="{FF2B5EF4-FFF2-40B4-BE49-F238E27FC236}">
                <a16:creationId xmlns:a16="http://schemas.microsoft.com/office/drawing/2014/main" id="{942B29A2-EEBB-411D-85AE-FE777C9B76F3}"/>
              </a:ext>
            </a:extLst>
          </p:cNvPr>
          <p:cNvSpPr/>
          <p:nvPr/>
        </p:nvSpPr>
        <p:spPr>
          <a:xfrm>
            <a:off x="1862400" y="3818119"/>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DM Sans"/>
                <a:ea typeface="DM Sans"/>
                <a:cs typeface="DM Sans"/>
                <a:sym typeface="DM Sans"/>
              </a:rPr>
              <a:t>Software: Netbeans</a:t>
            </a:r>
            <a:endParaRPr sz="2000" b="1" dirty="0">
              <a:latin typeface="DM Sans"/>
              <a:ea typeface="DM Sans"/>
              <a:cs typeface="DM Sans"/>
              <a:sym typeface="DM Sans"/>
            </a:endParaRPr>
          </a:p>
        </p:txBody>
      </p:sp>
    </p:spTree>
    <p:extLst>
      <p:ext uri="{BB962C8B-B14F-4D97-AF65-F5344CB8AC3E}">
        <p14:creationId xmlns:p14="http://schemas.microsoft.com/office/powerpoint/2010/main" val="351685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2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5"/>
          <p:cNvSpPr/>
          <p:nvPr/>
        </p:nvSpPr>
        <p:spPr>
          <a:xfrm>
            <a:off x="1127799" y="958773"/>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txBox="1">
            <a:spLocks noGrp="1"/>
          </p:cNvSpPr>
          <p:nvPr>
            <p:ph type="title"/>
          </p:nvPr>
        </p:nvSpPr>
        <p:spPr>
          <a:xfrm>
            <a:off x="2025774" y="950998"/>
            <a:ext cx="2217300"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Simple</a:t>
            </a:r>
            <a:endParaRPr dirty="0"/>
          </a:p>
        </p:txBody>
      </p:sp>
      <p:sp>
        <p:nvSpPr>
          <p:cNvPr id="1238" name="Google Shape;1238;p55"/>
          <p:cNvSpPr txBox="1">
            <a:spLocks noGrp="1"/>
          </p:cNvSpPr>
          <p:nvPr>
            <p:ph type="subTitle" idx="1"/>
          </p:nvPr>
        </p:nvSpPr>
        <p:spPr>
          <a:xfrm>
            <a:off x="2025774" y="1365123"/>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Very simple to manage as the sequential and linear development cycle </a:t>
            </a:r>
            <a:endParaRPr dirty="0"/>
          </a:p>
        </p:txBody>
      </p:sp>
      <p:sp>
        <p:nvSpPr>
          <p:cNvPr id="1239" name="Google Shape;1239;p55"/>
          <p:cNvSpPr txBox="1">
            <a:spLocks noGrp="1"/>
          </p:cNvSpPr>
          <p:nvPr>
            <p:ph type="title" idx="2"/>
          </p:nvPr>
        </p:nvSpPr>
        <p:spPr>
          <a:xfrm>
            <a:off x="5826187" y="950998"/>
            <a:ext cx="2217300"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MY" dirty="0"/>
              <a:t>Lacks of flexibility</a:t>
            </a:r>
            <a:endParaRPr dirty="0"/>
          </a:p>
        </p:txBody>
      </p:sp>
      <p:sp>
        <p:nvSpPr>
          <p:cNvPr id="1240" name="Google Shape;1240;p55"/>
          <p:cNvSpPr txBox="1">
            <a:spLocks noGrp="1"/>
          </p:cNvSpPr>
          <p:nvPr>
            <p:ph type="subTitle" idx="3"/>
          </p:nvPr>
        </p:nvSpPr>
        <p:spPr>
          <a:xfrm>
            <a:off x="5826192" y="1365123"/>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Despite being red, Mars is a very cold place. It’s full of iron oxide dust</a:t>
            </a:r>
            <a:endParaRPr/>
          </a:p>
        </p:txBody>
      </p:sp>
      <p:sp>
        <p:nvSpPr>
          <p:cNvPr id="1241" name="Google Shape;1241;p55"/>
          <p:cNvSpPr txBox="1">
            <a:spLocks noGrp="1"/>
          </p:cNvSpPr>
          <p:nvPr>
            <p:ph type="title" idx="4"/>
          </p:nvPr>
        </p:nvSpPr>
        <p:spPr>
          <a:xfrm>
            <a:off x="2025774" y="2436623"/>
            <a:ext cx="2217300"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Clear Outcome</a:t>
            </a:r>
            <a:endParaRPr dirty="0"/>
          </a:p>
        </p:txBody>
      </p:sp>
      <p:sp>
        <p:nvSpPr>
          <p:cNvPr id="1242" name="Google Shape;1242;p55"/>
          <p:cNvSpPr txBox="1">
            <a:spLocks noGrp="1"/>
          </p:cNvSpPr>
          <p:nvPr>
            <p:ph type="subTitle" idx="5"/>
          </p:nvPr>
        </p:nvSpPr>
        <p:spPr>
          <a:xfrm>
            <a:off x="2025774" y="2850648"/>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Ensure that everyone understands the intended outcome</a:t>
            </a:r>
            <a:endParaRPr dirty="0"/>
          </a:p>
        </p:txBody>
      </p:sp>
      <p:sp>
        <p:nvSpPr>
          <p:cNvPr id="1243" name="Google Shape;1243;p55"/>
          <p:cNvSpPr txBox="1">
            <a:spLocks noGrp="1"/>
          </p:cNvSpPr>
          <p:nvPr>
            <p:ph type="title" idx="6"/>
          </p:nvPr>
        </p:nvSpPr>
        <p:spPr>
          <a:xfrm>
            <a:off x="5826186" y="2436623"/>
            <a:ext cx="2378939" cy="35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MY" dirty="0"/>
              <a:t>Longer delivery time</a:t>
            </a:r>
            <a:endParaRPr dirty="0"/>
          </a:p>
        </p:txBody>
      </p:sp>
      <p:sp>
        <p:nvSpPr>
          <p:cNvPr id="1244" name="Google Shape;1244;p55"/>
          <p:cNvSpPr txBox="1">
            <a:spLocks noGrp="1"/>
          </p:cNvSpPr>
          <p:nvPr>
            <p:ph type="subTitle" idx="7"/>
          </p:nvPr>
        </p:nvSpPr>
        <p:spPr>
          <a:xfrm>
            <a:off x="5826192" y="2850648"/>
            <a:ext cx="2217300" cy="63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 working model of the software is not produced until late in the cycle.</a:t>
            </a:r>
            <a:endParaRPr dirty="0"/>
          </a:p>
        </p:txBody>
      </p:sp>
      <p:sp>
        <p:nvSpPr>
          <p:cNvPr id="1245" name="Google Shape;1245;p55"/>
          <p:cNvSpPr txBox="1">
            <a:spLocks noGrp="1"/>
          </p:cNvSpPr>
          <p:nvPr>
            <p:ph type="title" idx="8"/>
          </p:nvPr>
        </p:nvSpPr>
        <p:spPr>
          <a:xfrm rot="16200000">
            <a:off x="-3164413" y="1722838"/>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Advantages</a:t>
            </a:r>
            <a:endParaRPr sz="2400" dirty="0"/>
          </a:p>
        </p:txBody>
      </p:sp>
      <p:sp>
        <p:nvSpPr>
          <p:cNvPr id="1246" name="Google Shape;1246;p55"/>
          <p:cNvSpPr/>
          <p:nvPr/>
        </p:nvSpPr>
        <p:spPr>
          <a:xfrm>
            <a:off x="1127812" y="2436611"/>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5"/>
          <p:cNvSpPr/>
          <p:nvPr/>
        </p:nvSpPr>
        <p:spPr>
          <a:xfrm>
            <a:off x="4923472" y="958773"/>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5"/>
          <p:cNvSpPr/>
          <p:nvPr/>
        </p:nvSpPr>
        <p:spPr>
          <a:xfrm>
            <a:off x="4923472" y="2436611"/>
            <a:ext cx="711600" cy="7116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55"/>
          <p:cNvGrpSpPr/>
          <p:nvPr/>
        </p:nvGrpSpPr>
        <p:grpSpPr>
          <a:xfrm>
            <a:off x="8048876" y="2713875"/>
            <a:ext cx="391500" cy="391500"/>
            <a:chOff x="1761025" y="4221850"/>
            <a:chExt cx="391500" cy="391500"/>
          </a:xfrm>
        </p:grpSpPr>
        <p:sp>
          <p:nvSpPr>
            <p:cNvPr id="1250" name="Google Shape;1250;p55"/>
            <p:cNvSpPr/>
            <p:nvPr/>
          </p:nvSpPr>
          <p:spPr>
            <a:xfrm>
              <a:off x="1761025" y="422185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5"/>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6"/>
              </a:solidFill>
              <a:prstDash val="solid"/>
              <a:round/>
              <a:headEnd type="none" w="med" len="med"/>
              <a:tailEnd type="none" w="med" len="med"/>
            </a:ln>
          </p:spPr>
        </p:sp>
      </p:grpSp>
      <p:grpSp>
        <p:nvGrpSpPr>
          <p:cNvPr id="1252" name="Google Shape;1252;p55"/>
          <p:cNvGrpSpPr/>
          <p:nvPr/>
        </p:nvGrpSpPr>
        <p:grpSpPr>
          <a:xfrm>
            <a:off x="5140696" y="1113429"/>
            <a:ext cx="277159" cy="402293"/>
            <a:chOff x="7847575" y="3775650"/>
            <a:chExt cx="241050" cy="349850"/>
          </a:xfrm>
        </p:grpSpPr>
        <p:sp>
          <p:nvSpPr>
            <p:cNvPr id="1253" name="Google Shape;1253;p55"/>
            <p:cNvSpPr/>
            <p:nvPr/>
          </p:nvSpPr>
          <p:spPr>
            <a:xfrm>
              <a:off x="7865350" y="3846650"/>
              <a:ext cx="165125" cy="132800"/>
            </a:xfrm>
            <a:custGeom>
              <a:avLst/>
              <a:gdLst/>
              <a:ahLst/>
              <a:cxnLst/>
              <a:rect l="l" t="t" r="r" b="b"/>
              <a:pathLst>
                <a:path w="6605" h="5312" extrusionOk="0">
                  <a:moveTo>
                    <a:pt x="3283" y="0"/>
                  </a:moveTo>
                  <a:cubicBezTo>
                    <a:pt x="3219" y="0"/>
                    <a:pt x="3167" y="26"/>
                    <a:pt x="3128" y="78"/>
                  </a:cubicBezTo>
                  <a:cubicBezTo>
                    <a:pt x="3102" y="104"/>
                    <a:pt x="1151" y="2585"/>
                    <a:pt x="52" y="5015"/>
                  </a:cubicBezTo>
                  <a:cubicBezTo>
                    <a:pt x="0" y="5131"/>
                    <a:pt x="52" y="5260"/>
                    <a:pt x="168" y="5312"/>
                  </a:cubicBezTo>
                  <a:lnTo>
                    <a:pt x="246" y="5312"/>
                  </a:lnTo>
                  <a:cubicBezTo>
                    <a:pt x="324" y="5312"/>
                    <a:pt x="401" y="5260"/>
                    <a:pt x="427" y="5183"/>
                  </a:cubicBezTo>
                  <a:cubicBezTo>
                    <a:pt x="1396" y="3050"/>
                    <a:pt x="3063" y="853"/>
                    <a:pt x="3399" y="414"/>
                  </a:cubicBezTo>
                  <a:lnTo>
                    <a:pt x="4834" y="414"/>
                  </a:lnTo>
                  <a:cubicBezTo>
                    <a:pt x="5325" y="1034"/>
                    <a:pt x="5777" y="1667"/>
                    <a:pt x="6191" y="2339"/>
                  </a:cubicBezTo>
                  <a:cubicBezTo>
                    <a:pt x="6233" y="2399"/>
                    <a:pt x="6304" y="2430"/>
                    <a:pt x="6376" y="2430"/>
                  </a:cubicBezTo>
                  <a:cubicBezTo>
                    <a:pt x="6414" y="2430"/>
                    <a:pt x="6453" y="2422"/>
                    <a:pt x="6488" y="2404"/>
                  </a:cubicBezTo>
                  <a:cubicBezTo>
                    <a:pt x="6579" y="2339"/>
                    <a:pt x="6605" y="2210"/>
                    <a:pt x="6553" y="2107"/>
                  </a:cubicBezTo>
                  <a:cubicBezTo>
                    <a:pt x="5777" y="931"/>
                    <a:pt x="5105" y="91"/>
                    <a:pt x="5105" y="78"/>
                  </a:cubicBezTo>
                  <a:cubicBezTo>
                    <a:pt x="5067" y="26"/>
                    <a:pt x="5015" y="0"/>
                    <a:pt x="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5"/>
            <p:cNvSpPr/>
            <p:nvPr/>
          </p:nvSpPr>
          <p:spPr>
            <a:xfrm>
              <a:off x="7847575" y="3917800"/>
              <a:ext cx="241050" cy="207700"/>
            </a:xfrm>
            <a:custGeom>
              <a:avLst/>
              <a:gdLst/>
              <a:ahLst/>
              <a:cxnLst/>
              <a:rect l="l" t="t" r="r" b="b"/>
              <a:pathLst>
                <a:path w="9642" h="8308" extrusionOk="0">
                  <a:moveTo>
                    <a:pt x="7583" y="0"/>
                  </a:moveTo>
                  <a:cubicBezTo>
                    <a:pt x="7549" y="0"/>
                    <a:pt x="7515" y="7"/>
                    <a:pt x="7484" y="23"/>
                  </a:cubicBezTo>
                  <a:cubicBezTo>
                    <a:pt x="7380" y="88"/>
                    <a:pt x="7354" y="217"/>
                    <a:pt x="7419" y="308"/>
                  </a:cubicBezTo>
                  <a:cubicBezTo>
                    <a:pt x="8246" y="1690"/>
                    <a:pt x="9228" y="3603"/>
                    <a:pt x="9228" y="4999"/>
                  </a:cubicBezTo>
                  <a:cubicBezTo>
                    <a:pt x="9241" y="5464"/>
                    <a:pt x="9151" y="5917"/>
                    <a:pt x="8957" y="6343"/>
                  </a:cubicBezTo>
                  <a:lnTo>
                    <a:pt x="7703" y="6343"/>
                  </a:lnTo>
                  <a:cubicBezTo>
                    <a:pt x="7432" y="6343"/>
                    <a:pt x="7432" y="6757"/>
                    <a:pt x="7703" y="6757"/>
                  </a:cubicBezTo>
                  <a:lnTo>
                    <a:pt x="8673" y="6757"/>
                  </a:lnTo>
                  <a:cubicBezTo>
                    <a:pt x="8492" y="7002"/>
                    <a:pt x="8259" y="7196"/>
                    <a:pt x="7988" y="7325"/>
                  </a:cubicBezTo>
                  <a:cubicBezTo>
                    <a:pt x="7277" y="7713"/>
                    <a:pt x="6269" y="7907"/>
                    <a:pt x="4821" y="7907"/>
                  </a:cubicBezTo>
                  <a:cubicBezTo>
                    <a:pt x="3361" y="7907"/>
                    <a:pt x="2379" y="7713"/>
                    <a:pt x="1668" y="7325"/>
                  </a:cubicBezTo>
                  <a:cubicBezTo>
                    <a:pt x="1396" y="7183"/>
                    <a:pt x="1151" y="6989"/>
                    <a:pt x="957" y="6757"/>
                  </a:cubicBezTo>
                  <a:lnTo>
                    <a:pt x="6734" y="6757"/>
                  </a:lnTo>
                  <a:cubicBezTo>
                    <a:pt x="7018" y="6757"/>
                    <a:pt x="7018" y="6343"/>
                    <a:pt x="6734" y="6343"/>
                  </a:cubicBezTo>
                  <a:lnTo>
                    <a:pt x="699" y="6343"/>
                  </a:lnTo>
                  <a:cubicBezTo>
                    <a:pt x="505" y="5917"/>
                    <a:pt x="401" y="5464"/>
                    <a:pt x="427" y="4999"/>
                  </a:cubicBezTo>
                  <a:cubicBezTo>
                    <a:pt x="440" y="4392"/>
                    <a:pt x="569" y="3797"/>
                    <a:pt x="776" y="3241"/>
                  </a:cubicBezTo>
                  <a:cubicBezTo>
                    <a:pt x="828" y="3125"/>
                    <a:pt x="776" y="3009"/>
                    <a:pt x="660" y="2957"/>
                  </a:cubicBezTo>
                  <a:cubicBezTo>
                    <a:pt x="642" y="2953"/>
                    <a:pt x="624" y="2950"/>
                    <a:pt x="606" y="2950"/>
                  </a:cubicBezTo>
                  <a:cubicBezTo>
                    <a:pt x="518" y="2950"/>
                    <a:pt x="431" y="3001"/>
                    <a:pt x="388" y="3086"/>
                  </a:cubicBezTo>
                  <a:cubicBezTo>
                    <a:pt x="156" y="3707"/>
                    <a:pt x="26" y="4353"/>
                    <a:pt x="1" y="4999"/>
                  </a:cubicBezTo>
                  <a:cubicBezTo>
                    <a:pt x="1" y="6253"/>
                    <a:pt x="492" y="7157"/>
                    <a:pt x="1461" y="7700"/>
                  </a:cubicBezTo>
                  <a:cubicBezTo>
                    <a:pt x="2430" y="8230"/>
                    <a:pt x="3309" y="8308"/>
                    <a:pt x="4821" y="8308"/>
                  </a:cubicBezTo>
                  <a:cubicBezTo>
                    <a:pt x="6320" y="8308"/>
                    <a:pt x="7419" y="8114"/>
                    <a:pt x="8194" y="7700"/>
                  </a:cubicBezTo>
                  <a:cubicBezTo>
                    <a:pt x="8970" y="7274"/>
                    <a:pt x="9642" y="6253"/>
                    <a:pt x="9642" y="4999"/>
                  </a:cubicBezTo>
                  <a:cubicBezTo>
                    <a:pt x="9642" y="3732"/>
                    <a:pt x="9022" y="2156"/>
                    <a:pt x="7781" y="101"/>
                  </a:cubicBezTo>
                  <a:cubicBezTo>
                    <a:pt x="7736" y="38"/>
                    <a:pt x="7660" y="0"/>
                    <a:pt x="7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5"/>
            <p:cNvSpPr/>
            <p:nvPr/>
          </p:nvSpPr>
          <p:spPr>
            <a:xfrm>
              <a:off x="7950325" y="4027900"/>
              <a:ext cx="35875" cy="35250"/>
            </a:xfrm>
            <a:custGeom>
              <a:avLst/>
              <a:gdLst/>
              <a:ahLst/>
              <a:cxnLst/>
              <a:rect l="l" t="t" r="r" b="b"/>
              <a:pathLst>
                <a:path w="1435" h="1410" extrusionOk="0">
                  <a:moveTo>
                    <a:pt x="711" y="401"/>
                  </a:moveTo>
                  <a:cubicBezTo>
                    <a:pt x="1034" y="401"/>
                    <a:pt x="1034" y="892"/>
                    <a:pt x="711" y="892"/>
                  </a:cubicBezTo>
                  <a:cubicBezTo>
                    <a:pt x="388" y="892"/>
                    <a:pt x="388" y="401"/>
                    <a:pt x="711" y="401"/>
                  </a:cubicBezTo>
                  <a:close/>
                  <a:moveTo>
                    <a:pt x="734" y="0"/>
                  </a:moveTo>
                  <a:cubicBezTo>
                    <a:pt x="726" y="0"/>
                    <a:pt x="719" y="0"/>
                    <a:pt x="711" y="0"/>
                  </a:cubicBezTo>
                  <a:cubicBezTo>
                    <a:pt x="349" y="0"/>
                    <a:pt x="65" y="285"/>
                    <a:pt x="65" y="647"/>
                  </a:cubicBezTo>
                  <a:cubicBezTo>
                    <a:pt x="0" y="1047"/>
                    <a:pt x="311" y="1409"/>
                    <a:pt x="711" y="1409"/>
                  </a:cubicBezTo>
                  <a:cubicBezTo>
                    <a:pt x="1125" y="1409"/>
                    <a:pt x="1435" y="1047"/>
                    <a:pt x="1370" y="647"/>
                  </a:cubicBezTo>
                  <a:cubicBezTo>
                    <a:pt x="1370" y="292"/>
                    <a:pt x="1085" y="0"/>
                    <a:pt x="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5"/>
            <p:cNvSpPr/>
            <p:nvPr/>
          </p:nvSpPr>
          <p:spPr>
            <a:xfrm>
              <a:off x="7938375" y="3966500"/>
              <a:ext cx="52025" cy="44375"/>
            </a:xfrm>
            <a:custGeom>
              <a:avLst/>
              <a:gdLst/>
              <a:ahLst/>
              <a:cxnLst/>
              <a:rect l="l" t="t" r="r" b="b"/>
              <a:pathLst>
                <a:path w="2081" h="1775" extrusionOk="0">
                  <a:moveTo>
                    <a:pt x="1273" y="407"/>
                  </a:moveTo>
                  <a:cubicBezTo>
                    <a:pt x="1525" y="407"/>
                    <a:pt x="1745" y="612"/>
                    <a:pt x="1745" y="880"/>
                  </a:cubicBezTo>
                  <a:cubicBezTo>
                    <a:pt x="1745" y="1142"/>
                    <a:pt x="1534" y="1343"/>
                    <a:pt x="1290" y="1343"/>
                  </a:cubicBezTo>
                  <a:cubicBezTo>
                    <a:pt x="1257" y="1343"/>
                    <a:pt x="1223" y="1340"/>
                    <a:pt x="1189" y="1332"/>
                  </a:cubicBezTo>
                  <a:cubicBezTo>
                    <a:pt x="672" y="1242"/>
                    <a:pt x="672" y="518"/>
                    <a:pt x="1189" y="415"/>
                  </a:cubicBezTo>
                  <a:cubicBezTo>
                    <a:pt x="1217" y="409"/>
                    <a:pt x="1245" y="407"/>
                    <a:pt x="1273" y="407"/>
                  </a:cubicBezTo>
                  <a:close/>
                  <a:moveTo>
                    <a:pt x="1189" y="1"/>
                  </a:moveTo>
                  <a:cubicBezTo>
                    <a:pt x="388" y="1"/>
                    <a:pt x="0" y="957"/>
                    <a:pt x="556" y="1513"/>
                  </a:cubicBezTo>
                  <a:cubicBezTo>
                    <a:pt x="736" y="1693"/>
                    <a:pt x="960" y="1774"/>
                    <a:pt x="1179" y="1774"/>
                  </a:cubicBezTo>
                  <a:cubicBezTo>
                    <a:pt x="1638" y="1774"/>
                    <a:pt x="2081" y="1421"/>
                    <a:pt x="2081" y="880"/>
                  </a:cubicBezTo>
                  <a:cubicBezTo>
                    <a:pt x="2081" y="402"/>
                    <a:pt x="1680" y="1"/>
                    <a:pt x="1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5"/>
            <p:cNvSpPr/>
            <p:nvPr/>
          </p:nvSpPr>
          <p:spPr>
            <a:xfrm>
              <a:off x="7994600" y="4027900"/>
              <a:ext cx="35875" cy="35250"/>
            </a:xfrm>
            <a:custGeom>
              <a:avLst/>
              <a:gdLst/>
              <a:ahLst/>
              <a:cxnLst/>
              <a:rect l="l" t="t" r="r" b="b"/>
              <a:pathLst>
                <a:path w="1435" h="1410" extrusionOk="0">
                  <a:moveTo>
                    <a:pt x="737" y="401"/>
                  </a:moveTo>
                  <a:cubicBezTo>
                    <a:pt x="1047" y="401"/>
                    <a:pt x="1047" y="892"/>
                    <a:pt x="737" y="892"/>
                  </a:cubicBezTo>
                  <a:cubicBezTo>
                    <a:pt x="414" y="892"/>
                    <a:pt x="414" y="401"/>
                    <a:pt x="737" y="401"/>
                  </a:cubicBezTo>
                  <a:close/>
                  <a:moveTo>
                    <a:pt x="713" y="0"/>
                  </a:moveTo>
                  <a:cubicBezTo>
                    <a:pt x="350" y="0"/>
                    <a:pt x="65" y="292"/>
                    <a:pt x="65" y="647"/>
                  </a:cubicBezTo>
                  <a:cubicBezTo>
                    <a:pt x="0" y="1047"/>
                    <a:pt x="310" y="1409"/>
                    <a:pt x="724" y="1409"/>
                  </a:cubicBezTo>
                  <a:cubicBezTo>
                    <a:pt x="1124" y="1409"/>
                    <a:pt x="1435" y="1047"/>
                    <a:pt x="1383" y="647"/>
                  </a:cubicBezTo>
                  <a:cubicBezTo>
                    <a:pt x="1383" y="285"/>
                    <a:pt x="1086" y="0"/>
                    <a:pt x="737" y="0"/>
                  </a:cubicBezTo>
                  <a:cubicBezTo>
                    <a:pt x="729" y="0"/>
                    <a:pt x="721" y="0"/>
                    <a:pt x="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5"/>
            <p:cNvSpPr/>
            <p:nvPr/>
          </p:nvSpPr>
          <p:spPr>
            <a:xfrm>
              <a:off x="7905725" y="4030000"/>
              <a:ext cx="35900" cy="33150"/>
            </a:xfrm>
            <a:custGeom>
              <a:avLst/>
              <a:gdLst/>
              <a:ahLst/>
              <a:cxnLst/>
              <a:rect l="l" t="t" r="r" b="b"/>
              <a:pathLst>
                <a:path w="1436" h="1326" extrusionOk="0">
                  <a:moveTo>
                    <a:pt x="712" y="317"/>
                  </a:moveTo>
                  <a:cubicBezTo>
                    <a:pt x="854" y="317"/>
                    <a:pt x="957" y="421"/>
                    <a:pt x="957" y="563"/>
                  </a:cubicBezTo>
                  <a:cubicBezTo>
                    <a:pt x="957" y="692"/>
                    <a:pt x="854" y="808"/>
                    <a:pt x="712" y="808"/>
                  </a:cubicBezTo>
                  <a:cubicBezTo>
                    <a:pt x="389" y="808"/>
                    <a:pt x="389" y="317"/>
                    <a:pt x="712" y="317"/>
                  </a:cubicBezTo>
                  <a:close/>
                  <a:moveTo>
                    <a:pt x="720" y="1"/>
                  </a:moveTo>
                  <a:cubicBezTo>
                    <a:pt x="421" y="1"/>
                    <a:pt x="124" y="188"/>
                    <a:pt x="66" y="563"/>
                  </a:cubicBezTo>
                  <a:cubicBezTo>
                    <a:pt x="1" y="963"/>
                    <a:pt x="311" y="1325"/>
                    <a:pt x="725" y="1325"/>
                  </a:cubicBezTo>
                  <a:cubicBezTo>
                    <a:pt x="1125" y="1325"/>
                    <a:pt x="1435" y="963"/>
                    <a:pt x="1384" y="563"/>
                  </a:cubicBezTo>
                  <a:cubicBezTo>
                    <a:pt x="1319" y="188"/>
                    <a:pt x="1019" y="1"/>
                    <a:pt x="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5"/>
            <p:cNvSpPr/>
            <p:nvPr/>
          </p:nvSpPr>
          <p:spPr>
            <a:xfrm>
              <a:off x="7962275" y="3916100"/>
              <a:ext cx="11325" cy="11350"/>
            </a:xfrm>
            <a:custGeom>
              <a:avLst/>
              <a:gdLst/>
              <a:ahLst/>
              <a:cxnLst/>
              <a:rect l="l" t="t" r="r" b="b"/>
              <a:pathLst>
                <a:path w="453" h="454" extrusionOk="0">
                  <a:moveTo>
                    <a:pt x="233" y="1"/>
                  </a:moveTo>
                  <a:cubicBezTo>
                    <a:pt x="104" y="1"/>
                    <a:pt x="1" y="91"/>
                    <a:pt x="1" y="221"/>
                  </a:cubicBezTo>
                  <a:cubicBezTo>
                    <a:pt x="1" y="350"/>
                    <a:pt x="104" y="453"/>
                    <a:pt x="233" y="453"/>
                  </a:cubicBezTo>
                  <a:cubicBezTo>
                    <a:pt x="350" y="453"/>
                    <a:pt x="453" y="350"/>
                    <a:pt x="453" y="221"/>
                  </a:cubicBezTo>
                  <a:cubicBezTo>
                    <a:pt x="453" y="91"/>
                    <a:pt x="350"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5"/>
            <p:cNvSpPr/>
            <p:nvPr/>
          </p:nvSpPr>
          <p:spPr>
            <a:xfrm>
              <a:off x="7984900" y="3916100"/>
              <a:ext cx="11325" cy="11350"/>
            </a:xfrm>
            <a:custGeom>
              <a:avLst/>
              <a:gdLst/>
              <a:ahLst/>
              <a:cxnLst/>
              <a:rect l="l" t="t" r="r" b="b"/>
              <a:pathLst>
                <a:path w="453" h="454" extrusionOk="0">
                  <a:moveTo>
                    <a:pt x="233" y="1"/>
                  </a:moveTo>
                  <a:cubicBezTo>
                    <a:pt x="104" y="1"/>
                    <a:pt x="0" y="91"/>
                    <a:pt x="0" y="221"/>
                  </a:cubicBezTo>
                  <a:cubicBezTo>
                    <a:pt x="0" y="350"/>
                    <a:pt x="104" y="453"/>
                    <a:pt x="233" y="453"/>
                  </a:cubicBezTo>
                  <a:cubicBezTo>
                    <a:pt x="349" y="453"/>
                    <a:pt x="453" y="350"/>
                    <a:pt x="453" y="221"/>
                  </a:cubicBezTo>
                  <a:cubicBezTo>
                    <a:pt x="453" y="91"/>
                    <a:pt x="349"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5"/>
            <p:cNvSpPr/>
            <p:nvPr/>
          </p:nvSpPr>
          <p:spPr>
            <a:xfrm>
              <a:off x="7940300" y="3916100"/>
              <a:ext cx="11350" cy="11350"/>
            </a:xfrm>
            <a:custGeom>
              <a:avLst/>
              <a:gdLst/>
              <a:ahLst/>
              <a:cxnLst/>
              <a:rect l="l" t="t" r="r" b="b"/>
              <a:pathLst>
                <a:path w="454" h="454" extrusionOk="0">
                  <a:moveTo>
                    <a:pt x="221" y="1"/>
                  </a:moveTo>
                  <a:cubicBezTo>
                    <a:pt x="91" y="1"/>
                    <a:pt x="1" y="91"/>
                    <a:pt x="1" y="221"/>
                  </a:cubicBezTo>
                  <a:cubicBezTo>
                    <a:pt x="1" y="350"/>
                    <a:pt x="91" y="453"/>
                    <a:pt x="221" y="453"/>
                  </a:cubicBezTo>
                  <a:cubicBezTo>
                    <a:pt x="350" y="453"/>
                    <a:pt x="453" y="350"/>
                    <a:pt x="453" y="221"/>
                  </a:cubicBezTo>
                  <a:cubicBezTo>
                    <a:pt x="453" y="91"/>
                    <a:pt x="350"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5"/>
            <p:cNvSpPr/>
            <p:nvPr/>
          </p:nvSpPr>
          <p:spPr>
            <a:xfrm>
              <a:off x="7951300" y="3938075"/>
              <a:ext cx="11325" cy="11325"/>
            </a:xfrm>
            <a:custGeom>
              <a:avLst/>
              <a:gdLst/>
              <a:ahLst/>
              <a:cxnLst/>
              <a:rect l="l" t="t" r="r" b="b"/>
              <a:pathLst>
                <a:path w="453" h="453" extrusionOk="0">
                  <a:moveTo>
                    <a:pt x="233" y="1"/>
                  </a:moveTo>
                  <a:cubicBezTo>
                    <a:pt x="104" y="1"/>
                    <a:pt x="0" y="104"/>
                    <a:pt x="0" y="233"/>
                  </a:cubicBezTo>
                  <a:cubicBezTo>
                    <a:pt x="0" y="350"/>
                    <a:pt x="104" y="453"/>
                    <a:pt x="233" y="453"/>
                  </a:cubicBezTo>
                  <a:cubicBezTo>
                    <a:pt x="362" y="453"/>
                    <a:pt x="453" y="350"/>
                    <a:pt x="453" y="233"/>
                  </a:cubicBezTo>
                  <a:cubicBezTo>
                    <a:pt x="453" y="104"/>
                    <a:pt x="362"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5"/>
            <p:cNvSpPr/>
            <p:nvPr/>
          </p:nvSpPr>
          <p:spPr>
            <a:xfrm>
              <a:off x="7973575" y="3938075"/>
              <a:ext cx="11350" cy="11325"/>
            </a:xfrm>
            <a:custGeom>
              <a:avLst/>
              <a:gdLst/>
              <a:ahLst/>
              <a:cxnLst/>
              <a:rect l="l" t="t" r="r" b="b"/>
              <a:pathLst>
                <a:path w="454" h="453" extrusionOk="0">
                  <a:moveTo>
                    <a:pt x="234" y="1"/>
                  </a:moveTo>
                  <a:cubicBezTo>
                    <a:pt x="104" y="1"/>
                    <a:pt x="1" y="104"/>
                    <a:pt x="1" y="233"/>
                  </a:cubicBezTo>
                  <a:cubicBezTo>
                    <a:pt x="1" y="350"/>
                    <a:pt x="104" y="453"/>
                    <a:pt x="234" y="453"/>
                  </a:cubicBezTo>
                  <a:cubicBezTo>
                    <a:pt x="350" y="453"/>
                    <a:pt x="453" y="350"/>
                    <a:pt x="453" y="233"/>
                  </a:cubicBezTo>
                  <a:cubicBezTo>
                    <a:pt x="453" y="104"/>
                    <a:pt x="350" y="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5"/>
            <p:cNvSpPr/>
            <p:nvPr/>
          </p:nvSpPr>
          <p:spPr>
            <a:xfrm>
              <a:off x="7919950" y="3775650"/>
              <a:ext cx="32650" cy="58650"/>
            </a:xfrm>
            <a:custGeom>
              <a:avLst/>
              <a:gdLst/>
              <a:ahLst/>
              <a:cxnLst/>
              <a:rect l="l" t="t" r="r" b="b"/>
              <a:pathLst>
                <a:path w="1306" h="2346" extrusionOk="0">
                  <a:moveTo>
                    <a:pt x="653" y="0"/>
                  </a:moveTo>
                  <a:cubicBezTo>
                    <a:pt x="356" y="0"/>
                    <a:pt x="59" y="184"/>
                    <a:pt x="1" y="553"/>
                  </a:cubicBezTo>
                  <a:cubicBezTo>
                    <a:pt x="1" y="669"/>
                    <a:pt x="91" y="759"/>
                    <a:pt x="207" y="759"/>
                  </a:cubicBezTo>
                  <a:cubicBezTo>
                    <a:pt x="324" y="759"/>
                    <a:pt x="427" y="669"/>
                    <a:pt x="427" y="553"/>
                  </a:cubicBezTo>
                  <a:cubicBezTo>
                    <a:pt x="427" y="436"/>
                    <a:pt x="518" y="333"/>
                    <a:pt x="647" y="333"/>
                  </a:cubicBezTo>
                  <a:cubicBezTo>
                    <a:pt x="776" y="333"/>
                    <a:pt x="879" y="423"/>
                    <a:pt x="892" y="553"/>
                  </a:cubicBezTo>
                  <a:lnTo>
                    <a:pt x="892" y="2142"/>
                  </a:lnTo>
                  <a:cubicBezTo>
                    <a:pt x="892" y="2278"/>
                    <a:pt x="996" y="2346"/>
                    <a:pt x="1099" y="2346"/>
                  </a:cubicBezTo>
                  <a:cubicBezTo>
                    <a:pt x="1203" y="2346"/>
                    <a:pt x="1306" y="2278"/>
                    <a:pt x="1306" y="2142"/>
                  </a:cubicBezTo>
                  <a:lnTo>
                    <a:pt x="1306" y="553"/>
                  </a:lnTo>
                  <a:cubicBezTo>
                    <a:pt x="1248" y="184"/>
                    <a:pt x="950"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5"/>
            <p:cNvSpPr/>
            <p:nvPr/>
          </p:nvSpPr>
          <p:spPr>
            <a:xfrm>
              <a:off x="7983925" y="3775650"/>
              <a:ext cx="32650" cy="58750"/>
            </a:xfrm>
            <a:custGeom>
              <a:avLst/>
              <a:gdLst/>
              <a:ahLst/>
              <a:cxnLst/>
              <a:rect l="l" t="t" r="r" b="b"/>
              <a:pathLst>
                <a:path w="1306" h="2350" extrusionOk="0">
                  <a:moveTo>
                    <a:pt x="653" y="0"/>
                  </a:moveTo>
                  <a:cubicBezTo>
                    <a:pt x="356" y="0"/>
                    <a:pt x="59" y="184"/>
                    <a:pt x="1" y="553"/>
                  </a:cubicBezTo>
                  <a:lnTo>
                    <a:pt x="1" y="2142"/>
                  </a:lnTo>
                  <a:cubicBezTo>
                    <a:pt x="1" y="2259"/>
                    <a:pt x="91" y="2349"/>
                    <a:pt x="207" y="2349"/>
                  </a:cubicBezTo>
                  <a:cubicBezTo>
                    <a:pt x="324" y="2349"/>
                    <a:pt x="414" y="2259"/>
                    <a:pt x="414" y="2142"/>
                  </a:cubicBezTo>
                  <a:lnTo>
                    <a:pt x="414" y="553"/>
                  </a:lnTo>
                  <a:cubicBezTo>
                    <a:pt x="414" y="431"/>
                    <a:pt x="518" y="332"/>
                    <a:pt x="638" y="332"/>
                  </a:cubicBezTo>
                  <a:cubicBezTo>
                    <a:pt x="645" y="332"/>
                    <a:pt x="652" y="332"/>
                    <a:pt x="660" y="333"/>
                  </a:cubicBezTo>
                  <a:cubicBezTo>
                    <a:pt x="776" y="333"/>
                    <a:pt x="879" y="436"/>
                    <a:pt x="879" y="553"/>
                  </a:cubicBezTo>
                  <a:cubicBezTo>
                    <a:pt x="879" y="695"/>
                    <a:pt x="986" y="766"/>
                    <a:pt x="1093" y="766"/>
                  </a:cubicBezTo>
                  <a:cubicBezTo>
                    <a:pt x="1199" y="766"/>
                    <a:pt x="1306" y="695"/>
                    <a:pt x="1306" y="553"/>
                  </a:cubicBezTo>
                  <a:cubicBezTo>
                    <a:pt x="1248" y="184"/>
                    <a:pt x="950"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5"/>
            <p:cNvSpPr/>
            <p:nvPr/>
          </p:nvSpPr>
          <p:spPr>
            <a:xfrm>
              <a:off x="7962925" y="3819825"/>
              <a:ext cx="10675" cy="14600"/>
            </a:xfrm>
            <a:custGeom>
              <a:avLst/>
              <a:gdLst/>
              <a:ahLst/>
              <a:cxnLst/>
              <a:rect l="l" t="t" r="r" b="b"/>
              <a:pathLst>
                <a:path w="427" h="584" extrusionOk="0">
                  <a:moveTo>
                    <a:pt x="207" y="0"/>
                  </a:moveTo>
                  <a:cubicBezTo>
                    <a:pt x="91" y="0"/>
                    <a:pt x="0" y="91"/>
                    <a:pt x="13" y="207"/>
                  </a:cubicBezTo>
                  <a:lnTo>
                    <a:pt x="13" y="375"/>
                  </a:lnTo>
                  <a:cubicBezTo>
                    <a:pt x="0" y="492"/>
                    <a:pt x="91" y="582"/>
                    <a:pt x="207" y="582"/>
                  </a:cubicBezTo>
                  <a:cubicBezTo>
                    <a:pt x="214" y="583"/>
                    <a:pt x="220" y="583"/>
                    <a:pt x="227" y="583"/>
                  </a:cubicBezTo>
                  <a:cubicBezTo>
                    <a:pt x="335" y="583"/>
                    <a:pt x="426" y="485"/>
                    <a:pt x="414" y="375"/>
                  </a:cubicBezTo>
                  <a:lnTo>
                    <a:pt x="414" y="207"/>
                  </a:lnTo>
                  <a:cubicBezTo>
                    <a:pt x="414" y="91"/>
                    <a:pt x="324"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5"/>
            <p:cNvSpPr/>
            <p:nvPr/>
          </p:nvSpPr>
          <p:spPr>
            <a:xfrm>
              <a:off x="7962925" y="3795550"/>
              <a:ext cx="10375" cy="17200"/>
            </a:xfrm>
            <a:custGeom>
              <a:avLst/>
              <a:gdLst/>
              <a:ahLst/>
              <a:cxnLst/>
              <a:rect l="l" t="t" r="r" b="b"/>
              <a:pathLst>
                <a:path w="415" h="688" extrusionOk="0">
                  <a:moveTo>
                    <a:pt x="229" y="1"/>
                  </a:moveTo>
                  <a:cubicBezTo>
                    <a:pt x="222" y="1"/>
                    <a:pt x="215" y="1"/>
                    <a:pt x="207" y="2"/>
                  </a:cubicBezTo>
                  <a:cubicBezTo>
                    <a:pt x="91" y="2"/>
                    <a:pt x="13" y="93"/>
                    <a:pt x="13" y="196"/>
                  </a:cubicBezTo>
                  <a:lnTo>
                    <a:pt x="13" y="467"/>
                  </a:lnTo>
                  <a:cubicBezTo>
                    <a:pt x="0" y="584"/>
                    <a:pt x="91" y="687"/>
                    <a:pt x="207" y="687"/>
                  </a:cubicBezTo>
                  <a:cubicBezTo>
                    <a:pt x="324" y="674"/>
                    <a:pt x="414" y="584"/>
                    <a:pt x="414" y="467"/>
                  </a:cubicBezTo>
                  <a:lnTo>
                    <a:pt x="414" y="196"/>
                  </a:lnTo>
                  <a:cubicBezTo>
                    <a:pt x="414" y="87"/>
                    <a:pt x="335"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55"/>
          <p:cNvGrpSpPr/>
          <p:nvPr/>
        </p:nvGrpSpPr>
        <p:grpSpPr>
          <a:xfrm>
            <a:off x="1367314" y="2592525"/>
            <a:ext cx="232554" cy="399782"/>
            <a:chOff x="5613650" y="3773300"/>
            <a:chExt cx="204875" cy="352200"/>
          </a:xfrm>
        </p:grpSpPr>
        <p:sp>
          <p:nvSpPr>
            <p:cNvPr id="1269" name="Google Shape;1269;p55"/>
            <p:cNvSpPr/>
            <p:nvPr/>
          </p:nvSpPr>
          <p:spPr>
            <a:xfrm>
              <a:off x="5639175" y="3799125"/>
              <a:ext cx="153500" cy="143825"/>
            </a:xfrm>
            <a:custGeom>
              <a:avLst/>
              <a:gdLst/>
              <a:ahLst/>
              <a:cxnLst/>
              <a:rect l="l" t="t" r="r" b="b"/>
              <a:pathLst>
                <a:path w="6140" h="5753" extrusionOk="0">
                  <a:moveTo>
                    <a:pt x="5232" y="414"/>
                  </a:moveTo>
                  <a:cubicBezTo>
                    <a:pt x="5390" y="414"/>
                    <a:pt x="5521" y="539"/>
                    <a:pt x="5545" y="699"/>
                  </a:cubicBezTo>
                  <a:cubicBezTo>
                    <a:pt x="5675" y="1423"/>
                    <a:pt x="5739" y="2147"/>
                    <a:pt x="5739" y="2883"/>
                  </a:cubicBezTo>
                  <a:cubicBezTo>
                    <a:pt x="5739" y="3607"/>
                    <a:pt x="5675" y="4331"/>
                    <a:pt x="5545" y="5042"/>
                  </a:cubicBezTo>
                  <a:cubicBezTo>
                    <a:pt x="5520" y="5210"/>
                    <a:pt x="5377" y="5339"/>
                    <a:pt x="5209" y="5339"/>
                  </a:cubicBezTo>
                  <a:lnTo>
                    <a:pt x="957" y="5339"/>
                  </a:lnTo>
                  <a:cubicBezTo>
                    <a:pt x="789" y="5339"/>
                    <a:pt x="634" y="5223"/>
                    <a:pt x="621" y="5042"/>
                  </a:cubicBezTo>
                  <a:cubicBezTo>
                    <a:pt x="492" y="4331"/>
                    <a:pt x="427" y="3607"/>
                    <a:pt x="427" y="2883"/>
                  </a:cubicBezTo>
                  <a:cubicBezTo>
                    <a:pt x="427" y="2147"/>
                    <a:pt x="492" y="1423"/>
                    <a:pt x="621" y="699"/>
                  </a:cubicBezTo>
                  <a:cubicBezTo>
                    <a:pt x="646" y="539"/>
                    <a:pt x="776" y="414"/>
                    <a:pt x="934" y="414"/>
                  </a:cubicBezTo>
                  <a:cubicBezTo>
                    <a:pt x="942" y="414"/>
                    <a:pt x="950" y="414"/>
                    <a:pt x="957" y="415"/>
                  </a:cubicBezTo>
                  <a:lnTo>
                    <a:pt x="5209" y="415"/>
                  </a:lnTo>
                  <a:cubicBezTo>
                    <a:pt x="5217" y="414"/>
                    <a:pt x="5225" y="414"/>
                    <a:pt x="5232" y="414"/>
                  </a:cubicBezTo>
                  <a:close/>
                  <a:moveTo>
                    <a:pt x="5235" y="1"/>
                  </a:moveTo>
                  <a:cubicBezTo>
                    <a:pt x="5226" y="1"/>
                    <a:pt x="5218" y="1"/>
                    <a:pt x="5209" y="1"/>
                  </a:cubicBezTo>
                  <a:lnTo>
                    <a:pt x="957" y="1"/>
                  </a:lnTo>
                  <a:cubicBezTo>
                    <a:pt x="583" y="1"/>
                    <a:pt x="259" y="273"/>
                    <a:pt x="195" y="635"/>
                  </a:cubicBezTo>
                  <a:cubicBezTo>
                    <a:pt x="78" y="1371"/>
                    <a:pt x="14" y="2134"/>
                    <a:pt x="1" y="2883"/>
                  </a:cubicBezTo>
                  <a:cubicBezTo>
                    <a:pt x="14" y="3633"/>
                    <a:pt x="78" y="4370"/>
                    <a:pt x="195" y="5106"/>
                  </a:cubicBezTo>
                  <a:cubicBezTo>
                    <a:pt x="259" y="5481"/>
                    <a:pt x="583" y="5752"/>
                    <a:pt x="957" y="5752"/>
                  </a:cubicBezTo>
                  <a:lnTo>
                    <a:pt x="5209" y="5752"/>
                  </a:lnTo>
                  <a:cubicBezTo>
                    <a:pt x="5584" y="5752"/>
                    <a:pt x="5894" y="5481"/>
                    <a:pt x="5946" y="5106"/>
                  </a:cubicBezTo>
                  <a:cubicBezTo>
                    <a:pt x="6075" y="4370"/>
                    <a:pt x="6140" y="3633"/>
                    <a:pt x="6140" y="2883"/>
                  </a:cubicBezTo>
                  <a:cubicBezTo>
                    <a:pt x="6140" y="2134"/>
                    <a:pt x="6075" y="1371"/>
                    <a:pt x="5946" y="635"/>
                  </a:cubicBezTo>
                  <a:cubicBezTo>
                    <a:pt x="5895" y="268"/>
                    <a:pt x="5598" y="1"/>
                    <a:pt x="5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5"/>
            <p:cNvSpPr/>
            <p:nvPr/>
          </p:nvSpPr>
          <p:spPr>
            <a:xfrm>
              <a:off x="5661475" y="3828225"/>
              <a:ext cx="32675" cy="47850"/>
            </a:xfrm>
            <a:custGeom>
              <a:avLst/>
              <a:gdLst/>
              <a:ahLst/>
              <a:cxnLst/>
              <a:rect l="l" t="t" r="r" b="b"/>
              <a:pathLst>
                <a:path w="1307" h="1914" extrusionOk="0">
                  <a:moveTo>
                    <a:pt x="905" y="427"/>
                  </a:moveTo>
                  <a:lnTo>
                    <a:pt x="905" y="1513"/>
                  </a:lnTo>
                  <a:lnTo>
                    <a:pt x="427" y="1513"/>
                  </a:lnTo>
                  <a:lnTo>
                    <a:pt x="427" y="427"/>
                  </a:lnTo>
                  <a:close/>
                  <a:moveTo>
                    <a:pt x="207" y="0"/>
                  </a:moveTo>
                  <a:cubicBezTo>
                    <a:pt x="91" y="0"/>
                    <a:pt x="1" y="104"/>
                    <a:pt x="1" y="220"/>
                  </a:cubicBezTo>
                  <a:lnTo>
                    <a:pt x="1" y="1719"/>
                  </a:lnTo>
                  <a:cubicBezTo>
                    <a:pt x="1" y="1836"/>
                    <a:pt x="91" y="1913"/>
                    <a:pt x="207" y="1913"/>
                  </a:cubicBezTo>
                  <a:lnTo>
                    <a:pt x="1099" y="1913"/>
                  </a:lnTo>
                  <a:cubicBezTo>
                    <a:pt x="1216" y="1913"/>
                    <a:pt x="1306" y="1836"/>
                    <a:pt x="1306" y="1719"/>
                  </a:cubicBezTo>
                  <a:lnTo>
                    <a:pt x="1306" y="220"/>
                  </a:lnTo>
                  <a:cubicBezTo>
                    <a:pt x="1306" y="104"/>
                    <a:pt x="1216"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p:nvPr/>
          </p:nvSpPr>
          <p:spPr>
            <a:xfrm>
              <a:off x="5738050" y="3828225"/>
              <a:ext cx="32675" cy="47850"/>
            </a:xfrm>
            <a:custGeom>
              <a:avLst/>
              <a:gdLst/>
              <a:ahLst/>
              <a:cxnLst/>
              <a:rect l="l" t="t" r="r" b="b"/>
              <a:pathLst>
                <a:path w="1307" h="1914" extrusionOk="0">
                  <a:moveTo>
                    <a:pt x="892" y="427"/>
                  </a:moveTo>
                  <a:lnTo>
                    <a:pt x="892" y="1513"/>
                  </a:lnTo>
                  <a:lnTo>
                    <a:pt x="414" y="1513"/>
                  </a:lnTo>
                  <a:lnTo>
                    <a:pt x="414" y="427"/>
                  </a:lnTo>
                  <a:close/>
                  <a:moveTo>
                    <a:pt x="220" y="0"/>
                  </a:moveTo>
                  <a:cubicBezTo>
                    <a:pt x="104" y="0"/>
                    <a:pt x="1" y="104"/>
                    <a:pt x="14" y="220"/>
                  </a:cubicBezTo>
                  <a:lnTo>
                    <a:pt x="14" y="1719"/>
                  </a:lnTo>
                  <a:cubicBezTo>
                    <a:pt x="1" y="1836"/>
                    <a:pt x="104" y="1913"/>
                    <a:pt x="220" y="1913"/>
                  </a:cubicBezTo>
                  <a:lnTo>
                    <a:pt x="1112" y="1913"/>
                  </a:lnTo>
                  <a:cubicBezTo>
                    <a:pt x="1216" y="1913"/>
                    <a:pt x="1306" y="1823"/>
                    <a:pt x="1306" y="1719"/>
                  </a:cubicBezTo>
                  <a:lnTo>
                    <a:pt x="1306" y="220"/>
                  </a:lnTo>
                  <a:cubicBezTo>
                    <a:pt x="1306" y="104"/>
                    <a:pt x="1216"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5"/>
            <p:cNvSpPr/>
            <p:nvPr/>
          </p:nvSpPr>
          <p:spPr>
            <a:xfrm>
              <a:off x="5688625" y="3888000"/>
              <a:ext cx="54950" cy="32675"/>
            </a:xfrm>
            <a:custGeom>
              <a:avLst/>
              <a:gdLst/>
              <a:ahLst/>
              <a:cxnLst/>
              <a:rect l="l" t="t" r="r" b="b"/>
              <a:pathLst>
                <a:path w="2198" h="1307" extrusionOk="0">
                  <a:moveTo>
                    <a:pt x="1797" y="427"/>
                  </a:moveTo>
                  <a:lnTo>
                    <a:pt x="1797" y="892"/>
                  </a:lnTo>
                  <a:lnTo>
                    <a:pt x="414" y="892"/>
                  </a:lnTo>
                  <a:lnTo>
                    <a:pt x="414" y="427"/>
                  </a:lnTo>
                  <a:close/>
                  <a:moveTo>
                    <a:pt x="207" y="0"/>
                  </a:moveTo>
                  <a:cubicBezTo>
                    <a:pt x="91" y="0"/>
                    <a:pt x="0" y="104"/>
                    <a:pt x="13" y="207"/>
                  </a:cubicBezTo>
                  <a:lnTo>
                    <a:pt x="13" y="1099"/>
                  </a:lnTo>
                  <a:cubicBezTo>
                    <a:pt x="1" y="1209"/>
                    <a:pt x="81" y="1307"/>
                    <a:pt x="187" y="1307"/>
                  </a:cubicBezTo>
                  <a:cubicBezTo>
                    <a:pt x="194" y="1307"/>
                    <a:pt x="200" y="1306"/>
                    <a:pt x="207" y="1306"/>
                  </a:cubicBezTo>
                  <a:lnTo>
                    <a:pt x="1991" y="1306"/>
                  </a:lnTo>
                  <a:cubicBezTo>
                    <a:pt x="2094" y="1306"/>
                    <a:pt x="2197" y="1215"/>
                    <a:pt x="2197" y="1099"/>
                  </a:cubicBezTo>
                  <a:lnTo>
                    <a:pt x="2197" y="207"/>
                  </a:lnTo>
                  <a:cubicBezTo>
                    <a:pt x="2197" y="104"/>
                    <a:pt x="2094" y="0"/>
                    <a:pt x="19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5"/>
            <p:cNvSpPr/>
            <p:nvPr/>
          </p:nvSpPr>
          <p:spPr>
            <a:xfrm>
              <a:off x="5639175" y="3956475"/>
              <a:ext cx="153500" cy="143825"/>
            </a:xfrm>
            <a:custGeom>
              <a:avLst/>
              <a:gdLst/>
              <a:ahLst/>
              <a:cxnLst/>
              <a:rect l="l" t="t" r="r" b="b"/>
              <a:pathLst>
                <a:path w="6140" h="5753" extrusionOk="0">
                  <a:moveTo>
                    <a:pt x="3706" y="0"/>
                  </a:moveTo>
                  <a:cubicBezTo>
                    <a:pt x="3699" y="0"/>
                    <a:pt x="3692" y="0"/>
                    <a:pt x="3684" y="1"/>
                  </a:cubicBezTo>
                  <a:lnTo>
                    <a:pt x="957" y="1"/>
                  </a:lnTo>
                  <a:cubicBezTo>
                    <a:pt x="949" y="1"/>
                    <a:pt x="940" y="1"/>
                    <a:pt x="932" y="1"/>
                  </a:cubicBezTo>
                  <a:cubicBezTo>
                    <a:pt x="568" y="1"/>
                    <a:pt x="258" y="268"/>
                    <a:pt x="195" y="622"/>
                  </a:cubicBezTo>
                  <a:cubicBezTo>
                    <a:pt x="78" y="1371"/>
                    <a:pt x="14" y="2121"/>
                    <a:pt x="1" y="2870"/>
                  </a:cubicBezTo>
                  <a:cubicBezTo>
                    <a:pt x="14" y="3620"/>
                    <a:pt x="78" y="4357"/>
                    <a:pt x="195" y="5106"/>
                  </a:cubicBezTo>
                  <a:cubicBezTo>
                    <a:pt x="259" y="5468"/>
                    <a:pt x="583" y="5740"/>
                    <a:pt x="957" y="5752"/>
                  </a:cubicBezTo>
                  <a:lnTo>
                    <a:pt x="5209" y="5752"/>
                  </a:lnTo>
                  <a:cubicBezTo>
                    <a:pt x="5584" y="5752"/>
                    <a:pt x="5894" y="5468"/>
                    <a:pt x="5946" y="5106"/>
                  </a:cubicBezTo>
                  <a:cubicBezTo>
                    <a:pt x="6075" y="4370"/>
                    <a:pt x="6140" y="3620"/>
                    <a:pt x="6140" y="2870"/>
                  </a:cubicBezTo>
                  <a:cubicBezTo>
                    <a:pt x="6140" y="2121"/>
                    <a:pt x="6075" y="1371"/>
                    <a:pt x="5946" y="622"/>
                  </a:cubicBezTo>
                  <a:cubicBezTo>
                    <a:pt x="5895" y="268"/>
                    <a:pt x="5598" y="1"/>
                    <a:pt x="5235" y="1"/>
                  </a:cubicBezTo>
                  <a:cubicBezTo>
                    <a:pt x="5226" y="1"/>
                    <a:pt x="5218" y="1"/>
                    <a:pt x="5209" y="1"/>
                  </a:cubicBezTo>
                  <a:lnTo>
                    <a:pt x="4641" y="1"/>
                  </a:lnTo>
                  <a:cubicBezTo>
                    <a:pt x="4537" y="1"/>
                    <a:pt x="4447" y="79"/>
                    <a:pt x="4447" y="195"/>
                  </a:cubicBezTo>
                  <a:cubicBezTo>
                    <a:pt x="4434" y="299"/>
                    <a:pt x="4524" y="402"/>
                    <a:pt x="4641" y="402"/>
                  </a:cubicBezTo>
                  <a:lnTo>
                    <a:pt x="5209" y="402"/>
                  </a:lnTo>
                  <a:cubicBezTo>
                    <a:pt x="5377" y="402"/>
                    <a:pt x="5520" y="518"/>
                    <a:pt x="5545" y="686"/>
                  </a:cubicBezTo>
                  <a:cubicBezTo>
                    <a:pt x="5804" y="2121"/>
                    <a:pt x="5804" y="3594"/>
                    <a:pt x="5545" y="5042"/>
                  </a:cubicBezTo>
                  <a:cubicBezTo>
                    <a:pt x="5520" y="5210"/>
                    <a:pt x="5377" y="5326"/>
                    <a:pt x="5209" y="5326"/>
                  </a:cubicBezTo>
                  <a:lnTo>
                    <a:pt x="957" y="5326"/>
                  </a:lnTo>
                  <a:cubicBezTo>
                    <a:pt x="789" y="5326"/>
                    <a:pt x="647" y="5210"/>
                    <a:pt x="621" y="5042"/>
                  </a:cubicBezTo>
                  <a:cubicBezTo>
                    <a:pt x="363" y="3594"/>
                    <a:pt x="363" y="2121"/>
                    <a:pt x="621" y="686"/>
                  </a:cubicBezTo>
                  <a:cubicBezTo>
                    <a:pt x="647" y="518"/>
                    <a:pt x="789" y="402"/>
                    <a:pt x="957" y="402"/>
                  </a:cubicBezTo>
                  <a:lnTo>
                    <a:pt x="3684" y="402"/>
                  </a:lnTo>
                  <a:cubicBezTo>
                    <a:pt x="3801" y="402"/>
                    <a:pt x="3904" y="299"/>
                    <a:pt x="3904" y="195"/>
                  </a:cubicBezTo>
                  <a:cubicBezTo>
                    <a:pt x="3904" y="86"/>
                    <a:pt x="3813" y="0"/>
                    <a:pt x="3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5"/>
            <p:cNvSpPr/>
            <p:nvPr/>
          </p:nvSpPr>
          <p:spPr>
            <a:xfrm>
              <a:off x="5661475" y="3985575"/>
              <a:ext cx="32675" cy="47550"/>
            </a:xfrm>
            <a:custGeom>
              <a:avLst/>
              <a:gdLst/>
              <a:ahLst/>
              <a:cxnLst/>
              <a:rect l="l" t="t" r="r" b="b"/>
              <a:pathLst>
                <a:path w="1307" h="1902" extrusionOk="0">
                  <a:moveTo>
                    <a:pt x="905" y="401"/>
                  </a:moveTo>
                  <a:lnTo>
                    <a:pt x="905" y="1500"/>
                  </a:lnTo>
                  <a:lnTo>
                    <a:pt x="427" y="1500"/>
                  </a:lnTo>
                  <a:lnTo>
                    <a:pt x="427" y="401"/>
                  </a:lnTo>
                  <a:close/>
                  <a:moveTo>
                    <a:pt x="207" y="0"/>
                  </a:moveTo>
                  <a:cubicBezTo>
                    <a:pt x="91" y="0"/>
                    <a:pt x="1" y="91"/>
                    <a:pt x="1" y="207"/>
                  </a:cubicBezTo>
                  <a:lnTo>
                    <a:pt x="1" y="1706"/>
                  </a:lnTo>
                  <a:cubicBezTo>
                    <a:pt x="1" y="1815"/>
                    <a:pt x="80" y="1902"/>
                    <a:pt x="185" y="1902"/>
                  </a:cubicBezTo>
                  <a:cubicBezTo>
                    <a:pt x="193" y="1902"/>
                    <a:pt x="200" y="1901"/>
                    <a:pt x="207" y="1900"/>
                  </a:cubicBezTo>
                  <a:lnTo>
                    <a:pt x="1099" y="1900"/>
                  </a:lnTo>
                  <a:cubicBezTo>
                    <a:pt x="1107" y="1901"/>
                    <a:pt x="1114" y="1902"/>
                    <a:pt x="1121" y="1902"/>
                  </a:cubicBezTo>
                  <a:cubicBezTo>
                    <a:pt x="1227" y="1902"/>
                    <a:pt x="1306" y="1815"/>
                    <a:pt x="1306" y="1706"/>
                  </a:cubicBezTo>
                  <a:lnTo>
                    <a:pt x="1306" y="207"/>
                  </a:lnTo>
                  <a:cubicBezTo>
                    <a:pt x="1306" y="91"/>
                    <a:pt x="1216"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5"/>
            <p:cNvSpPr/>
            <p:nvPr/>
          </p:nvSpPr>
          <p:spPr>
            <a:xfrm>
              <a:off x="5738075" y="3985550"/>
              <a:ext cx="32650" cy="47575"/>
            </a:xfrm>
            <a:custGeom>
              <a:avLst/>
              <a:gdLst/>
              <a:ahLst/>
              <a:cxnLst/>
              <a:rect l="l" t="t" r="r" b="b"/>
              <a:pathLst>
                <a:path w="1306" h="1903" extrusionOk="0">
                  <a:moveTo>
                    <a:pt x="891" y="402"/>
                  </a:moveTo>
                  <a:lnTo>
                    <a:pt x="891" y="1501"/>
                  </a:lnTo>
                  <a:lnTo>
                    <a:pt x="413" y="1501"/>
                  </a:lnTo>
                  <a:lnTo>
                    <a:pt x="413" y="402"/>
                  </a:lnTo>
                  <a:close/>
                  <a:moveTo>
                    <a:pt x="200" y="0"/>
                  </a:moveTo>
                  <a:cubicBezTo>
                    <a:pt x="92" y="0"/>
                    <a:pt x="0" y="99"/>
                    <a:pt x="13" y="208"/>
                  </a:cubicBezTo>
                  <a:lnTo>
                    <a:pt x="13" y="1707"/>
                  </a:lnTo>
                  <a:cubicBezTo>
                    <a:pt x="1" y="1816"/>
                    <a:pt x="90" y="1903"/>
                    <a:pt x="197" y="1903"/>
                  </a:cubicBezTo>
                  <a:cubicBezTo>
                    <a:pt x="205" y="1903"/>
                    <a:pt x="212" y="1902"/>
                    <a:pt x="219" y="1901"/>
                  </a:cubicBezTo>
                  <a:lnTo>
                    <a:pt x="1111" y="1901"/>
                  </a:lnTo>
                  <a:cubicBezTo>
                    <a:pt x="1215" y="1901"/>
                    <a:pt x="1305" y="1811"/>
                    <a:pt x="1305" y="1707"/>
                  </a:cubicBezTo>
                  <a:lnTo>
                    <a:pt x="1305" y="208"/>
                  </a:lnTo>
                  <a:cubicBezTo>
                    <a:pt x="1305" y="99"/>
                    <a:pt x="1225" y="0"/>
                    <a:pt x="1129" y="0"/>
                  </a:cubicBezTo>
                  <a:cubicBezTo>
                    <a:pt x="1123" y="0"/>
                    <a:pt x="1117" y="1"/>
                    <a:pt x="1111" y="1"/>
                  </a:cubicBezTo>
                  <a:lnTo>
                    <a:pt x="219" y="1"/>
                  </a:lnTo>
                  <a:cubicBezTo>
                    <a:pt x="213" y="1"/>
                    <a:pt x="206"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5"/>
            <p:cNvSpPr/>
            <p:nvPr/>
          </p:nvSpPr>
          <p:spPr>
            <a:xfrm>
              <a:off x="5688625" y="4045325"/>
              <a:ext cx="54950" cy="32675"/>
            </a:xfrm>
            <a:custGeom>
              <a:avLst/>
              <a:gdLst/>
              <a:ahLst/>
              <a:cxnLst/>
              <a:rect l="l" t="t" r="r" b="b"/>
              <a:pathLst>
                <a:path w="2198" h="1307" extrusionOk="0">
                  <a:moveTo>
                    <a:pt x="1797" y="402"/>
                  </a:moveTo>
                  <a:lnTo>
                    <a:pt x="1797" y="880"/>
                  </a:lnTo>
                  <a:lnTo>
                    <a:pt x="414" y="880"/>
                  </a:lnTo>
                  <a:lnTo>
                    <a:pt x="414" y="402"/>
                  </a:lnTo>
                  <a:close/>
                  <a:moveTo>
                    <a:pt x="187" y="0"/>
                  </a:moveTo>
                  <a:cubicBezTo>
                    <a:pt x="81" y="0"/>
                    <a:pt x="1" y="98"/>
                    <a:pt x="13" y="208"/>
                  </a:cubicBezTo>
                  <a:lnTo>
                    <a:pt x="13" y="1100"/>
                  </a:lnTo>
                  <a:cubicBezTo>
                    <a:pt x="0" y="1203"/>
                    <a:pt x="91" y="1307"/>
                    <a:pt x="207" y="1307"/>
                  </a:cubicBezTo>
                  <a:lnTo>
                    <a:pt x="1991" y="1307"/>
                  </a:lnTo>
                  <a:cubicBezTo>
                    <a:pt x="2094" y="1307"/>
                    <a:pt x="2197" y="1203"/>
                    <a:pt x="2197" y="1100"/>
                  </a:cubicBezTo>
                  <a:lnTo>
                    <a:pt x="2197" y="208"/>
                  </a:lnTo>
                  <a:cubicBezTo>
                    <a:pt x="2197" y="92"/>
                    <a:pt x="2094" y="1"/>
                    <a:pt x="1991" y="1"/>
                  </a:cubicBezTo>
                  <a:lnTo>
                    <a:pt x="207" y="1"/>
                  </a:lnTo>
                  <a:cubicBezTo>
                    <a:pt x="200" y="1"/>
                    <a:pt x="194"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5"/>
            <p:cNvSpPr/>
            <p:nvPr/>
          </p:nvSpPr>
          <p:spPr>
            <a:xfrm>
              <a:off x="5613975" y="3773300"/>
              <a:ext cx="204550" cy="291450"/>
            </a:xfrm>
            <a:custGeom>
              <a:avLst/>
              <a:gdLst/>
              <a:ahLst/>
              <a:cxnLst/>
              <a:rect l="l" t="t" r="r" b="b"/>
              <a:pathLst>
                <a:path w="8182" h="11658" extrusionOk="0">
                  <a:moveTo>
                    <a:pt x="750" y="0"/>
                  </a:moveTo>
                  <a:cubicBezTo>
                    <a:pt x="337" y="0"/>
                    <a:pt x="1" y="349"/>
                    <a:pt x="1" y="763"/>
                  </a:cubicBezTo>
                  <a:lnTo>
                    <a:pt x="1" y="11438"/>
                  </a:lnTo>
                  <a:cubicBezTo>
                    <a:pt x="1" y="11554"/>
                    <a:pt x="91" y="11658"/>
                    <a:pt x="208" y="11658"/>
                  </a:cubicBezTo>
                  <a:cubicBezTo>
                    <a:pt x="324" y="11658"/>
                    <a:pt x="402" y="11554"/>
                    <a:pt x="402" y="11438"/>
                  </a:cubicBezTo>
                  <a:lnTo>
                    <a:pt x="402" y="763"/>
                  </a:lnTo>
                  <a:cubicBezTo>
                    <a:pt x="402" y="577"/>
                    <a:pt x="545" y="426"/>
                    <a:pt x="728" y="426"/>
                  </a:cubicBezTo>
                  <a:cubicBezTo>
                    <a:pt x="735" y="426"/>
                    <a:pt x="743" y="426"/>
                    <a:pt x="750" y="427"/>
                  </a:cubicBezTo>
                  <a:lnTo>
                    <a:pt x="7432" y="427"/>
                  </a:lnTo>
                  <a:cubicBezTo>
                    <a:pt x="7439" y="426"/>
                    <a:pt x="7446" y="426"/>
                    <a:pt x="7453" y="426"/>
                  </a:cubicBezTo>
                  <a:cubicBezTo>
                    <a:pt x="7626" y="426"/>
                    <a:pt x="7781" y="577"/>
                    <a:pt x="7781" y="763"/>
                  </a:cubicBezTo>
                  <a:lnTo>
                    <a:pt x="7781" y="1603"/>
                  </a:lnTo>
                  <a:cubicBezTo>
                    <a:pt x="7768" y="1719"/>
                    <a:pt x="7859" y="1810"/>
                    <a:pt x="7975" y="1810"/>
                  </a:cubicBezTo>
                  <a:cubicBezTo>
                    <a:pt x="8091" y="1810"/>
                    <a:pt x="8182" y="1719"/>
                    <a:pt x="8182" y="1603"/>
                  </a:cubicBezTo>
                  <a:lnTo>
                    <a:pt x="8182" y="763"/>
                  </a:lnTo>
                  <a:cubicBezTo>
                    <a:pt x="8182" y="349"/>
                    <a:pt x="7846"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5"/>
            <p:cNvSpPr/>
            <p:nvPr/>
          </p:nvSpPr>
          <p:spPr>
            <a:xfrm>
              <a:off x="5613650" y="3832400"/>
              <a:ext cx="204875" cy="293100"/>
            </a:xfrm>
            <a:custGeom>
              <a:avLst/>
              <a:gdLst/>
              <a:ahLst/>
              <a:cxnLst/>
              <a:rect l="l" t="t" r="r" b="b"/>
              <a:pathLst>
                <a:path w="8195" h="11724" extrusionOk="0">
                  <a:moveTo>
                    <a:pt x="8010" y="0"/>
                  </a:moveTo>
                  <a:cubicBezTo>
                    <a:pt x="8003" y="0"/>
                    <a:pt x="7995" y="1"/>
                    <a:pt x="7988" y="1"/>
                  </a:cubicBezTo>
                  <a:cubicBezTo>
                    <a:pt x="7885" y="1"/>
                    <a:pt x="7794" y="79"/>
                    <a:pt x="7794" y="195"/>
                  </a:cubicBezTo>
                  <a:lnTo>
                    <a:pt x="7794" y="10974"/>
                  </a:lnTo>
                  <a:cubicBezTo>
                    <a:pt x="7794" y="11168"/>
                    <a:pt x="7639" y="11323"/>
                    <a:pt x="7432" y="11323"/>
                  </a:cubicBezTo>
                  <a:lnTo>
                    <a:pt x="763" y="11323"/>
                  </a:lnTo>
                  <a:cubicBezTo>
                    <a:pt x="570" y="11323"/>
                    <a:pt x="415" y="11168"/>
                    <a:pt x="415" y="10974"/>
                  </a:cubicBezTo>
                  <a:lnTo>
                    <a:pt x="415" y="10030"/>
                  </a:lnTo>
                  <a:cubicBezTo>
                    <a:pt x="415" y="9927"/>
                    <a:pt x="324" y="9837"/>
                    <a:pt x="221" y="9837"/>
                  </a:cubicBezTo>
                  <a:cubicBezTo>
                    <a:pt x="213" y="9836"/>
                    <a:pt x="206" y="9835"/>
                    <a:pt x="198" y="9835"/>
                  </a:cubicBezTo>
                  <a:cubicBezTo>
                    <a:pt x="92" y="9835"/>
                    <a:pt x="1" y="9922"/>
                    <a:pt x="1" y="10030"/>
                  </a:cubicBezTo>
                  <a:lnTo>
                    <a:pt x="1" y="10974"/>
                  </a:lnTo>
                  <a:cubicBezTo>
                    <a:pt x="1" y="11388"/>
                    <a:pt x="350" y="11724"/>
                    <a:pt x="763" y="11724"/>
                  </a:cubicBezTo>
                  <a:lnTo>
                    <a:pt x="7432" y="11724"/>
                  </a:lnTo>
                  <a:cubicBezTo>
                    <a:pt x="7859" y="11724"/>
                    <a:pt x="8195" y="11388"/>
                    <a:pt x="8195" y="10974"/>
                  </a:cubicBezTo>
                  <a:lnTo>
                    <a:pt x="8195" y="195"/>
                  </a:lnTo>
                  <a:cubicBezTo>
                    <a:pt x="8195" y="86"/>
                    <a:pt x="8116" y="0"/>
                    <a:pt x="8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55"/>
          <p:cNvGrpSpPr/>
          <p:nvPr/>
        </p:nvGrpSpPr>
        <p:grpSpPr>
          <a:xfrm>
            <a:off x="1280246" y="1113430"/>
            <a:ext cx="406709" cy="402283"/>
            <a:chOff x="7790075" y="3165225"/>
            <a:chExt cx="356075" cy="352200"/>
          </a:xfrm>
        </p:grpSpPr>
        <p:sp>
          <p:nvSpPr>
            <p:cNvPr id="1280" name="Google Shape;1280;p55"/>
            <p:cNvSpPr/>
            <p:nvPr/>
          </p:nvSpPr>
          <p:spPr>
            <a:xfrm>
              <a:off x="7893450" y="3165225"/>
              <a:ext cx="149300" cy="352200"/>
            </a:xfrm>
            <a:custGeom>
              <a:avLst/>
              <a:gdLst/>
              <a:ahLst/>
              <a:cxnLst/>
              <a:rect l="l" t="t" r="r" b="b"/>
              <a:pathLst>
                <a:path w="5972" h="14088" extrusionOk="0">
                  <a:moveTo>
                    <a:pt x="3232" y="10521"/>
                  </a:moveTo>
                  <a:lnTo>
                    <a:pt x="3232" y="10753"/>
                  </a:lnTo>
                  <a:cubicBezTo>
                    <a:pt x="3232" y="10888"/>
                    <a:pt x="3127" y="11000"/>
                    <a:pt x="3006" y="11000"/>
                  </a:cubicBezTo>
                  <a:cubicBezTo>
                    <a:pt x="2999" y="11000"/>
                    <a:pt x="2993" y="10999"/>
                    <a:pt x="2986" y="10999"/>
                  </a:cubicBezTo>
                  <a:cubicBezTo>
                    <a:pt x="2857" y="10999"/>
                    <a:pt x="2754" y="10882"/>
                    <a:pt x="2754" y="10753"/>
                  </a:cubicBezTo>
                  <a:lnTo>
                    <a:pt x="2754" y="10521"/>
                  </a:lnTo>
                  <a:close/>
                  <a:moveTo>
                    <a:pt x="2986" y="0"/>
                  </a:moveTo>
                  <a:cubicBezTo>
                    <a:pt x="1345" y="0"/>
                    <a:pt x="14" y="1345"/>
                    <a:pt x="14" y="2986"/>
                  </a:cubicBezTo>
                  <a:lnTo>
                    <a:pt x="14" y="7548"/>
                  </a:lnTo>
                  <a:cubicBezTo>
                    <a:pt x="14" y="8130"/>
                    <a:pt x="182" y="8698"/>
                    <a:pt x="492" y="9189"/>
                  </a:cubicBezTo>
                  <a:lnTo>
                    <a:pt x="363" y="9332"/>
                  </a:lnTo>
                  <a:cubicBezTo>
                    <a:pt x="130" y="9577"/>
                    <a:pt x="1" y="9887"/>
                    <a:pt x="14" y="10223"/>
                  </a:cubicBezTo>
                  <a:lnTo>
                    <a:pt x="14" y="13596"/>
                  </a:lnTo>
                  <a:cubicBezTo>
                    <a:pt x="14" y="13868"/>
                    <a:pt x="233" y="14088"/>
                    <a:pt x="492" y="14088"/>
                  </a:cubicBezTo>
                  <a:lnTo>
                    <a:pt x="5494" y="14088"/>
                  </a:lnTo>
                  <a:cubicBezTo>
                    <a:pt x="5752" y="14088"/>
                    <a:pt x="5972" y="13868"/>
                    <a:pt x="5972" y="13596"/>
                  </a:cubicBezTo>
                  <a:lnTo>
                    <a:pt x="5972" y="12020"/>
                  </a:lnTo>
                  <a:cubicBezTo>
                    <a:pt x="5972" y="11903"/>
                    <a:pt x="5881" y="11826"/>
                    <a:pt x="5778" y="11826"/>
                  </a:cubicBezTo>
                  <a:cubicBezTo>
                    <a:pt x="5770" y="11825"/>
                    <a:pt x="5763" y="11825"/>
                    <a:pt x="5756" y="11825"/>
                  </a:cubicBezTo>
                  <a:cubicBezTo>
                    <a:pt x="5650" y="11825"/>
                    <a:pt x="5571" y="11911"/>
                    <a:pt x="5571" y="12020"/>
                  </a:cubicBezTo>
                  <a:lnTo>
                    <a:pt x="5571" y="13596"/>
                  </a:lnTo>
                  <a:cubicBezTo>
                    <a:pt x="5558" y="13635"/>
                    <a:pt x="5532" y="13661"/>
                    <a:pt x="5494" y="13661"/>
                  </a:cubicBezTo>
                  <a:lnTo>
                    <a:pt x="492" y="13661"/>
                  </a:lnTo>
                  <a:cubicBezTo>
                    <a:pt x="453" y="13661"/>
                    <a:pt x="427" y="13635"/>
                    <a:pt x="414" y="13596"/>
                  </a:cubicBezTo>
                  <a:lnTo>
                    <a:pt x="414" y="10223"/>
                  </a:lnTo>
                  <a:cubicBezTo>
                    <a:pt x="427" y="9991"/>
                    <a:pt x="505" y="9784"/>
                    <a:pt x="660" y="9616"/>
                  </a:cubicBezTo>
                  <a:lnTo>
                    <a:pt x="750" y="9512"/>
                  </a:lnTo>
                  <a:cubicBezTo>
                    <a:pt x="1164" y="9991"/>
                    <a:pt x="1720" y="10327"/>
                    <a:pt x="2340" y="10456"/>
                  </a:cubicBezTo>
                  <a:lnTo>
                    <a:pt x="2340" y="10753"/>
                  </a:lnTo>
                  <a:cubicBezTo>
                    <a:pt x="2275" y="11154"/>
                    <a:pt x="2586" y="11516"/>
                    <a:pt x="2986" y="11516"/>
                  </a:cubicBezTo>
                  <a:cubicBezTo>
                    <a:pt x="3400" y="11516"/>
                    <a:pt x="3710" y="11154"/>
                    <a:pt x="3645" y="10753"/>
                  </a:cubicBezTo>
                  <a:lnTo>
                    <a:pt x="3645" y="10456"/>
                  </a:lnTo>
                  <a:cubicBezTo>
                    <a:pt x="4201" y="10340"/>
                    <a:pt x="4705" y="10055"/>
                    <a:pt x="5093" y="9655"/>
                  </a:cubicBezTo>
                  <a:lnTo>
                    <a:pt x="5222" y="9512"/>
                  </a:lnTo>
                  <a:lnTo>
                    <a:pt x="5326" y="9616"/>
                  </a:lnTo>
                  <a:cubicBezTo>
                    <a:pt x="5481" y="9784"/>
                    <a:pt x="5558" y="9991"/>
                    <a:pt x="5571" y="10223"/>
                  </a:cubicBezTo>
                  <a:lnTo>
                    <a:pt x="5571" y="11063"/>
                  </a:lnTo>
                  <a:cubicBezTo>
                    <a:pt x="5571" y="11172"/>
                    <a:pt x="5650" y="11258"/>
                    <a:pt x="5756" y="11258"/>
                  </a:cubicBezTo>
                  <a:cubicBezTo>
                    <a:pt x="5763" y="11258"/>
                    <a:pt x="5770" y="11258"/>
                    <a:pt x="5778" y="11257"/>
                  </a:cubicBezTo>
                  <a:cubicBezTo>
                    <a:pt x="5881" y="11257"/>
                    <a:pt x="5972" y="11167"/>
                    <a:pt x="5972" y="11063"/>
                  </a:cubicBezTo>
                  <a:lnTo>
                    <a:pt x="5972" y="10223"/>
                  </a:lnTo>
                  <a:cubicBezTo>
                    <a:pt x="5972" y="9887"/>
                    <a:pt x="5842" y="9577"/>
                    <a:pt x="5610" y="9332"/>
                  </a:cubicBezTo>
                  <a:lnTo>
                    <a:pt x="5481" y="9189"/>
                  </a:lnTo>
                  <a:cubicBezTo>
                    <a:pt x="5804" y="8698"/>
                    <a:pt x="5972" y="8130"/>
                    <a:pt x="5972" y="7548"/>
                  </a:cubicBezTo>
                  <a:lnTo>
                    <a:pt x="5972" y="4614"/>
                  </a:lnTo>
                  <a:cubicBezTo>
                    <a:pt x="5972" y="4511"/>
                    <a:pt x="5881" y="4420"/>
                    <a:pt x="5778" y="4420"/>
                  </a:cubicBezTo>
                  <a:cubicBezTo>
                    <a:pt x="5662" y="4420"/>
                    <a:pt x="5571" y="4498"/>
                    <a:pt x="5571" y="4614"/>
                  </a:cubicBezTo>
                  <a:lnTo>
                    <a:pt x="5571" y="7548"/>
                  </a:lnTo>
                  <a:cubicBezTo>
                    <a:pt x="5571" y="8220"/>
                    <a:pt x="5287" y="8879"/>
                    <a:pt x="4809" y="9357"/>
                  </a:cubicBezTo>
                  <a:cubicBezTo>
                    <a:pt x="4341" y="9837"/>
                    <a:pt x="3701" y="10107"/>
                    <a:pt x="3033" y="10107"/>
                  </a:cubicBezTo>
                  <a:cubicBezTo>
                    <a:pt x="3017" y="10107"/>
                    <a:pt x="3002" y="10107"/>
                    <a:pt x="2986" y="10107"/>
                  </a:cubicBezTo>
                  <a:cubicBezTo>
                    <a:pt x="1565" y="10107"/>
                    <a:pt x="414" y="8957"/>
                    <a:pt x="414" y="7548"/>
                  </a:cubicBezTo>
                  <a:lnTo>
                    <a:pt x="414" y="2986"/>
                  </a:lnTo>
                  <a:cubicBezTo>
                    <a:pt x="298" y="1487"/>
                    <a:pt x="1487" y="194"/>
                    <a:pt x="2986" y="194"/>
                  </a:cubicBezTo>
                  <a:cubicBezTo>
                    <a:pt x="4498" y="194"/>
                    <a:pt x="5687" y="1487"/>
                    <a:pt x="5571" y="2986"/>
                  </a:cubicBezTo>
                  <a:lnTo>
                    <a:pt x="5571" y="3671"/>
                  </a:lnTo>
                  <a:cubicBezTo>
                    <a:pt x="5571" y="3768"/>
                    <a:pt x="5650" y="3853"/>
                    <a:pt x="5756" y="3853"/>
                  </a:cubicBezTo>
                  <a:cubicBezTo>
                    <a:pt x="5763" y="3853"/>
                    <a:pt x="5770" y="3853"/>
                    <a:pt x="5778" y="3852"/>
                  </a:cubicBezTo>
                  <a:cubicBezTo>
                    <a:pt x="5881" y="3852"/>
                    <a:pt x="5972" y="3774"/>
                    <a:pt x="5972" y="3671"/>
                  </a:cubicBezTo>
                  <a:lnTo>
                    <a:pt x="5972" y="2986"/>
                  </a:lnTo>
                  <a:cubicBezTo>
                    <a:pt x="5972" y="1332"/>
                    <a:pt x="4628" y="0"/>
                    <a:pt x="2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5"/>
            <p:cNvSpPr/>
            <p:nvPr/>
          </p:nvSpPr>
          <p:spPr>
            <a:xfrm>
              <a:off x="7936100" y="3205925"/>
              <a:ext cx="64325" cy="178050"/>
            </a:xfrm>
            <a:custGeom>
              <a:avLst/>
              <a:gdLst/>
              <a:ahLst/>
              <a:cxnLst/>
              <a:rect l="l" t="t" r="r" b="b"/>
              <a:pathLst>
                <a:path w="2573" h="7122" extrusionOk="0">
                  <a:moveTo>
                    <a:pt x="1280" y="440"/>
                  </a:moveTo>
                  <a:cubicBezTo>
                    <a:pt x="1771" y="440"/>
                    <a:pt x="2159" y="867"/>
                    <a:pt x="2082" y="1358"/>
                  </a:cubicBezTo>
                  <a:lnTo>
                    <a:pt x="2082" y="5920"/>
                  </a:lnTo>
                  <a:cubicBezTo>
                    <a:pt x="2017" y="6379"/>
                    <a:pt x="1652" y="6608"/>
                    <a:pt x="1287" y="6608"/>
                  </a:cubicBezTo>
                  <a:cubicBezTo>
                    <a:pt x="922" y="6608"/>
                    <a:pt x="557" y="6379"/>
                    <a:pt x="492" y="5920"/>
                  </a:cubicBezTo>
                  <a:lnTo>
                    <a:pt x="492" y="1358"/>
                  </a:lnTo>
                  <a:cubicBezTo>
                    <a:pt x="414" y="867"/>
                    <a:pt x="789" y="440"/>
                    <a:pt x="1280" y="440"/>
                  </a:cubicBezTo>
                  <a:close/>
                  <a:moveTo>
                    <a:pt x="1280" y="1"/>
                  </a:moveTo>
                  <a:cubicBezTo>
                    <a:pt x="557" y="1"/>
                    <a:pt x="1" y="634"/>
                    <a:pt x="78" y="1358"/>
                  </a:cubicBezTo>
                  <a:lnTo>
                    <a:pt x="78" y="5920"/>
                  </a:lnTo>
                  <a:cubicBezTo>
                    <a:pt x="78" y="6579"/>
                    <a:pt x="608" y="7122"/>
                    <a:pt x="1280" y="7122"/>
                  </a:cubicBezTo>
                  <a:cubicBezTo>
                    <a:pt x="1952" y="7122"/>
                    <a:pt x="2495" y="6579"/>
                    <a:pt x="2495" y="5920"/>
                  </a:cubicBezTo>
                  <a:lnTo>
                    <a:pt x="2495" y="1358"/>
                  </a:lnTo>
                  <a:cubicBezTo>
                    <a:pt x="2573" y="634"/>
                    <a:pt x="2004"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5"/>
            <p:cNvSpPr/>
            <p:nvPr/>
          </p:nvSpPr>
          <p:spPr>
            <a:xfrm>
              <a:off x="7913175" y="3182675"/>
              <a:ext cx="110200" cy="228125"/>
            </a:xfrm>
            <a:custGeom>
              <a:avLst/>
              <a:gdLst/>
              <a:ahLst/>
              <a:cxnLst/>
              <a:rect l="l" t="t" r="r" b="b"/>
              <a:pathLst>
                <a:path w="4408" h="9125" extrusionOk="0">
                  <a:moveTo>
                    <a:pt x="2197" y="0"/>
                  </a:moveTo>
                  <a:cubicBezTo>
                    <a:pt x="969" y="0"/>
                    <a:pt x="0" y="1060"/>
                    <a:pt x="116" y="2288"/>
                  </a:cubicBezTo>
                  <a:lnTo>
                    <a:pt x="116" y="5377"/>
                  </a:lnTo>
                  <a:cubicBezTo>
                    <a:pt x="104" y="5493"/>
                    <a:pt x="194" y="5583"/>
                    <a:pt x="310" y="5583"/>
                  </a:cubicBezTo>
                  <a:cubicBezTo>
                    <a:pt x="414" y="5583"/>
                    <a:pt x="517" y="5493"/>
                    <a:pt x="517" y="5377"/>
                  </a:cubicBezTo>
                  <a:lnTo>
                    <a:pt x="517" y="2288"/>
                  </a:lnTo>
                  <a:cubicBezTo>
                    <a:pt x="414" y="1293"/>
                    <a:pt x="1202" y="427"/>
                    <a:pt x="2197" y="427"/>
                  </a:cubicBezTo>
                  <a:cubicBezTo>
                    <a:pt x="3205" y="427"/>
                    <a:pt x="3994" y="1293"/>
                    <a:pt x="3890" y="2288"/>
                  </a:cubicBezTo>
                  <a:lnTo>
                    <a:pt x="3890" y="6850"/>
                  </a:lnTo>
                  <a:cubicBezTo>
                    <a:pt x="3800" y="7716"/>
                    <a:pt x="3076" y="8375"/>
                    <a:pt x="2197" y="8375"/>
                  </a:cubicBezTo>
                  <a:cubicBezTo>
                    <a:pt x="1331" y="8375"/>
                    <a:pt x="595" y="7716"/>
                    <a:pt x="517" y="6850"/>
                  </a:cubicBezTo>
                  <a:lnTo>
                    <a:pt x="517" y="6346"/>
                  </a:lnTo>
                  <a:cubicBezTo>
                    <a:pt x="517" y="6230"/>
                    <a:pt x="414" y="6139"/>
                    <a:pt x="310" y="6139"/>
                  </a:cubicBezTo>
                  <a:cubicBezTo>
                    <a:pt x="304" y="6138"/>
                    <a:pt x="297" y="6138"/>
                    <a:pt x="291" y="6138"/>
                  </a:cubicBezTo>
                  <a:cubicBezTo>
                    <a:pt x="184" y="6138"/>
                    <a:pt x="104" y="6236"/>
                    <a:pt x="116" y="6346"/>
                  </a:cubicBezTo>
                  <a:lnTo>
                    <a:pt x="116" y="6850"/>
                  </a:lnTo>
                  <a:cubicBezTo>
                    <a:pt x="0" y="8065"/>
                    <a:pt x="969" y="9125"/>
                    <a:pt x="2197" y="9125"/>
                  </a:cubicBezTo>
                  <a:cubicBezTo>
                    <a:pt x="3438" y="9125"/>
                    <a:pt x="4407" y="8065"/>
                    <a:pt x="4291" y="6850"/>
                  </a:cubicBezTo>
                  <a:lnTo>
                    <a:pt x="4291" y="2288"/>
                  </a:lnTo>
                  <a:cubicBezTo>
                    <a:pt x="4407" y="1060"/>
                    <a:pt x="3438"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5"/>
            <p:cNvSpPr/>
            <p:nvPr/>
          </p:nvSpPr>
          <p:spPr>
            <a:xfrm>
              <a:off x="7928675" y="3462475"/>
              <a:ext cx="18125" cy="10375"/>
            </a:xfrm>
            <a:custGeom>
              <a:avLst/>
              <a:gdLst/>
              <a:ahLst/>
              <a:cxnLst/>
              <a:rect l="l" t="t" r="r" b="b"/>
              <a:pathLst>
                <a:path w="725" h="415" extrusionOk="0">
                  <a:moveTo>
                    <a:pt x="285" y="1"/>
                  </a:moveTo>
                  <a:cubicBezTo>
                    <a:pt x="1" y="1"/>
                    <a:pt x="1" y="414"/>
                    <a:pt x="285" y="414"/>
                  </a:cubicBezTo>
                  <a:lnTo>
                    <a:pt x="440" y="414"/>
                  </a:lnTo>
                  <a:cubicBezTo>
                    <a:pt x="724" y="414"/>
                    <a:pt x="724"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5"/>
            <p:cNvSpPr/>
            <p:nvPr/>
          </p:nvSpPr>
          <p:spPr>
            <a:xfrm>
              <a:off x="7957750" y="3462475"/>
              <a:ext cx="21025" cy="10375"/>
            </a:xfrm>
            <a:custGeom>
              <a:avLst/>
              <a:gdLst/>
              <a:ahLst/>
              <a:cxnLst/>
              <a:rect l="l" t="t" r="r" b="b"/>
              <a:pathLst>
                <a:path w="841" h="415" extrusionOk="0">
                  <a:moveTo>
                    <a:pt x="285" y="1"/>
                  </a:moveTo>
                  <a:cubicBezTo>
                    <a:pt x="1" y="1"/>
                    <a:pt x="1" y="414"/>
                    <a:pt x="285" y="414"/>
                  </a:cubicBezTo>
                  <a:lnTo>
                    <a:pt x="556" y="414"/>
                  </a:lnTo>
                  <a:cubicBezTo>
                    <a:pt x="841" y="414"/>
                    <a:pt x="841"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5"/>
            <p:cNvSpPr/>
            <p:nvPr/>
          </p:nvSpPr>
          <p:spPr>
            <a:xfrm>
              <a:off x="7989750" y="3462475"/>
              <a:ext cx="18100" cy="10375"/>
            </a:xfrm>
            <a:custGeom>
              <a:avLst/>
              <a:gdLst/>
              <a:ahLst/>
              <a:cxnLst/>
              <a:rect l="l" t="t" r="r" b="b"/>
              <a:pathLst>
                <a:path w="724" h="415" extrusionOk="0">
                  <a:moveTo>
                    <a:pt x="285" y="1"/>
                  </a:moveTo>
                  <a:cubicBezTo>
                    <a:pt x="0" y="1"/>
                    <a:pt x="0" y="414"/>
                    <a:pt x="285" y="414"/>
                  </a:cubicBezTo>
                  <a:lnTo>
                    <a:pt x="440" y="414"/>
                  </a:lnTo>
                  <a:cubicBezTo>
                    <a:pt x="724" y="414"/>
                    <a:pt x="724" y="1"/>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5"/>
            <p:cNvSpPr/>
            <p:nvPr/>
          </p:nvSpPr>
          <p:spPr>
            <a:xfrm>
              <a:off x="7989750" y="3484775"/>
              <a:ext cx="18100" cy="10350"/>
            </a:xfrm>
            <a:custGeom>
              <a:avLst/>
              <a:gdLst/>
              <a:ahLst/>
              <a:cxnLst/>
              <a:rect l="l" t="t" r="r" b="b"/>
              <a:pathLst>
                <a:path w="724" h="414" extrusionOk="0">
                  <a:moveTo>
                    <a:pt x="285" y="0"/>
                  </a:moveTo>
                  <a:cubicBezTo>
                    <a:pt x="0" y="0"/>
                    <a:pt x="0" y="414"/>
                    <a:pt x="285" y="414"/>
                  </a:cubicBezTo>
                  <a:lnTo>
                    <a:pt x="440" y="414"/>
                  </a:lnTo>
                  <a:cubicBezTo>
                    <a:pt x="724" y="414"/>
                    <a:pt x="724"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5"/>
            <p:cNvSpPr/>
            <p:nvPr/>
          </p:nvSpPr>
          <p:spPr>
            <a:xfrm>
              <a:off x="7957750" y="3484775"/>
              <a:ext cx="21025" cy="10350"/>
            </a:xfrm>
            <a:custGeom>
              <a:avLst/>
              <a:gdLst/>
              <a:ahLst/>
              <a:cxnLst/>
              <a:rect l="l" t="t" r="r" b="b"/>
              <a:pathLst>
                <a:path w="841" h="414" extrusionOk="0">
                  <a:moveTo>
                    <a:pt x="285" y="0"/>
                  </a:moveTo>
                  <a:cubicBezTo>
                    <a:pt x="1" y="0"/>
                    <a:pt x="1" y="414"/>
                    <a:pt x="285" y="414"/>
                  </a:cubicBezTo>
                  <a:lnTo>
                    <a:pt x="556" y="414"/>
                  </a:lnTo>
                  <a:cubicBezTo>
                    <a:pt x="841" y="414"/>
                    <a:pt x="841" y="0"/>
                    <a:pt x="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5"/>
            <p:cNvSpPr/>
            <p:nvPr/>
          </p:nvSpPr>
          <p:spPr>
            <a:xfrm>
              <a:off x="7928675" y="3484775"/>
              <a:ext cx="18125" cy="10350"/>
            </a:xfrm>
            <a:custGeom>
              <a:avLst/>
              <a:gdLst/>
              <a:ahLst/>
              <a:cxnLst/>
              <a:rect l="l" t="t" r="r" b="b"/>
              <a:pathLst>
                <a:path w="725" h="414" extrusionOk="0">
                  <a:moveTo>
                    <a:pt x="285" y="0"/>
                  </a:moveTo>
                  <a:cubicBezTo>
                    <a:pt x="1" y="0"/>
                    <a:pt x="1" y="414"/>
                    <a:pt x="285" y="414"/>
                  </a:cubicBezTo>
                  <a:lnTo>
                    <a:pt x="440" y="414"/>
                  </a:lnTo>
                  <a:cubicBezTo>
                    <a:pt x="724" y="414"/>
                    <a:pt x="724"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5"/>
            <p:cNvSpPr/>
            <p:nvPr/>
          </p:nvSpPr>
          <p:spPr>
            <a:xfrm>
              <a:off x="7792000" y="3237575"/>
              <a:ext cx="91475" cy="18475"/>
            </a:xfrm>
            <a:custGeom>
              <a:avLst/>
              <a:gdLst/>
              <a:ahLst/>
              <a:cxnLst/>
              <a:rect l="l" t="t" r="r" b="b"/>
              <a:pathLst>
                <a:path w="3659" h="739" extrusionOk="0">
                  <a:moveTo>
                    <a:pt x="185" y="0"/>
                  </a:moveTo>
                  <a:cubicBezTo>
                    <a:pt x="80" y="0"/>
                    <a:pt x="1" y="86"/>
                    <a:pt x="1" y="195"/>
                  </a:cubicBezTo>
                  <a:cubicBezTo>
                    <a:pt x="1" y="299"/>
                    <a:pt x="91" y="402"/>
                    <a:pt x="207" y="402"/>
                  </a:cubicBezTo>
                  <a:cubicBezTo>
                    <a:pt x="272" y="402"/>
                    <a:pt x="298" y="428"/>
                    <a:pt x="388" y="518"/>
                  </a:cubicBezTo>
                  <a:cubicBezTo>
                    <a:pt x="492" y="648"/>
                    <a:pt x="660" y="738"/>
                    <a:pt x="841" y="738"/>
                  </a:cubicBezTo>
                  <a:cubicBezTo>
                    <a:pt x="1022" y="738"/>
                    <a:pt x="1190" y="648"/>
                    <a:pt x="1306" y="518"/>
                  </a:cubicBezTo>
                  <a:cubicBezTo>
                    <a:pt x="1384" y="428"/>
                    <a:pt x="1396" y="402"/>
                    <a:pt x="1487" y="402"/>
                  </a:cubicBezTo>
                  <a:cubicBezTo>
                    <a:pt x="1564" y="402"/>
                    <a:pt x="1564" y="428"/>
                    <a:pt x="1642" y="518"/>
                  </a:cubicBezTo>
                  <a:cubicBezTo>
                    <a:pt x="1758" y="648"/>
                    <a:pt x="1926" y="738"/>
                    <a:pt x="2107" y="738"/>
                  </a:cubicBezTo>
                  <a:cubicBezTo>
                    <a:pt x="2288" y="725"/>
                    <a:pt x="2456" y="648"/>
                    <a:pt x="2585" y="518"/>
                  </a:cubicBezTo>
                  <a:cubicBezTo>
                    <a:pt x="2650" y="428"/>
                    <a:pt x="2676" y="402"/>
                    <a:pt x="2741" y="402"/>
                  </a:cubicBezTo>
                  <a:cubicBezTo>
                    <a:pt x="2805" y="402"/>
                    <a:pt x="2844" y="428"/>
                    <a:pt x="2909" y="518"/>
                  </a:cubicBezTo>
                  <a:cubicBezTo>
                    <a:pt x="3025" y="648"/>
                    <a:pt x="3193" y="725"/>
                    <a:pt x="3374" y="738"/>
                  </a:cubicBezTo>
                  <a:cubicBezTo>
                    <a:pt x="3658" y="738"/>
                    <a:pt x="3658" y="325"/>
                    <a:pt x="3374" y="325"/>
                  </a:cubicBezTo>
                  <a:cubicBezTo>
                    <a:pt x="3309" y="325"/>
                    <a:pt x="3296" y="299"/>
                    <a:pt x="3219" y="221"/>
                  </a:cubicBezTo>
                  <a:cubicBezTo>
                    <a:pt x="3110" y="88"/>
                    <a:pt x="2944" y="0"/>
                    <a:pt x="2775" y="0"/>
                  </a:cubicBezTo>
                  <a:cubicBezTo>
                    <a:pt x="2764" y="0"/>
                    <a:pt x="2752" y="1"/>
                    <a:pt x="2741" y="1"/>
                  </a:cubicBezTo>
                  <a:cubicBezTo>
                    <a:pt x="2560" y="1"/>
                    <a:pt x="2392" y="79"/>
                    <a:pt x="2275" y="221"/>
                  </a:cubicBezTo>
                  <a:cubicBezTo>
                    <a:pt x="2211" y="299"/>
                    <a:pt x="2172" y="325"/>
                    <a:pt x="2107" y="325"/>
                  </a:cubicBezTo>
                  <a:cubicBezTo>
                    <a:pt x="2043" y="325"/>
                    <a:pt x="2017" y="299"/>
                    <a:pt x="1952" y="221"/>
                  </a:cubicBezTo>
                  <a:cubicBezTo>
                    <a:pt x="1836" y="79"/>
                    <a:pt x="1668" y="1"/>
                    <a:pt x="1487" y="1"/>
                  </a:cubicBezTo>
                  <a:cubicBezTo>
                    <a:pt x="1475" y="1"/>
                    <a:pt x="1464" y="0"/>
                    <a:pt x="1452" y="0"/>
                  </a:cubicBezTo>
                  <a:cubicBezTo>
                    <a:pt x="1283" y="0"/>
                    <a:pt x="1118" y="88"/>
                    <a:pt x="1009" y="221"/>
                  </a:cubicBezTo>
                  <a:cubicBezTo>
                    <a:pt x="931" y="299"/>
                    <a:pt x="918" y="325"/>
                    <a:pt x="841" y="325"/>
                  </a:cubicBezTo>
                  <a:cubicBezTo>
                    <a:pt x="750" y="325"/>
                    <a:pt x="750" y="299"/>
                    <a:pt x="673" y="221"/>
                  </a:cubicBezTo>
                  <a:cubicBezTo>
                    <a:pt x="564" y="88"/>
                    <a:pt x="410" y="0"/>
                    <a:pt x="242" y="0"/>
                  </a:cubicBezTo>
                  <a:cubicBezTo>
                    <a:pt x="230" y="0"/>
                    <a:pt x="219" y="1"/>
                    <a:pt x="207" y="1"/>
                  </a:cubicBezTo>
                  <a:cubicBezTo>
                    <a:pt x="200" y="1"/>
                    <a:pt x="193"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5"/>
            <p:cNvSpPr/>
            <p:nvPr/>
          </p:nvSpPr>
          <p:spPr>
            <a:xfrm>
              <a:off x="7790075" y="3280250"/>
              <a:ext cx="93400" cy="19075"/>
            </a:xfrm>
            <a:custGeom>
              <a:avLst/>
              <a:gdLst/>
              <a:ahLst/>
              <a:cxnLst/>
              <a:rect l="l" t="t" r="r" b="b"/>
              <a:pathLst>
                <a:path w="3736" h="763" extrusionOk="0">
                  <a:moveTo>
                    <a:pt x="284" y="0"/>
                  </a:moveTo>
                  <a:cubicBezTo>
                    <a:pt x="0" y="0"/>
                    <a:pt x="0" y="427"/>
                    <a:pt x="284" y="427"/>
                  </a:cubicBezTo>
                  <a:cubicBezTo>
                    <a:pt x="349" y="427"/>
                    <a:pt x="375" y="440"/>
                    <a:pt x="465" y="517"/>
                  </a:cubicBezTo>
                  <a:cubicBezTo>
                    <a:pt x="569" y="660"/>
                    <a:pt x="737" y="750"/>
                    <a:pt x="918" y="763"/>
                  </a:cubicBezTo>
                  <a:cubicBezTo>
                    <a:pt x="1099" y="763"/>
                    <a:pt x="1280" y="672"/>
                    <a:pt x="1383" y="517"/>
                  </a:cubicBezTo>
                  <a:cubicBezTo>
                    <a:pt x="1461" y="440"/>
                    <a:pt x="1473" y="427"/>
                    <a:pt x="1564" y="427"/>
                  </a:cubicBezTo>
                  <a:cubicBezTo>
                    <a:pt x="1641" y="427"/>
                    <a:pt x="1641" y="440"/>
                    <a:pt x="1719" y="517"/>
                  </a:cubicBezTo>
                  <a:cubicBezTo>
                    <a:pt x="1835" y="672"/>
                    <a:pt x="2003" y="750"/>
                    <a:pt x="2184" y="763"/>
                  </a:cubicBezTo>
                  <a:cubicBezTo>
                    <a:pt x="2378" y="750"/>
                    <a:pt x="2546" y="660"/>
                    <a:pt x="2662" y="517"/>
                  </a:cubicBezTo>
                  <a:cubicBezTo>
                    <a:pt x="2727" y="440"/>
                    <a:pt x="2753" y="427"/>
                    <a:pt x="2818" y="427"/>
                  </a:cubicBezTo>
                  <a:cubicBezTo>
                    <a:pt x="2882" y="427"/>
                    <a:pt x="2921" y="440"/>
                    <a:pt x="2986" y="517"/>
                  </a:cubicBezTo>
                  <a:cubicBezTo>
                    <a:pt x="3102" y="660"/>
                    <a:pt x="3270" y="750"/>
                    <a:pt x="3451" y="763"/>
                  </a:cubicBezTo>
                  <a:cubicBezTo>
                    <a:pt x="3735" y="763"/>
                    <a:pt x="3735" y="336"/>
                    <a:pt x="3451" y="336"/>
                  </a:cubicBezTo>
                  <a:cubicBezTo>
                    <a:pt x="3386" y="336"/>
                    <a:pt x="3373" y="323"/>
                    <a:pt x="3296" y="246"/>
                  </a:cubicBezTo>
                  <a:cubicBezTo>
                    <a:pt x="3179" y="91"/>
                    <a:pt x="3011" y="0"/>
                    <a:pt x="2818" y="0"/>
                  </a:cubicBezTo>
                  <a:cubicBezTo>
                    <a:pt x="2637" y="13"/>
                    <a:pt x="2469" y="91"/>
                    <a:pt x="2352" y="246"/>
                  </a:cubicBezTo>
                  <a:cubicBezTo>
                    <a:pt x="2288" y="323"/>
                    <a:pt x="2249" y="336"/>
                    <a:pt x="2184" y="336"/>
                  </a:cubicBezTo>
                  <a:cubicBezTo>
                    <a:pt x="2120" y="336"/>
                    <a:pt x="2094" y="323"/>
                    <a:pt x="2029" y="246"/>
                  </a:cubicBezTo>
                  <a:cubicBezTo>
                    <a:pt x="1913" y="91"/>
                    <a:pt x="1745" y="13"/>
                    <a:pt x="1564" y="0"/>
                  </a:cubicBezTo>
                  <a:cubicBezTo>
                    <a:pt x="1370" y="0"/>
                    <a:pt x="1202" y="91"/>
                    <a:pt x="1086" y="246"/>
                  </a:cubicBezTo>
                  <a:cubicBezTo>
                    <a:pt x="1008" y="323"/>
                    <a:pt x="995" y="336"/>
                    <a:pt x="918" y="336"/>
                  </a:cubicBezTo>
                  <a:cubicBezTo>
                    <a:pt x="827" y="336"/>
                    <a:pt x="827" y="323"/>
                    <a:pt x="750" y="246"/>
                  </a:cubicBezTo>
                  <a:cubicBezTo>
                    <a:pt x="646" y="91"/>
                    <a:pt x="465"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5"/>
            <p:cNvSpPr/>
            <p:nvPr/>
          </p:nvSpPr>
          <p:spPr>
            <a:xfrm>
              <a:off x="7790075" y="3323550"/>
              <a:ext cx="91450" cy="18475"/>
            </a:xfrm>
            <a:custGeom>
              <a:avLst/>
              <a:gdLst/>
              <a:ahLst/>
              <a:cxnLst/>
              <a:rect l="l" t="t" r="r" b="b"/>
              <a:pathLst>
                <a:path w="3658" h="739" extrusionOk="0">
                  <a:moveTo>
                    <a:pt x="284" y="0"/>
                  </a:moveTo>
                  <a:cubicBezTo>
                    <a:pt x="0" y="0"/>
                    <a:pt x="0" y="414"/>
                    <a:pt x="284" y="414"/>
                  </a:cubicBezTo>
                  <a:cubicBezTo>
                    <a:pt x="349" y="414"/>
                    <a:pt x="375" y="440"/>
                    <a:pt x="465" y="517"/>
                  </a:cubicBezTo>
                  <a:cubicBezTo>
                    <a:pt x="569" y="659"/>
                    <a:pt x="737" y="737"/>
                    <a:pt x="918" y="737"/>
                  </a:cubicBezTo>
                  <a:cubicBezTo>
                    <a:pt x="929" y="738"/>
                    <a:pt x="941" y="738"/>
                    <a:pt x="952" y="738"/>
                  </a:cubicBezTo>
                  <a:cubicBezTo>
                    <a:pt x="1120" y="738"/>
                    <a:pt x="1274" y="650"/>
                    <a:pt x="1383" y="517"/>
                  </a:cubicBezTo>
                  <a:cubicBezTo>
                    <a:pt x="1461" y="440"/>
                    <a:pt x="1473" y="414"/>
                    <a:pt x="1564" y="414"/>
                  </a:cubicBezTo>
                  <a:cubicBezTo>
                    <a:pt x="1641" y="414"/>
                    <a:pt x="1641" y="440"/>
                    <a:pt x="1719" y="517"/>
                  </a:cubicBezTo>
                  <a:cubicBezTo>
                    <a:pt x="1835" y="659"/>
                    <a:pt x="2003" y="737"/>
                    <a:pt x="2184" y="737"/>
                  </a:cubicBezTo>
                  <a:cubicBezTo>
                    <a:pt x="2378" y="737"/>
                    <a:pt x="2546" y="659"/>
                    <a:pt x="2662" y="517"/>
                  </a:cubicBezTo>
                  <a:cubicBezTo>
                    <a:pt x="2727" y="440"/>
                    <a:pt x="2753" y="414"/>
                    <a:pt x="2818" y="414"/>
                  </a:cubicBezTo>
                  <a:cubicBezTo>
                    <a:pt x="2882" y="414"/>
                    <a:pt x="2921" y="440"/>
                    <a:pt x="2986" y="517"/>
                  </a:cubicBezTo>
                  <a:cubicBezTo>
                    <a:pt x="3102" y="659"/>
                    <a:pt x="3270" y="737"/>
                    <a:pt x="3451" y="737"/>
                  </a:cubicBezTo>
                  <a:cubicBezTo>
                    <a:pt x="3458" y="738"/>
                    <a:pt x="3466" y="738"/>
                    <a:pt x="3473" y="738"/>
                  </a:cubicBezTo>
                  <a:cubicBezTo>
                    <a:pt x="3578" y="738"/>
                    <a:pt x="3658" y="652"/>
                    <a:pt x="3658" y="543"/>
                  </a:cubicBezTo>
                  <a:cubicBezTo>
                    <a:pt x="3658" y="427"/>
                    <a:pt x="3567" y="336"/>
                    <a:pt x="3451" y="336"/>
                  </a:cubicBezTo>
                  <a:cubicBezTo>
                    <a:pt x="3386" y="336"/>
                    <a:pt x="3373" y="310"/>
                    <a:pt x="3296" y="220"/>
                  </a:cubicBezTo>
                  <a:cubicBezTo>
                    <a:pt x="3167" y="91"/>
                    <a:pt x="2999" y="0"/>
                    <a:pt x="2818" y="0"/>
                  </a:cubicBezTo>
                  <a:cubicBezTo>
                    <a:pt x="2637" y="13"/>
                    <a:pt x="2469" y="91"/>
                    <a:pt x="2352" y="220"/>
                  </a:cubicBezTo>
                  <a:cubicBezTo>
                    <a:pt x="2288" y="310"/>
                    <a:pt x="2249" y="336"/>
                    <a:pt x="2184" y="336"/>
                  </a:cubicBezTo>
                  <a:cubicBezTo>
                    <a:pt x="2120" y="336"/>
                    <a:pt x="2094" y="310"/>
                    <a:pt x="2029" y="220"/>
                  </a:cubicBezTo>
                  <a:cubicBezTo>
                    <a:pt x="1913" y="91"/>
                    <a:pt x="1745" y="13"/>
                    <a:pt x="1564" y="0"/>
                  </a:cubicBezTo>
                  <a:cubicBezTo>
                    <a:pt x="1383" y="0"/>
                    <a:pt x="1202" y="78"/>
                    <a:pt x="1086" y="220"/>
                  </a:cubicBezTo>
                  <a:cubicBezTo>
                    <a:pt x="1008" y="310"/>
                    <a:pt x="995" y="336"/>
                    <a:pt x="918" y="336"/>
                  </a:cubicBezTo>
                  <a:cubicBezTo>
                    <a:pt x="827" y="336"/>
                    <a:pt x="827" y="310"/>
                    <a:pt x="750" y="220"/>
                  </a:cubicBezTo>
                  <a:cubicBezTo>
                    <a:pt x="633" y="91"/>
                    <a:pt x="465"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5"/>
            <p:cNvSpPr/>
            <p:nvPr/>
          </p:nvSpPr>
          <p:spPr>
            <a:xfrm>
              <a:off x="8054675" y="3237275"/>
              <a:ext cx="91475" cy="18775"/>
            </a:xfrm>
            <a:custGeom>
              <a:avLst/>
              <a:gdLst/>
              <a:ahLst/>
              <a:cxnLst/>
              <a:rect l="l" t="t" r="r" b="b"/>
              <a:pathLst>
                <a:path w="3659" h="751" extrusionOk="0">
                  <a:moveTo>
                    <a:pt x="221" y="0"/>
                  </a:moveTo>
                  <a:cubicBezTo>
                    <a:pt x="104" y="0"/>
                    <a:pt x="1" y="91"/>
                    <a:pt x="14" y="194"/>
                  </a:cubicBezTo>
                  <a:cubicBezTo>
                    <a:pt x="14" y="311"/>
                    <a:pt x="104" y="414"/>
                    <a:pt x="221" y="414"/>
                  </a:cubicBezTo>
                  <a:cubicBezTo>
                    <a:pt x="285" y="414"/>
                    <a:pt x="298" y="440"/>
                    <a:pt x="376" y="530"/>
                  </a:cubicBezTo>
                  <a:cubicBezTo>
                    <a:pt x="492" y="660"/>
                    <a:pt x="660" y="750"/>
                    <a:pt x="854" y="750"/>
                  </a:cubicBezTo>
                  <a:cubicBezTo>
                    <a:pt x="1022" y="737"/>
                    <a:pt x="1190" y="660"/>
                    <a:pt x="1319" y="530"/>
                  </a:cubicBezTo>
                  <a:cubicBezTo>
                    <a:pt x="1384" y="440"/>
                    <a:pt x="1410" y="414"/>
                    <a:pt x="1474" y="414"/>
                  </a:cubicBezTo>
                  <a:cubicBezTo>
                    <a:pt x="1539" y="414"/>
                    <a:pt x="1578" y="440"/>
                    <a:pt x="1642" y="530"/>
                  </a:cubicBezTo>
                  <a:cubicBezTo>
                    <a:pt x="1759" y="660"/>
                    <a:pt x="1927" y="737"/>
                    <a:pt x="2108" y="750"/>
                  </a:cubicBezTo>
                  <a:cubicBezTo>
                    <a:pt x="2288" y="750"/>
                    <a:pt x="2456" y="660"/>
                    <a:pt x="2573" y="530"/>
                  </a:cubicBezTo>
                  <a:cubicBezTo>
                    <a:pt x="2663" y="440"/>
                    <a:pt x="2676" y="414"/>
                    <a:pt x="2754" y="414"/>
                  </a:cubicBezTo>
                  <a:cubicBezTo>
                    <a:pt x="2831" y="414"/>
                    <a:pt x="2831" y="440"/>
                    <a:pt x="2922" y="530"/>
                  </a:cubicBezTo>
                  <a:cubicBezTo>
                    <a:pt x="3025" y="660"/>
                    <a:pt x="3206" y="750"/>
                    <a:pt x="3387" y="750"/>
                  </a:cubicBezTo>
                  <a:cubicBezTo>
                    <a:pt x="3658" y="750"/>
                    <a:pt x="3658" y="324"/>
                    <a:pt x="3387" y="324"/>
                  </a:cubicBezTo>
                  <a:cubicBezTo>
                    <a:pt x="3322" y="324"/>
                    <a:pt x="3284" y="311"/>
                    <a:pt x="3206" y="233"/>
                  </a:cubicBezTo>
                  <a:cubicBezTo>
                    <a:pt x="3103" y="91"/>
                    <a:pt x="2935" y="0"/>
                    <a:pt x="2754" y="0"/>
                  </a:cubicBezTo>
                  <a:cubicBezTo>
                    <a:pt x="2573" y="0"/>
                    <a:pt x="2392" y="91"/>
                    <a:pt x="2288" y="233"/>
                  </a:cubicBezTo>
                  <a:cubicBezTo>
                    <a:pt x="2211" y="311"/>
                    <a:pt x="2172" y="324"/>
                    <a:pt x="2108" y="324"/>
                  </a:cubicBezTo>
                  <a:cubicBezTo>
                    <a:pt x="2043" y="324"/>
                    <a:pt x="2030" y="311"/>
                    <a:pt x="1952" y="233"/>
                  </a:cubicBezTo>
                  <a:cubicBezTo>
                    <a:pt x="1836" y="91"/>
                    <a:pt x="1655" y="0"/>
                    <a:pt x="1474" y="0"/>
                  </a:cubicBezTo>
                  <a:cubicBezTo>
                    <a:pt x="1293" y="13"/>
                    <a:pt x="1125" y="91"/>
                    <a:pt x="1009" y="233"/>
                  </a:cubicBezTo>
                  <a:cubicBezTo>
                    <a:pt x="944" y="311"/>
                    <a:pt x="919" y="324"/>
                    <a:pt x="854" y="324"/>
                  </a:cubicBezTo>
                  <a:cubicBezTo>
                    <a:pt x="789" y="324"/>
                    <a:pt x="750" y="311"/>
                    <a:pt x="673" y="233"/>
                  </a:cubicBezTo>
                  <a:cubicBezTo>
                    <a:pt x="570" y="91"/>
                    <a:pt x="402"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5"/>
            <p:cNvSpPr/>
            <p:nvPr/>
          </p:nvSpPr>
          <p:spPr>
            <a:xfrm>
              <a:off x="8053075" y="3280250"/>
              <a:ext cx="93075" cy="19075"/>
            </a:xfrm>
            <a:custGeom>
              <a:avLst/>
              <a:gdLst/>
              <a:ahLst/>
              <a:cxnLst/>
              <a:rect l="l" t="t" r="r" b="b"/>
              <a:pathLst>
                <a:path w="3723" h="763" extrusionOk="0">
                  <a:moveTo>
                    <a:pt x="285" y="0"/>
                  </a:moveTo>
                  <a:cubicBezTo>
                    <a:pt x="0" y="0"/>
                    <a:pt x="0" y="427"/>
                    <a:pt x="285" y="427"/>
                  </a:cubicBezTo>
                  <a:cubicBezTo>
                    <a:pt x="349" y="427"/>
                    <a:pt x="362" y="440"/>
                    <a:pt x="440" y="517"/>
                  </a:cubicBezTo>
                  <a:cubicBezTo>
                    <a:pt x="556" y="672"/>
                    <a:pt x="724" y="750"/>
                    <a:pt x="918" y="763"/>
                  </a:cubicBezTo>
                  <a:cubicBezTo>
                    <a:pt x="1099" y="750"/>
                    <a:pt x="1267" y="660"/>
                    <a:pt x="1383" y="517"/>
                  </a:cubicBezTo>
                  <a:cubicBezTo>
                    <a:pt x="1448" y="440"/>
                    <a:pt x="1474" y="427"/>
                    <a:pt x="1538" y="427"/>
                  </a:cubicBezTo>
                  <a:cubicBezTo>
                    <a:pt x="1603" y="427"/>
                    <a:pt x="1642" y="440"/>
                    <a:pt x="1706" y="517"/>
                  </a:cubicBezTo>
                  <a:cubicBezTo>
                    <a:pt x="1823" y="660"/>
                    <a:pt x="1991" y="750"/>
                    <a:pt x="2172" y="763"/>
                  </a:cubicBezTo>
                  <a:cubicBezTo>
                    <a:pt x="2352" y="763"/>
                    <a:pt x="2533" y="672"/>
                    <a:pt x="2637" y="517"/>
                  </a:cubicBezTo>
                  <a:cubicBezTo>
                    <a:pt x="2727" y="440"/>
                    <a:pt x="2740" y="427"/>
                    <a:pt x="2818" y="427"/>
                  </a:cubicBezTo>
                  <a:cubicBezTo>
                    <a:pt x="2895" y="427"/>
                    <a:pt x="2895" y="440"/>
                    <a:pt x="2986" y="517"/>
                  </a:cubicBezTo>
                  <a:cubicBezTo>
                    <a:pt x="3089" y="672"/>
                    <a:pt x="3257" y="763"/>
                    <a:pt x="3451" y="763"/>
                  </a:cubicBezTo>
                  <a:cubicBezTo>
                    <a:pt x="3722" y="763"/>
                    <a:pt x="3722" y="336"/>
                    <a:pt x="3451" y="336"/>
                  </a:cubicBezTo>
                  <a:cubicBezTo>
                    <a:pt x="3386" y="336"/>
                    <a:pt x="3348" y="323"/>
                    <a:pt x="3270" y="246"/>
                  </a:cubicBezTo>
                  <a:cubicBezTo>
                    <a:pt x="3167" y="91"/>
                    <a:pt x="2999" y="0"/>
                    <a:pt x="2818" y="0"/>
                  </a:cubicBezTo>
                  <a:cubicBezTo>
                    <a:pt x="2637" y="0"/>
                    <a:pt x="2456" y="91"/>
                    <a:pt x="2352" y="246"/>
                  </a:cubicBezTo>
                  <a:cubicBezTo>
                    <a:pt x="2275" y="323"/>
                    <a:pt x="2236" y="336"/>
                    <a:pt x="2172" y="336"/>
                  </a:cubicBezTo>
                  <a:cubicBezTo>
                    <a:pt x="2107" y="336"/>
                    <a:pt x="2094" y="323"/>
                    <a:pt x="2016" y="246"/>
                  </a:cubicBezTo>
                  <a:cubicBezTo>
                    <a:pt x="1900" y="91"/>
                    <a:pt x="1732" y="0"/>
                    <a:pt x="1538" y="0"/>
                  </a:cubicBezTo>
                  <a:cubicBezTo>
                    <a:pt x="1357" y="13"/>
                    <a:pt x="1189" y="91"/>
                    <a:pt x="1073" y="246"/>
                  </a:cubicBezTo>
                  <a:cubicBezTo>
                    <a:pt x="1008" y="323"/>
                    <a:pt x="983" y="336"/>
                    <a:pt x="918" y="336"/>
                  </a:cubicBezTo>
                  <a:cubicBezTo>
                    <a:pt x="853" y="336"/>
                    <a:pt x="814" y="323"/>
                    <a:pt x="737" y="246"/>
                  </a:cubicBezTo>
                  <a:cubicBezTo>
                    <a:pt x="634" y="91"/>
                    <a:pt x="466"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p:cNvSpPr/>
            <p:nvPr/>
          </p:nvSpPr>
          <p:spPr>
            <a:xfrm>
              <a:off x="8053075" y="3323550"/>
              <a:ext cx="91450" cy="18475"/>
            </a:xfrm>
            <a:custGeom>
              <a:avLst/>
              <a:gdLst/>
              <a:ahLst/>
              <a:cxnLst/>
              <a:rect l="l" t="t" r="r" b="b"/>
              <a:pathLst>
                <a:path w="3658" h="739" extrusionOk="0">
                  <a:moveTo>
                    <a:pt x="285" y="0"/>
                  </a:moveTo>
                  <a:cubicBezTo>
                    <a:pt x="0" y="0"/>
                    <a:pt x="0" y="414"/>
                    <a:pt x="285" y="414"/>
                  </a:cubicBezTo>
                  <a:cubicBezTo>
                    <a:pt x="349" y="414"/>
                    <a:pt x="362" y="440"/>
                    <a:pt x="440" y="517"/>
                  </a:cubicBezTo>
                  <a:cubicBezTo>
                    <a:pt x="556" y="659"/>
                    <a:pt x="724" y="737"/>
                    <a:pt x="918" y="737"/>
                  </a:cubicBezTo>
                  <a:cubicBezTo>
                    <a:pt x="1099" y="737"/>
                    <a:pt x="1267" y="659"/>
                    <a:pt x="1383" y="517"/>
                  </a:cubicBezTo>
                  <a:cubicBezTo>
                    <a:pt x="1448" y="440"/>
                    <a:pt x="1474" y="414"/>
                    <a:pt x="1538" y="414"/>
                  </a:cubicBezTo>
                  <a:cubicBezTo>
                    <a:pt x="1603" y="414"/>
                    <a:pt x="1642" y="440"/>
                    <a:pt x="1706" y="517"/>
                  </a:cubicBezTo>
                  <a:cubicBezTo>
                    <a:pt x="1823" y="659"/>
                    <a:pt x="1991" y="737"/>
                    <a:pt x="2172" y="737"/>
                  </a:cubicBezTo>
                  <a:cubicBezTo>
                    <a:pt x="2183" y="738"/>
                    <a:pt x="2194" y="738"/>
                    <a:pt x="2206" y="738"/>
                  </a:cubicBezTo>
                  <a:cubicBezTo>
                    <a:pt x="2375" y="738"/>
                    <a:pt x="2540" y="650"/>
                    <a:pt x="2637" y="517"/>
                  </a:cubicBezTo>
                  <a:cubicBezTo>
                    <a:pt x="2727" y="440"/>
                    <a:pt x="2740" y="414"/>
                    <a:pt x="2818" y="414"/>
                  </a:cubicBezTo>
                  <a:cubicBezTo>
                    <a:pt x="2895" y="414"/>
                    <a:pt x="2895" y="440"/>
                    <a:pt x="2986" y="517"/>
                  </a:cubicBezTo>
                  <a:cubicBezTo>
                    <a:pt x="3083" y="650"/>
                    <a:pt x="3247" y="738"/>
                    <a:pt x="3417" y="738"/>
                  </a:cubicBezTo>
                  <a:cubicBezTo>
                    <a:pt x="3428" y="738"/>
                    <a:pt x="3440" y="738"/>
                    <a:pt x="3451" y="737"/>
                  </a:cubicBezTo>
                  <a:cubicBezTo>
                    <a:pt x="3458" y="738"/>
                    <a:pt x="3466" y="738"/>
                    <a:pt x="3473" y="738"/>
                  </a:cubicBezTo>
                  <a:cubicBezTo>
                    <a:pt x="3579" y="738"/>
                    <a:pt x="3658" y="652"/>
                    <a:pt x="3658" y="543"/>
                  </a:cubicBezTo>
                  <a:cubicBezTo>
                    <a:pt x="3658" y="427"/>
                    <a:pt x="3567" y="336"/>
                    <a:pt x="3451" y="336"/>
                  </a:cubicBezTo>
                  <a:cubicBezTo>
                    <a:pt x="3386" y="336"/>
                    <a:pt x="3348" y="310"/>
                    <a:pt x="3270" y="220"/>
                  </a:cubicBezTo>
                  <a:cubicBezTo>
                    <a:pt x="3154" y="91"/>
                    <a:pt x="2999" y="0"/>
                    <a:pt x="2818" y="0"/>
                  </a:cubicBezTo>
                  <a:cubicBezTo>
                    <a:pt x="2637" y="0"/>
                    <a:pt x="2469" y="78"/>
                    <a:pt x="2352" y="220"/>
                  </a:cubicBezTo>
                  <a:cubicBezTo>
                    <a:pt x="2275" y="310"/>
                    <a:pt x="2236" y="336"/>
                    <a:pt x="2172" y="336"/>
                  </a:cubicBezTo>
                  <a:cubicBezTo>
                    <a:pt x="2107" y="336"/>
                    <a:pt x="2094" y="310"/>
                    <a:pt x="2016" y="220"/>
                  </a:cubicBezTo>
                  <a:cubicBezTo>
                    <a:pt x="1887" y="91"/>
                    <a:pt x="1719" y="0"/>
                    <a:pt x="1538" y="0"/>
                  </a:cubicBezTo>
                  <a:cubicBezTo>
                    <a:pt x="1357" y="13"/>
                    <a:pt x="1189" y="91"/>
                    <a:pt x="1073" y="220"/>
                  </a:cubicBezTo>
                  <a:cubicBezTo>
                    <a:pt x="1008" y="310"/>
                    <a:pt x="983" y="336"/>
                    <a:pt x="918" y="336"/>
                  </a:cubicBezTo>
                  <a:cubicBezTo>
                    <a:pt x="853" y="336"/>
                    <a:pt x="814" y="310"/>
                    <a:pt x="737" y="220"/>
                  </a:cubicBezTo>
                  <a:cubicBezTo>
                    <a:pt x="621" y="91"/>
                    <a:pt x="453"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55"/>
          <p:cNvGrpSpPr/>
          <p:nvPr/>
        </p:nvGrpSpPr>
        <p:grpSpPr>
          <a:xfrm>
            <a:off x="5079366" y="2588508"/>
            <a:ext cx="399799" cy="407851"/>
            <a:chOff x="7792000" y="2027275"/>
            <a:chExt cx="352525" cy="359625"/>
          </a:xfrm>
        </p:grpSpPr>
        <p:sp>
          <p:nvSpPr>
            <p:cNvPr id="1296" name="Google Shape;1296;p55"/>
            <p:cNvSpPr/>
            <p:nvPr/>
          </p:nvSpPr>
          <p:spPr>
            <a:xfrm>
              <a:off x="7836600" y="2027275"/>
              <a:ext cx="263350" cy="221825"/>
            </a:xfrm>
            <a:custGeom>
              <a:avLst/>
              <a:gdLst/>
              <a:ahLst/>
              <a:cxnLst/>
              <a:rect l="l" t="t" r="r" b="b"/>
              <a:pathLst>
                <a:path w="10534" h="8873" extrusionOk="0">
                  <a:moveTo>
                    <a:pt x="7146" y="1349"/>
                  </a:moveTo>
                  <a:cubicBezTo>
                    <a:pt x="8721" y="2037"/>
                    <a:pt x="9851" y="3565"/>
                    <a:pt x="9965" y="5389"/>
                  </a:cubicBezTo>
                  <a:lnTo>
                    <a:pt x="9965" y="6501"/>
                  </a:lnTo>
                  <a:cubicBezTo>
                    <a:pt x="9965" y="6662"/>
                    <a:pt x="9842" y="6743"/>
                    <a:pt x="9719" y="6743"/>
                  </a:cubicBezTo>
                  <a:cubicBezTo>
                    <a:pt x="9596" y="6743"/>
                    <a:pt x="9473" y="6662"/>
                    <a:pt x="9473" y="6501"/>
                  </a:cubicBezTo>
                  <a:lnTo>
                    <a:pt x="9473" y="5389"/>
                  </a:lnTo>
                  <a:cubicBezTo>
                    <a:pt x="9585" y="3638"/>
                    <a:pt x="8609" y="2081"/>
                    <a:pt x="7146" y="1349"/>
                  </a:cubicBezTo>
                  <a:close/>
                  <a:moveTo>
                    <a:pt x="5260" y="0"/>
                  </a:moveTo>
                  <a:cubicBezTo>
                    <a:pt x="2327" y="0"/>
                    <a:pt x="0" y="2456"/>
                    <a:pt x="168" y="5389"/>
                  </a:cubicBezTo>
                  <a:lnTo>
                    <a:pt x="168" y="6126"/>
                  </a:lnTo>
                  <a:cubicBezTo>
                    <a:pt x="168" y="6242"/>
                    <a:pt x="259" y="6346"/>
                    <a:pt x="375" y="6346"/>
                  </a:cubicBezTo>
                  <a:cubicBezTo>
                    <a:pt x="491" y="6346"/>
                    <a:pt x="582" y="6242"/>
                    <a:pt x="569" y="6126"/>
                  </a:cubicBezTo>
                  <a:lnTo>
                    <a:pt x="569" y="5389"/>
                  </a:lnTo>
                  <a:cubicBezTo>
                    <a:pt x="681" y="3581"/>
                    <a:pt x="1792" y="2065"/>
                    <a:pt x="3340" y="1368"/>
                  </a:cubicBezTo>
                  <a:lnTo>
                    <a:pt x="3340" y="1368"/>
                  </a:lnTo>
                  <a:cubicBezTo>
                    <a:pt x="1901" y="2108"/>
                    <a:pt x="949" y="3653"/>
                    <a:pt x="1060" y="5389"/>
                  </a:cubicBezTo>
                  <a:lnTo>
                    <a:pt x="1060" y="8233"/>
                  </a:lnTo>
                  <a:cubicBezTo>
                    <a:pt x="1060" y="8394"/>
                    <a:pt x="937" y="8475"/>
                    <a:pt x="814" y="8475"/>
                  </a:cubicBezTo>
                  <a:cubicBezTo>
                    <a:pt x="692" y="8475"/>
                    <a:pt x="569" y="8394"/>
                    <a:pt x="569" y="8233"/>
                  </a:cubicBezTo>
                  <a:lnTo>
                    <a:pt x="569" y="7082"/>
                  </a:lnTo>
                  <a:cubicBezTo>
                    <a:pt x="569" y="6979"/>
                    <a:pt x="491" y="6889"/>
                    <a:pt x="375" y="6889"/>
                  </a:cubicBezTo>
                  <a:cubicBezTo>
                    <a:pt x="368" y="6888"/>
                    <a:pt x="360" y="6887"/>
                    <a:pt x="353" y="6887"/>
                  </a:cubicBezTo>
                  <a:cubicBezTo>
                    <a:pt x="247" y="6887"/>
                    <a:pt x="168" y="6974"/>
                    <a:pt x="168" y="7082"/>
                  </a:cubicBezTo>
                  <a:lnTo>
                    <a:pt x="168" y="8233"/>
                  </a:lnTo>
                  <a:cubicBezTo>
                    <a:pt x="168" y="8659"/>
                    <a:pt x="491" y="8872"/>
                    <a:pt x="814" y="8872"/>
                  </a:cubicBezTo>
                  <a:cubicBezTo>
                    <a:pt x="1138" y="8872"/>
                    <a:pt x="1461" y="8659"/>
                    <a:pt x="1461" y="8233"/>
                  </a:cubicBezTo>
                  <a:lnTo>
                    <a:pt x="1461" y="5389"/>
                  </a:lnTo>
                  <a:cubicBezTo>
                    <a:pt x="1461" y="3296"/>
                    <a:pt x="3167" y="1590"/>
                    <a:pt x="5260" y="1590"/>
                  </a:cubicBezTo>
                  <a:cubicBezTo>
                    <a:pt x="7354" y="1590"/>
                    <a:pt x="9060" y="3296"/>
                    <a:pt x="9060" y="5389"/>
                  </a:cubicBezTo>
                  <a:lnTo>
                    <a:pt x="9060" y="6501"/>
                  </a:lnTo>
                  <a:cubicBezTo>
                    <a:pt x="9060" y="6863"/>
                    <a:pt x="9357" y="7147"/>
                    <a:pt x="9719" y="7147"/>
                  </a:cubicBezTo>
                  <a:cubicBezTo>
                    <a:pt x="10068" y="7147"/>
                    <a:pt x="10365" y="6863"/>
                    <a:pt x="10365" y="6501"/>
                  </a:cubicBezTo>
                  <a:lnTo>
                    <a:pt x="10365" y="5389"/>
                  </a:lnTo>
                  <a:cubicBezTo>
                    <a:pt x="10533" y="2456"/>
                    <a:pt x="8194" y="0"/>
                    <a:pt x="5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5"/>
            <p:cNvSpPr/>
            <p:nvPr/>
          </p:nvSpPr>
          <p:spPr>
            <a:xfrm>
              <a:off x="7973900" y="2082700"/>
              <a:ext cx="121850" cy="188850"/>
            </a:xfrm>
            <a:custGeom>
              <a:avLst/>
              <a:gdLst/>
              <a:ahLst/>
              <a:cxnLst/>
              <a:rect l="l" t="t" r="r" b="b"/>
              <a:pathLst>
                <a:path w="4874" h="7554" extrusionOk="0">
                  <a:moveTo>
                    <a:pt x="738" y="407"/>
                  </a:moveTo>
                  <a:cubicBezTo>
                    <a:pt x="1138" y="549"/>
                    <a:pt x="1513" y="782"/>
                    <a:pt x="1823" y="1092"/>
                  </a:cubicBezTo>
                  <a:cubicBezTo>
                    <a:pt x="2366" y="1634"/>
                    <a:pt x="2676" y="2371"/>
                    <a:pt x="2676" y="3160"/>
                  </a:cubicBezTo>
                  <a:lnTo>
                    <a:pt x="2676" y="4413"/>
                  </a:lnTo>
                  <a:cubicBezTo>
                    <a:pt x="2676" y="4788"/>
                    <a:pt x="2831" y="5150"/>
                    <a:pt x="3090" y="5421"/>
                  </a:cubicBezTo>
                  <a:lnTo>
                    <a:pt x="4382" y="6714"/>
                  </a:lnTo>
                  <a:cubicBezTo>
                    <a:pt x="4434" y="6752"/>
                    <a:pt x="4460" y="6817"/>
                    <a:pt x="4473" y="6882"/>
                  </a:cubicBezTo>
                  <a:cubicBezTo>
                    <a:pt x="4460" y="6946"/>
                    <a:pt x="4434" y="7011"/>
                    <a:pt x="4382" y="7050"/>
                  </a:cubicBezTo>
                  <a:cubicBezTo>
                    <a:pt x="4343" y="7088"/>
                    <a:pt x="4279" y="7114"/>
                    <a:pt x="4227" y="7114"/>
                  </a:cubicBezTo>
                  <a:cubicBezTo>
                    <a:pt x="4162" y="7114"/>
                    <a:pt x="4098" y="7088"/>
                    <a:pt x="4046" y="7050"/>
                  </a:cubicBezTo>
                  <a:lnTo>
                    <a:pt x="2754" y="5757"/>
                  </a:lnTo>
                  <a:cubicBezTo>
                    <a:pt x="2405" y="5395"/>
                    <a:pt x="2198" y="4917"/>
                    <a:pt x="2211" y="4413"/>
                  </a:cubicBezTo>
                  <a:lnTo>
                    <a:pt x="2211" y="3147"/>
                  </a:lnTo>
                  <a:cubicBezTo>
                    <a:pt x="2198" y="2500"/>
                    <a:pt x="1939" y="1880"/>
                    <a:pt x="1474" y="1428"/>
                  </a:cubicBezTo>
                  <a:lnTo>
                    <a:pt x="1474" y="1441"/>
                  </a:lnTo>
                  <a:cubicBezTo>
                    <a:pt x="1229" y="1195"/>
                    <a:pt x="919" y="1001"/>
                    <a:pt x="595" y="872"/>
                  </a:cubicBezTo>
                  <a:cubicBezTo>
                    <a:pt x="492" y="846"/>
                    <a:pt x="427" y="756"/>
                    <a:pt x="427" y="652"/>
                  </a:cubicBezTo>
                  <a:cubicBezTo>
                    <a:pt x="427" y="575"/>
                    <a:pt x="466" y="497"/>
                    <a:pt x="531" y="458"/>
                  </a:cubicBezTo>
                  <a:cubicBezTo>
                    <a:pt x="557" y="420"/>
                    <a:pt x="608" y="407"/>
                    <a:pt x="660" y="407"/>
                  </a:cubicBezTo>
                  <a:close/>
                  <a:moveTo>
                    <a:pt x="671" y="0"/>
                  </a:moveTo>
                  <a:cubicBezTo>
                    <a:pt x="532" y="0"/>
                    <a:pt x="397" y="41"/>
                    <a:pt x="285" y="109"/>
                  </a:cubicBezTo>
                  <a:cubicBezTo>
                    <a:pt x="117" y="239"/>
                    <a:pt x="14" y="433"/>
                    <a:pt x="14" y="652"/>
                  </a:cubicBezTo>
                  <a:cubicBezTo>
                    <a:pt x="1" y="924"/>
                    <a:pt x="182" y="1169"/>
                    <a:pt x="440" y="1260"/>
                  </a:cubicBezTo>
                  <a:cubicBezTo>
                    <a:pt x="725" y="1363"/>
                    <a:pt x="983" y="1518"/>
                    <a:pt x="1190" y="1738"/>
                  </a:cubicBezTo>
                  <a:cubicBezTo>
                    <a:pt x="1565" y="2113"/>
                    <a:pt x="1784" y="2630"/>
                    <a:pt x="1784" y="3172"/>
                  </a:cubicBezTo>
                  <a:lnTo>
                    <a:pt x="1784" y="4426"/>
                  </a:lnTo>
                  <a:cubicBezTo>
                    <a:pt x="1784" y="5046"/>
                    <a:pt x="2030" y="5628"/>
                    <a:pt x="2469" y="6067"/>
                  </a:cubicBezTo>
                  <a:lnTo>
                    <a:pt x="3762" y="7360"/>
                  </a:lnTo>
                  <a:cubicBezTo>
                    <a:pt x="3878" y="7476"/>
                    <a:pt x="4046" y="7554"/>
                    <a:pt x="4227" y="7554"/>
                  </a:cubicBezTo>
                  <a:cubicBezTo>
                    <a:pt x="4395" y="7554"/>
                    <a:pt x="4563" y="7476"/>
                    <a:pt x="4679" y="7360"/>
                  </a:cubicBezTo>
                  <a:cubicBezTo>
                    <a:pt x="4796" y="7231"/>
                    <a:pt x="4873" y="7075"/>
                    <a:pt x="4873" y="6907"/>
                  </a:cubicBezTo>
                  <a:cubicBezTo>
                    <a:pt x="4873" y="6727"/>
                    <a:pt x="4796" y="6559"/>
                    <a:pt x="4679" y="6429"/>
                  </a:cubicBezTo>
                  <a:lnTo>
                    <a:pt x="3387" y="5137"/>
                  </a:lnTo>
                  <a:cubicBezTo>
                    <a:pt x="3206" y="4943"/>
                    <a:pt x="3103" y="4697"/>
                    <a:pt x="3090" y="4426"/>
                  </a:cubicBezTo>
                  <a:lnTo>
                    <a:pt x="3090" y="3172"/>
                  </a:lnTo>
                  <a:cubicBezTo>
                    <a:pt x="3090" y="2281"/>
                    <a:pt x="2741" y="1441"/>
                    <a:pt x="2108" y="807"/>
                  </a:cubicBezTo>
                  <a:cubicBezTo>
                    <a:pt x="1759" y="458"/>
                    <a:pt x="1345" y="200"/>
                    <a:pt x="880" y="32"/>
                  </a:cubicBezTo>
                  <a:cubicBezTo>
                    <a:pt x="811" y="10"/>
                    <a:pt x="740" y="0"/>
                    <a:pt x="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5"/>
            <p:cNvSpPr/>
            <p:nvPr/>
          </p:nvSpPr>
          <p:spPr>
            <a:xfrm>
              <a:off x="7840475" y="2260875"/>
              <a:ext cx="32975" cy="81200"/>
            </a:xfrm>
            <a:custGeom>
              <a:avLst/>
              <a:gdLst/>
              <a:ahLst/>
              <a:cxnLst/>
              <a:rect l="l" t="t" r="r" b="b"/>
              <a:pathLst>
                <a:path w="1319" h="3248" extrusionOk="0">
                  <a:moveTo>
                    <a:pt x="659" y="417"/>
                  </a:moveTo>
                  <a:cubicBezTo>
                    <a:pt x="782" y="417"/>
                    <a:pt x="905" y="498"/>
                    <a:pt x="905" y="659"/>
                  </a:cubicBezTo>
                  <a:lnTo>
                    <a:pt x="905" y="2598"/>
                  </a:lnTo>
                  <a:cubicBezTo>
                    <a:pt x="905" y="2759"/>
                    <a:pt x="782" y="2840"/>
                    <a:pt x="659" y="2840"/>
                  </a:cubicBezTo>
                  <a:cubicBezTo>
                    <a:pt x="537" y="2840"/>
                    <a:pt x="414" y="2759"/>
                    <a:pt x="414" y="2598"/>
                  </a:cubicBezTo>
                  <a:lnTo>
                    <a:pt x="414" y="659"/>
                  </a:lnTo>
                  <a:cubicBezTo>
                    <a:pt x="414" y="498"/>
                    <a:pt x="537" y="417"/>
                    <a:pt x="659" y="417"/>
                  </a:cubicBezTo>
                  <a:close/>
                  <a:moveTo>
                    <a:pt x="659" y="0"/>
                  </a:moveTo>
                  <a:cubicBezTo>
                    <a:pt x="298" y="0"/>
                    <a:pt x="0" y="297"/>
                    <a:pt x="13" y="659"/>
                  </a:cubicBezTo>
                  <a:lnTo>
                    <a:pt x="13" y="2598"/>
                  </a:lnTo>
                  <a:cubicBezTo>
                    <a:pt x="13" y="3031"/>
                    <a:pt x="336" y="3247"/>
                    <a:pt x="659" y="3247"/>
                  </a:cubicBezTo>
                  <a:cubicBezTo>
                    <a:pt x="983" y="3247"/>
                    <a:pt x="1306" y="3031"/>
                    <a:pt x="1306" y="2598"/>
                  </a:cubicBezTo>
                  <a:lnTo>
                    <a:pt x="1306" y="659"/>
                  </a:lnTo>
                  <a:cubicBezTo>
                    <a:pt x="1319" y="297"/>
                    <a:pt x="1021"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5"/>
            <p:cNvSpPr/>
            <p:nvPr/>
          </p:nvSpPr>
          <p:spPr>
            <a:xfrm>
              <a:off x="8063075" y="2283150"/>
              <a:ext cx="32675" cy="58850"/>
            </a:xfrm>
            <a:custGeom>
              <a:avLst/>
              <a:gdLst/>
              <a:ahLst/>
              <a:cxnLst/>
              <a:rect l="l" t="t" r="r" b="b"/>
              <a:pathLst>
                <a:path w="1307" h="2354" extrusionOk="0">
                  <a:moveTo>
                    <a:pt x="660" y="418"/>
                  </a:moveTo>
                  <a:cubicBezTo>
                    <a:pt x="783" y="418"/>
                    <a:pt x="906" y="499"/>
                    <a:pt x="906" y="660"/>
                  </a:cubicBezTo>
                  <a:lnTo>
                    <a:pt x="906" y="1707"/>
                  </a:lnTo>
                  <a:cubicBezTo>
                    <a:pt x="906" y="1868"/>
                    <a:pt x="783" y="1949"/>
                    <a:pt x="660" y="1949"/>
                  </a:cubicBezTo>
                  <a:cubicBezTo>
                    <a:pt x="537" y="1949"/>
                    <a:pt x="414" y="1868"/>
                    <a:pt x="414" y="1707"/>
                  </a:cubicBezTo>
                  <a:lnTo>
                    <a:pt x="414" y="660"/>
                  </a:lnTo>
                  <a:cubicBezTo>
                    <a:pt x="414" y="499"/>
                    <a:pt x="537" y="418"/>
                    <a:pt x="660" y="418"/>
                  </a:cubicBezTo>
                  <a:close/>
                  <a:moveTo>
                    <a:pt x="660" y="1"/>
                  </a:moveTo>
                  <a:cubicBezTo>
                    <a:pt x="298" y="1"/>
                    <a:pt x="1" y="298"/>
                    <a:pt x="1" y="660"/>
                  </a:cubicBezTo>
                  <a:lnTo>
                    <a:pt x="1" y="1707"/>
                  </a:lnTo>
                  <a:cubicBezTo>
                    <a:pt x="1" y="2069"/>
                    <a:pt x="298" y="2353"/>
                    <a:pt x="660" y="2353"/>
                  </a:cubicBezTo>
                  <a:cubicBezTo>
                    <a:pt x="1009" y="2353"/>
                    <a:pt x="1306" y="2069"/>
                    <a:pt x="1306" y="1707"/>
                  </a:cubicBezTo>
                  <a:lnTo>
                    <a:pt x="1306" y="660"/>
                  </a:lnTo>
                  <a:cubicBezTo>
                    <a:pt x="1306" y="298"/>
                    <a:pt x="1022"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5"/>
            <p:cNvSpPr/>
            <p:nvPr/>
          </p:nvSpPr>
          <p:spPr>
            <a:xfrm>
              <a:off x="7885050" y="2216550"/>
              <a:ext cx="163525" cy="125450"/>
            </a:xfrm>
            <a:custGeom>
              <a:avLst/>
              <a:gdLst/>
              <a:ahLst/>
              <a:cxnLst/>
              <a:rect l="l" t="t" r="r" b="b"/>
              <a:pathLst>
                <a:path w="6541" h="5018" extrusionOk="0">
                  <a:moveTo>
                    <a:pt x="660" y="416"/>
                  </a:moveTo>
                  <a:cubicBezTo>
                    <a:pt x="712" y="416"/>
                    <a:pt x="776" y="429"/>
                    <a:pt x="815" y="481"/>
                  </a:cubicBezTo>
                  <a:cubicBezTo>
                    <a:pt x="867" y="532"/>
                    <a:pt x="893" y="597"/>
                    <a:pt x="893" y="662"/>
                  </a:cubicBezTo>
                  <a:lnTo>
                    <a:pt x="893" y="1683"/>
                  </a:lnTo>
                  <a:cubicBezTo>
                    <a:pt x="893" y="3014"/>
                    <a:pt x="1965" y="4112"/>
                    <a:pt x="3309" y="4138"/>
                  </a:cubicBezTo>
                  <a:cubicBezTo>
                    <a:pt x="3325" y="4139"/>
                    <a:pt x="3340" y="4139"/>
                    <a:pt x="3356" y="4139"/>
                  </a:cubicBezTo>
                  <a:cubicBezTo>
                    <a:pt x="3985" y="4139"/>
                    <a:pt x="4587" y="3882"/>
                    <a:pt x="5028" y="3440"/>
                  </a:cubicBezTo>
                  <a:cubicBezTo>
                    <a:pt x="5300" y="3169"/>
                    <a:pt x="5506" y="2859"/>
                    <a:pt x="5636" y="2497"/>
                  </a:cubicBezTo>
                  <a:cubicBezTo>
                    <a:pt x="5658" y="2398"/>
                    <a:pt x="5755" y="2336"/>
                    <a:pt x="5855" y="2336"/>
                  </a:cubicBezTo>
                  <a:cubicBezTo>
                    <a:pt x="5872" y="2336"/>
                    <a:pt x="5890" y="2338"/>
                    <a:pt x="5907" y="2342"/>
                  </a:cubicBezTo>
                  <a:lnTo>
                    <a:pt x="5920" y="2342"/>
                  </a:lnTo>
                  <a:cubicBezTo>
                    <a:pt x="5985" y="2355"/>
                    <a:pt x="6036" y="2406"/>
                    <a:pt x="6062" y="2471"/>
                  </a:cubicBezTo>
                  <a:cubicBezTo>
                    <a:pt x="6101" y="2523"/>
                    <a:pt x="6101" y="2587"/>
                    <a:pt x="6088" y="2652"/>
                  </a:cubicBezTo>
                  <a:cubicBezTo>
                    <a:pt x="5933" y="3066"/>
                    <a:pt x="5687" y="3453"/>
                    <a:pt x="5377" y="3776"/>
                  </a:cubicBezTo>
                  <a:cubicBezTo>
                    <a:pt x="4821" y="4319"/>
                    <a:pt x="4085" y="4616"/>
                    <a:pt x="3322" y="4616"/>
                  </a:cubicBezTo>
                  <a:lnTo>
                    <a:pt x="3309" y="4616"/>
                  </a:lnTo>
                  <a:cubicBezTo>
                    <a:pt x="1707" y="4591"/>
                    <a:pt x="414" y="3272"/>
                    <a:pt x="427" y="1683"/>
                  </a:cubicBezTo>
                  <a:lnTo>
                    <a:pt x="427" y="662"/>
                  </a:lnTo>
                  <a:cubicBezTo>
                    <a:pt x="427" y="532"/>
                    <a:pt x="531" y="429"/>
                    <a:pt x="660" y="416"/>
                  </a:cubicBezTo>
                  <a:close/>
                  <a:moveTo>
                    <a:pt x="667" y="1"/>
                  </a:moveTo>
                  <a:cubicBezTo>
                    <a:pt x="652" y="1"/>
                    <a:pt x="636" y="2"/>
                    <a:pt x="621" y="3"/>
                  </a:cubicBezTo>
                  <a:cubicBezTo>
                    <a:pt x="272" y="16"/>
                    <a:pt x="1" y="313"/>
                    <a:pt x="14" y="662"/>
                  </a:cubicBezTo>
                  <a:lnTo>
                    <a:pt x="14" y="1683"/>
                  </a:lnTo>
                  <a:cubicBezTo>
                    <a:pt x="1" y="3505"/>
                    <a:pt x="1474" y="5004"/>
                    <a:pt x="3309" y="5017"/>
                  </a:cubicBezTo>
                  <a:lnTo>
                    <a:pt x="3322" y="5017"/>
                  </a:lnTo>
                  <a:cubicBezTo>
                    <a:pt x="3332" y="5017"/>
                    <a:pt x="3342" y="5017"/>
                    <a:pt x="3352" y="5017"/>
                  </a:cubicBezTo>
                  <a:cubicBezTo>
                    <a:pt x="4762" y="5017"/>
                    <a:pt x="6014" y="4116"/>
                    <a:pt x="6476" y="2781"/>
                  </a:cubicBezTo>
                  <a:cubicBezTo>
                    <a:pt x="6540" y="2613"/>
                    <a:pt x="6514" y="2419"/>
                    <a:pt x="6424" y="2277"/>
                  </a:cubicBezTo>
                  <a:cubicBezTo>
                    <a:pt x="6346" y="2109"/>
                    <a:pt x="6191" y="1993"/>
                    <a:pt x="6023" y="1954"/>
                  </a:cubicBezTo>
                  <a:cubicBezTo>
                    <a:pt x="5962" y="1935"/>
                    <a:pt x="5900" y="1926"/>
                    <a:pt x="5839" y="1926"/>
                  </a:cubicBezTo>
                  <a:cubicBezTo>
                    <a:pt x="5568" y="1926"/>
                    <a:pt x="5322" y="2104"/>
                    <a:pt x="5248" y="2368"/>
                  </a:cubicBezTo>
                  <a:cubicBezTo>
                    <a:pt x="5132" y="2665"/>
                    <a:pt x="4964" y="2923"/>
                    <a:pt x="4744" y="3143"/>
                  </a:cubicBezTo>
                  <a:cubicBezTo>
                    <a:pt x="4380" y="3507"/>
                    <a:pt x="3881" y="3725"/>
                    <a:pt x="3367" y="3725"/>
                  </a:cubicBezTo>
                  <a:cubicBezTo>
                    <a:pt x="3352" y="3725"/>
                    <a:pt x="3337" y="3725"/>
                    <a:pt x="3322" y="3725"/>
                  </a:cubicBezTo>
                  <a:cubicBezTo>
                    <a:pt x="2211" y="3699"/>
                    <a:pt x="1319" y="2794"/>
                    <a:pt x="1319" y="1683"/>
                  </a:cubicBezTo>
                  <a:lnTo>
                    <a:pt x="1319" y="662"/>
                  </a:lnTo>
                  <a:cubicBezTo>
                    <a:pt x="1306" y="481"/>
                    <a:pt x="1241" y="300"/>
                    <a:pt x="1112" y="171"/>
                  </a:cubicBezTo>
                  <a:cubicBezTo>
                    <a:pt x="982" y="64"/>
                    <a:pt x="830"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5"/>
            <p:cNvSpPr/>
            <p:nvPr/>
          </p:nvSpPr>
          <p:spPr>
            <a:xfrm>
              <a:off x="7892800" y="2337475"/>
              <a:ext cx="150925" cy="49425"/>
            </a:xfrm>
            <a:custGeom>
              <a:avLst/>
              <a:gdLst/>
              <a:ahLst/>
              <a:cxnLst/>
              <a:rect l="l" t="t" r="r" b="b"/>
              <a:pathLst>
                <a:path w="6037" h="1977" extrusionOk="0">
                  <a:moveTo>
                    <a:pt x="5355" y="424"/>
                  </a:moveTo>
                  <a:cubicBezTo>
                    <a:pt x="5437" y="424"/>
                    <a:pt x="5517" y="467"/>
                    <a:pt x="5558" y="542"/>
                  </a:cubicBezTo>
                  <a:cubicBezTo>
                    <a:pt x="5597" y="594"/>
                    <a:pt x="5597" y="658"/>
                    <a:pt x="5584" y="723"/>
                  </a:cubicBezTo>
                  <a:cubicBezTo>
                    <a:pt x="5558" y="775"/>
                    <a:pt x="5532" y="826"/>
                    <a:pt x="5481" y="865"/>
                  </a:cubicBezTo>
                  <a:cubicBezTo>
                    <a:pt x="4725" y="1324"/>
                    <a:pt x="3872" y="1553"/>
                    <a:pt x="3019" y="1553"/>
                  </a:cubicBezTo>
                  <a:cubicBezTo>
                    <a:pt x="2166" y="1553"/>
                    <a:pt x="1313" y="1324"/>
                    <a:pt x="557" y="865"/>
                  </a:cubicBezTo>
                  <a:cubicBezTo>
                    <a:pt x="492" y="839"/>
                    <a:pt x="466" y="775"/>
                    <a:pt x="453" y="723"/>
                  </a:cubicBezTo>
                  <a:cubicBezTo>
                    <a:pt x="440" y="658"/>
                    <a:pt x="440" y="594"/>
                    <a:pt x="479" y="542"/>
                  </a:cubicBezTo>
                  <a:cubicBezTo>
                    <a:pt x="518" y="464"/>
                    <a:pt x="595" y="426"/>
                    <a:pt x="686" y="426"/>
                  </a:cubicBezTo>
                  <a:cubicBezTo>
                    <a:pt x="725" y="426"/>
                    <a:pt x="776" y="439"/>
                    <a:pt x="815" y="464"/>
                  </a:cubicBezTo>
                  <a:cubicBezTo>
                    <a:pt x="1487" y="884"/>
                    <a:pt x="2253" y="1094"/>
                    <a:pt x="3019" y="1094"/>
                  </a:cubicBezTo>
                  <a:cubicBezTo>
                    <a:pt x="3784" y="1094"/>
                    <a:pt x="4550" y="884"/>
                    <a:pt x="5222" y="464"/>
                  </a:cubicBezTo>
                  <a:cubicBezTo>
                    <a:pt x="5263" y="437"/>
                    <a:pt x="5310" y="424"/>
                    <a:pt x="5355" y="424"/>
                  </a:cubicBezTo>
                  <a:close/>
                  <a:moveTo>
                    <a:pt x="677" y="1"/>
                  </a:moveTo>
                  <a:cubicBezTo>
                    <a:pt x="460" y="1"/>
                    <a:pt x="247" y="109"/>
                    <a:pt x="130" y="309"/>
                  </a:cubicBezTo>
                  <a:cubicBezTo>
                    <a:pt x="40" y="464"/>
                    <a:pt x="1" y="645"/>
                    <a:pt x="53" y="813"/>
                  </a:cubicBezTo>
                  <a:cubicBezTo>
                    <a:pt x="91" y="981"/>
                    <a:pt x="195" y="1124"/>
                    <a:pt x="350" y="1214"/>
                  </a:cubicBezTo>
                  <a:cubicBezTo>
                    <a:pt x="1151" y="1705"/>
                    <a:pt x="2069" y="1977"/>
                    <a:pt x="3012" y="1977"/>
                  </a:cubicBezTo>
                  <a:cubicBezTo>
                    <a:pt x="3956" y="1977"/>
                    <a:pt x="4886" y="1705"/>
                    <a:pt x="5688" y="1214"/>
                  </a:cubicBezTo>
                  <a:cubicBezTo>
                    <a:pt x="5843" y="1124"/>
                    <a:pt x="5946" y="981"/>
                    <a:pt x="5985" y="813"/>
                  </a:cubicBezTo>
                  <a:cubicBezTo>
                    <a:pt x="6036" y="645"/>
                    <a:pt x="5998" y="464"/>
                    <a:pt x="5894" y="309"/>
                  </a:cubicBezTo>
                  <a:cubicBezTo>
                    <a:pt x="5817" y="167"/>
                    <a:pt x="5662" y="64"/>
                    <a:pt x="5494" y="25"/>
                  </a:cubicBezTo>
                  <a:cubicBezTo>
                    <a:pt x="5443" y="13"/>
                    <a:pt x="5393" y="8"/>
                    <a:pt x="5343" y="8"/>
                  </a:cubicBezTo>
                  <a:cubicBezTo>
                    <a:pt x="5227" y="8"/>
                    <a:pt x="5115" y="39"/>
                    <a:pt x="5015" y="103"/>
                  </a:cubicBezTo>
                  <a:cubicBezTo>
                    <a:pt x="4402" y="477"/>
                    <a:pt x="3710" y="665"/>
                    <a:pt x="3019" y="665"/>
                  </a:cubicBezTo>
                  <a:cubicBezTo>
                    <a:pt x="2327" y="665"/>
                    <a:pt x="1636" y="477"/>
                    <a:pt x="1022" y="103"/>
                  </a:cubicBezTo>
                  <a:cubicBezTo>
                    <a:pt x="916" y="34"/>
                    <a:pt x="796" y="1"/>
                    <a:pt x="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5"/>
            <p:cNvSpPr/>
            <p:nvPr/>
          </p:nvSpPr>
          <p:spPr>
            <a:xfrm>
              <a:off x="7885050" y="2082950"/>
              <a:ext cx="77250" cy="121725"/>
            </a:xfrm>
            <a:custGeom>
              <a:avLst/>
              <a:gdLst/>
              <a:ahLst/>
              <a:cxnLst/>
              <a:rect l="l" t="t" r="r" b="b"/>
              <a:pathLst>
                <a:path w="3090" h="4869" extrusionOk="0">
                  <a:moveTo>
                    <a:pt x="2444" y="412"/>
                  </a:moveTo>
                  <a:cubicBezTo>
                    <a:pt x="2489" y="412"/>
                    <a:pt x="2535" y="426"/>
                    <a:pt x="2573" y="448"/>
                  </a:cubicBezTo>
                  <a:cubicBezTo>
                    <a:pt x="2637" y="487"/>
                    <a:pt x="2676" y="565"/>
                    <a:pt x="2676" y="642"/>
                  </a:cubicBezTo>
                  <a:cubicBezTo>
                    <a:pt x="2676" y="746"/>
                    <a:pt x="2611" y="836"/>
                    <a:pt x="2508" y="862"/>
                  </a:cubicBezTo>
                  <a:cubicBezTo>
                    <a:pt x="1539" y="1224"/>
                    <a:pt x="893" y="2154"/>
                    <a:pt x="893" y="3188"/>
                  </a:cubicBezTo>
                  <a:lnTo>
                    <a:pt x="893" y="4209"/>
                  </a:lnTo>
                  <a:cubicBezTo>
                    <a:pt x="893" y="4339"/>
                    <a:pt x="802" y="4442"/>
                    <a:pt x="673" y="4455"/>
                  </a:cubicBezTo>
                  <a:cubicBezTo>
                    <a:pt x="608" y="4455"/>
                    <a:pt x="544" y="4429"/>
                    <a:pt x="492" y="4390"/>
                  </a:cubicBezTo>
                  <a:cubicBezTo>
                    <a:pt x="440" y="4339"/>
                    <a:pt x="427" y="4274"/>
                    <a:pt x="427" y="4209"/>
                  </a:cubicBezTo>
                  <a:lnTo>
                    <a:pt x="427" y="3188"/>
                  </a:lnTo>
                  <a:cubicBezTo>
                    <a:pt x="414" y="1961"/>
                    <a:pt x="1190" y="849"/>
                    <a:pt x="2353" y="435"/>
                  </a:cubicBezTo>
                  <a:cubicBezTo>
                    <a:pt x="2380" y="419"/>
                    <a:pt x="2412" y="412"/>
                    <a:pt x="2444" y="412"/>
                  </a:cubicBezTo>
                  <a:close/>
                  <a:moveTo>
                    <a:pt x="2438" y="0"/>
                  </a:moveTo>
                  <a:cubicBezTo>
                    <a:pt x="2365" y="0"/>
                    <a:pt x="2293" y="12"/>
                    <a:pt x="2224" y="35"/>
                  </a:cubicBezTo>
                  <a:cubicBezTo>
                    <a:pt x="893" y="513"/>
                    <a:pt x="1" y="1780"/>
                    <a:pt x="14" y="3188"/>
                  </a:cubicBezTo>
                  <a:lnTo>
                    <a:pt x="14" y="4209"/>
                  </a:lnTo>
                  <a:cubicBezTo>
                    <a:pt x="14" y="4390"/>
                    <a:pt x="78" y="4558"/>
                    <a:pt x="208" y="4700"/>
                  </a:cubicBezTo>
                  <a:cubicBezTo>
                    <a:pt x="324" y="4804"/>
                    <a:pt x="492" y="4868"/>
                    <a:pt x="660" y="4868"/>
                  </a:cubicBezTo>
                  <a:lnTo>
                    <a:pt x="686" y="4868"/>
                  </a:lnTo>
                  <a:cubicBezTo>
                    <a:pt x="1035" y="4855"/>
                    <a:pt x="1319" y="4558"/>
                    <a:pt x="1319" y="4209"/>
                  </a:cubicBezTo>
                  <a:lnTo>
                    <a:pt x="1319" y="3188"/>
                  </a:lnTo>
                  <a:cubicBezTo>
                    <a:pt x="1319" y="2335"/>
                    <a:pt x="1849" y="1560"/>
                    <a:pt x="2663" y="1250"/>
                  </a:cubicBezTo>
                  <a:cubicBezTo>
                    <a:pt x="2922" y="1159"/>
                    <a:pt x="3090" y="914"/>
                    <a:pt x="3090" y="642"/>
                  </a:cubicBezTo>
                  <a:cubicBezTo>
                    <a:pt x="3090" y="423"/>
                    <a:pt x="2986" y="229"/>
                    <a:pt x="2818" y="112"/>
                  </a:cubicBezTo>
                  <a:cubicBezTo>
                    <a:pt x="2702" y="38"/>
                    <a:pt x="2570" y="0"/>
                    <a:pt x="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5"/>
            <p:cNvSpPr/>
            <p:nvPr/>
          </p:nvSpPr>
          <p:spPr>
            <a:xfrm>
              <a:off x="7929650" y="2127100"/>
              <a:ext cx="77250" cy="96150"/>
            </a:xfrm>
            <a:custGeom>
              <a:avLst/>
              <a:gdLst/>
              <a:ahLst/>
              <a:cxnLst/>
              <a:rect l="l" t="t" r="r" b="b"/>
              <a:pathLst>
                <a:path w="3090" h="3846" extrusionOk="0">
                  <a:moveTo>
                    <a:pt x="1538" y="130"/>
                  </a:moveTo>
                  <a:cubicBezTo>
                    <a:pt x="2223" y="130"/>
                    <a:pt x="2753" y="724"/>
                    <a:pt x="2663" y="1396"/>
                  </a:cubicBezTo>
                  <a:lnTo>
                    <a:pt x="2663" y="1616"/>
                  </a:lnTo>
                  <a:cubicBezTo>
                    <a:pt x="2663" y="1745"/>
                    <a:pt x="2572" y="1849"/>
                    <a:pt x="2443" y="1862"/>
                  </a:cubicBezTo>
                  <a:cubicBezTo>
                    <a:pt x="2301" y="1862"/>
                    <a:pt x="2197" y="1758"/>
                    <a:pt x="2197" y="1616"/>
                  </a:cubicBezTo>
                  <a:lnTo>
                    <a:pt x="2197" y="1396"/>
                  </a:lnTo>
                  <a:cubicBezTo>
                    <a:pt x="2197" y="1042"/>
                    <a:pt x="1912" y="750"/>
                    <a:pt x="1561" y="750"/>
                  </a:cubicBezTo>
                  <a:cubicBezTo>
                    <a:pt x="1553" y="750"/>
                    <a:pt x="1546" y="750"/>
                    <a:pt x="1538" y="750"/>
                  </a:cubicBezTo>
                  <a:cubicBezTo>
                    <a:pt x="1176" y="750"/>
                    <a:pt x="892" y="1035"/>
                    <a:pt x="892" y="1396"/>
                  </a:cubicBezTo>
                  <a:lnTo>
                    <a:pt x="892" y="3283"/>
                  </a:lnTo>
                  <a:cubicBezTo>
                    <a:pt x="892" y="3413"/>
                    <a:pt x="776" y="3529"/>
                    <a:pt x="647" y="3529"/>
                  </a:cubicBezTo>
                  <a:cubicBezTo>
                    <a:pt x="517" y="3516"/>
                    <a:pt x="414" y="3413"/>
                    <a:pt x="427" y="3283"/>
                  </a:cubicBezTo>
                  <a:lnTo>
                    <a:pt x="427" y="1396"/>
                  </a:lnTo>
                  <a:cubicBezTo>
                    <a:pt x="336" y="724"/>
                    <a:pt x="866" y="130"/>
                    <a:pt x="1538" y="130"/>
                  </a:cubicBezTo>
                  <a:close/>
                  <a:moveTo>
                    <a:pt x="1538" y="1"/>
                  </a:moveTo>
                  <a:cubicBezTo>
                    <a:pt x="750" y="1"/>
                    <a:pt x="78" y="608"/>
                    <a:pt x="0" y="1396"/>
                  </a:cubicBezTo>
                  <a:lnTo>
                    <a:pt x="0" y="3283"/>
                  </a:lnTo>
                  <a:cubicBezTo>
                    <a:pt x="58" y="3658"/>
                    <a:pt x="356" y="3846"/>
                    <a:pt x="653" y="3846"/>
                  </a:cubicBezTo>
                  <a:cubicBezTo>
                    <a:pt x="950" y="3846"/>
                    <a:pt x="1247" y="3658"/>
                    <a:pt x="1306" y="3283"/>
                  </a:cubicBezTo>
                  <a:lnTo>
                    <a:pt x="1306" y="1396"/>
                  </a:lnTo>
                  <a:cubicBezTo>
                    <a:pt x="1306" y="1267"/>
                    <a:pt x="1409" y="1164"/>
                    <a:pt x="1538" y="1151"/>
                  </a:cubicBezTo>
                  <a:cubicBezTo>
                    <a:pt x="1668" y="1151"/>
                    <a:pt x="1784" y="1254"/>
                    <a:pt x="1784" y="1396"/>
                  </a:cubicBezTo>
                  <a:lnTo>
                    <a:pt x="1784" y="1616"/>
                  </a:lnTo>
                  <a:cubicBezTo>
                    <a:pt x="1771" y="1970"/>
                    <a:pt x="2068" y="2263"/>
                    <a:pt x="2420" y="2263"/>
                  </a:cubicBezTo>
                  <a:cubicBezTo>
                    <a:pt x="2428" y="2263"/>
                    <a:pt x="2435" y="2263"/>
                    <a:pt x="2443" y="2262"/>
                  </a:cubicBezTo>
                  <a:cubicBezTo>
                    <a:pt x="2792" y="2262"/>
                    <a:pt x="3089" y="1978"/>
                    <a:pt x="3089" y="1616"/>
                  </a:cubicBezTo>
                  <a:lnTo>
                    <a:pt x="3089" y="1396"/>
                  </a:lnTo>
                  <a:cubicBezTo>
                    <a:pt x="2999" y="608"/>
                    <a:pt x="2340" y="1"/>
                    <a:pt x="1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5"/>
            <p:cNvSpPr/>
            <p:nvPr/>
          </p:nvSpPr>
          <p:spPr>
            <a:xfrm>
              <a:off x="7929650" y="2198025"/>
              <a:ext cx="77250" cy="96150"/>
            </a:xfrm>
            <a:custGeom>
              <a:avLst/>
              <a:gdLst/>
              <a:ahLst/>
              <a:cxnLst/>
              <a:rect l="l" t="t" r="r" b="b"/>
              <a:pathLst>
                <a:path w="3090" h="3846" extrusionOk="0">
                  <a:moveTo>
                    <a:pt x="2436" y="0"/>
                  </a:moveTo>
                  <a:cubicBezTo>
                    <a:pt x="2139" y="0"/>
                    <a:pt x="1842" y="188"/>
                    <a:pt x="1784" y="563"/>
                  </a:cubicBezTo>
                  <a:lnTo>
                    <a:pt x="1784" y="2450"/>
                  </a:lnTo>
                  <a:cubicBezTo>
                    <a:pt x="1784" y="2579"/>
                    <a:pt x="1668" y="2695"/>
                    <a:pt x="1538" y="2695"/>
                  </a:cubicBezTo>
                  <a:cubicBezTo>
                    <a:pt x="1409" y="2682"/>
                    <a:pt x="1306" y="2579"/>
                    <a:pt x="1306" y="2450"/>
                  </a:cubicBezTo>
                  <a:lnTo>
                    <a:pt x="1306" y="2217"/>
                  </a:lnTo>
                  <a:cubicBezTo>
                    <a:pt x="1247" y="1849"/>
                    <a:pt x="950" y="1664"/>
                    <a:pt x="653" y="1664"/>
                  </a:cubicBezTo>
                  <a:cubicBezTo>
                    <a:pt x="356" y="1664"/>
                    <a:pt x="58" y="1849"/>
                    <a:pt x="0" y="2217"/>
                  </a:cubicBezTo>
                  <a:lnTo>
                    <a:pt x="0" y="2450"/>
                  </a:lnTo>
                  <a:cubicBezTo>
                    <a:pt x="78" y="3238"/>
                    <a:pt x="750" y="3845"/>
                    <a:pt x="1538" y="3845"/>
                  </a:cubicBezTo>
                  <a:cubicBezTo>
                    <a:pt x="2340" y="3845"/>
                    <a:pt x="2999" y="3238"/>
                    <a:pt x="3089" y="2450"/>
                  </a:cubicBezTo>
                  <a:lnTo>
                    <a:pt x="3089" y="1920"/>
                  </a:lnTo>
                  <a:cubicBezTo>
                    <a:pt x="3089" y="1778"/>
                    <a:pt x="2983" y="1706"/>
                    <a:pt x="2876" y="1706"/>
                  </a:cubicBezTo>
                  <a:cubicBezTo>
                    <a:pt x="2769" y="1706"/>
                    <a:pt x="2663" y="1778"/>
                    <a:pt x="2663" y="1920"/>
                  </a:cubicBezTo>
                  <a:lnTo>
                    <a:pt x="2663" y="2450"/>
                  </a:lnTo>
                  <a:cubicBezTo>
                    <a:pt x="2753" y="3122"/>
                    <a:pt x="2223" y="3716"/>
                    <a:pt x="1538" y="3716"/>
                  </a:cubicBezTo>
                  <a:cubicBezTo>
                    <a:pt x="866" y="3716"/>
                    <a:pt x="336" y="3122"/>
                    <a:pt x="427" y="2450"/>
                  </a:cubicBezTo>
                  <a:lnTo>
                    <a:pt x="427" y="2217"/>
                  </a:lnTo>
                  <a:cubicBezTo>
                    <a:pt x="414" y="2101"/>
                    <a:pt x="517" y="1984"/>
                    <a:pt x="647" y="1984"/>
                  </a:cubicBezTo>
                  <a:cubicBezTo>
                    <a:pt x="776" y="1984"/>
                    <a:pt x="892" y="2088"/>
                    <a:pt x="892" y="2217"/>
                  </a:cubicBezTo>
                  <a:lnTo>
                    <a:pt x="892" y="2450"/>
                  </a:lnTo>
                  <a:cubicBezTo>
                    <a:pt x="950" y="2824"/>
                    <a:pt x="1247" y="3012"/>
                    <a:pt x="1545" y="3012"/>
                  </a:cubicBezTo>
                  <a:cubicBezTo>
                    <a:pt x="1842" y="3012"/>
                    <a:pt x="2139" y="2824"/>
                    <a:pt x="2197" y="2450"/>
                  </a:cubicBezTo>
                  <a:lnTo>
                    <a:pt x="2197" y="563"/>
                  </a:lnTo>
                  <a:cubicBezTo>
                    <a:pt x="2197" y="420"/>
                    <a:pt x="2301" y="317"/>
                    <a:pt x="2443" y="317"/>
                  </a:cubicBezTo>
                  <a:cubicBezTo>
                    <a:pt x="2572" y="330"/>
                    <a:pt x="2663" y="433"/>
                    <a:pt x="2663" y="563"/>
                  </a:cubicBezTo>
                  <a:lnTo>
                    <a:pt x="2663" y="950"/>
                  </a:lnTo>
                  <a:cubicBezTo>
                    <a:pt x="2663" y="1067"/>
                    <a:pt x="2766" y="1157"/>
                    <a:pt x="2882" y="1157"/>
                  </a:cubicBezTo>
                  <a:cubicBezTo>
                    <a:pt x="2986" y="1157"/>
                    <a:pt x="3089" y="1067"/>
                    <a:pt x="3089" y="950"/>
                  </a:cubicBezTo>
                  <a:lnTo>
                    <a:pt x="3089" y="563"/>
                  </a:lnTo>
                  <a:cubicBezTo>
                    <a:pt x="3031" y="188"/>
                    <a:pt x="2734" y="0"/>
                    <a:pt x="2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5"/>
            <p:cNvSpPr/>
            <p:nvPr/>
          </p:nvSpPr>
          <p:spPr>
            <a:xfrm>
              <a:off x="8072775" y="2034375"/>
              <a:ext cx="71750" cy="71450"/>
            </a:xfrm>
            <a:custGeom>
              <a:avLst/>
              <a:gdLst/>
              <a:ahLst/>
              <a:cxnLst/>
              <a:rect l="l" t="t" r="r" b="b"/>
              <a:pathLst>
                <a:path w="2870" h="2858" extrusionOk="0">
                  <a:moveTo>
                    <a:pt x="2456" y="414"/>
                  </a:moveTo>
                  <a:lnTo>
                    <a:pt x="2456" y="2456"/>
                  </a:lnTo>
                  <a:lnTo>
                    <a:pt x="1965" y="2456"/>
                  </a:lnTo>
                  <a:lnTo>
                    <a:pt x="1965" y="1099"/>
                  </a:lnTo>
                  <a:cubicBezTo>
                    <a:pt x="1978" y="983"/>
                    <a:pt x="1888" y="879"/>
                    <a:pt x="1771" y="879"/>
                  </a:cubicBezTo>
                  <a:lnTo>
                    <a:pt x="414" y="879"/>
                  </a:lnTo>
                  <a:lnTo>
                    <a:pt x="414" y="414"/>
                  </a:lnTo>
                  <a:close/>
                  <a:moveTo>
                    <a:pt x="207" y="0"/>
                  </a:moveTo>
                  <a:cubicBezTo>
                    <a:pt x="91" y="0"/>
                    <a:pt x="1" y="91"/>
                    <a:pt x="14" y="207"/>
                  </a:cubicBezTo>
                  <a:lnTo>
                    <a:pt x="14" y="1099"/>
                  </a:lnTo>
                  <a:cubicBezTo>
                    <a:pt x="1" y="1215"/>
                    <a:pt x="91" y="1306"/>
                    <a:pt x="207" y="1306"/>
                  </a:cubicBezTo>
                  <a:lnTo>
                    <a:pt x="1564" y="1306"/>
                  </a:lnTo>
                  <a:lnTo>
                    <a:pt x="1564" y="2663"/>
                  </a:lnTo>
                  <a:cubicBezTo>
                    <a:pt x="1564" y="2772"/>
                    <a:pt x="1644" y="2858"/>
                    <a:pt x="1749" y="2858"/>
                  </a:cubicBezTo>
                  <a:cubicBezTo>
                    <a:pt x="1756" y="2858"/>
                    <a:pt x="1764" y="2857"/>
                    <a:pt x="1771" y="2857"/>
                  </a:cubicBezTo>
                  <a:lnTo>
                    <a:pt x="2663" y="2857"/>
                  </a:lnTo>
                  <a:cubicBezTo>
                    <a:pt x="2670" y="2857"/>
                    <a:pt x="2678" y="2858"/>
                    <a:pt x="2685" y="2858"/>
                  </a:cubicBezTo>
                  <a:cubicBezTo>
                    <a:pt x="2791" y="2858"/>
                    <a:pt x="2870" y="2772"/>
                    <a:pt x="2870" y="2663"/>
                  </a:cubicBezTo>
                  <a:lnTo>
                    <a:pt x="2870" y="207"/>
                  </a:lnTo>
                  <a:cubicBezTo>
                    <a:pt x="2870" y="91"/>
                    <a:pt x="2779" y="0"/>
                    <a:pt x="2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5"/>
            <p:cNvSpPr/>
            <p:nvPr/>
          </p:nvSpPr>
          <p:spPr>
            <a:xfrm>
              <a:off x="7792000" y="2034375"/>
              <a:ext cx="71750" cy="71450"/>
            </a:xfrm>
            <a:custGeom>
              <a:avLst/>
              <a:gdLst/>
              <a:ahLst/>
              <a:cxnLst/>
              <a:rect l="l" t="t" r="r" b="b"/>
              <a:pathLst>
                <a:path w="2870" h="2858" extrusionOk="0">
                  <a:moveTo>
                    <a:pt x="2456" y="414"/>
                  </a:moveTo>
                  <a:lnTo>
                    <a:pt x="2456" y="892"/>
                  </a:lnTo>
                  <a:lnTo>
                    <a:pt x="1099" y="892"/>
                  </a:lnTo>
                  <a:cubicBezTo>
                    <a:pt x="983" y="892"/>
                    <a:pt x="880" y="983"/>
                    <a:pt x="880" y="1099"/>
                  </a:cubicBezTo>
                  <a:lnTo>
                    <a:pt x="880" y="2456"/>
                  </a:lnTo>
                  <a:lnTo>
                    <a:pt x="414" y="2456"/>
                  </a:lnTo>
                  <a:lnTo>
                    <a:pt x="414" y="414"/>
                  </a:lnTo>
                  <a:close/>
                  <a:moveTo>
                    <a:pt x="207" y="0"/>
                  </a:moveTo>
                  <a:cubicBezTo>
                    <a:pt x="91" y="0"/>
                    <a:pt x="1" y="91"/>
                    <a:pt x="1" y="207"/>
                  </a:cubicBezTo>
                  <a:lnTo>
                    <a:pt x="1" y="2663"/>
                  </a:lnTo>
                  <a:cubicBezTo>
                    <a:pt x="1" y="2772"/>
                    <a:pt x="80" y="2858"/>
                    <a:pt x="185" y="2858"/>
                  </a:cubicBezTo>
                  <a:cubicBezTo>
                    <a:pt x="193" y="2858"/>
                    <a:pt x="200" y="2857"/>
                    <a:pt x="207" y="2857"/>
                  </a:cubicBezTo>
                  <a:lnTo>
                    <a:pt x="1099" y="2857"/>
                  </a:lnTo>
                  <a:cubicBezTo>
                    <a:pt x="1107" y="2857"/>
                    <a:pt x="1114" y="2858"/>
                    <a:pt x="1121" y="2858"/>
                  </a:cubicBezTo>
                  <a:cubicBezTo>
                    <a:pt x="1227" y="2858"/>
                    <a:pt x="1306" y="2772"/>
                    <a:pt x="1306" y="2663"/>
                  </a:cubicBezTo>
                  <a:lnTo>
                    <a:pt x="1306" y="1306"/>
                  </a:lnTo>
                  <a:lnTo>
                    <a:pt x="2663" y="1306"/>
                  </a:lnTo>
                  <a:cubicBezTo>
                    <a:pt x="2779" y="1306"/>
                    <a:pt x="2870" y="1215"/>
                    <a:pt x="2857" y="1099"/>
                  </a:cubicBezTo>
                  <a:lnTo>
                    <a:pt x="2857" y="207"/>
                  </a:lnTo>
                  <a:cubicBezTo>
                    <a:pt x="2870" y="91"/>
                    <a:pt x="2779" y="0"/>
                    <a:pt x="2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5"/>
            <p:cNvSpPr/>
            <p:nvPr/>
          </p:nvSpPr>
          <p:spPr>
            <a:xfrm>
              <a:off x="8072775" y="2315450"/>
              <a:ext cx="71750" cy="71450"/>
            </a:xfrm>
            <a:custGeom>
              <a:avLst/>
              <a:gdLst/>
              <a:ahLst/>
              <a:cxnLst/>
              <a:rect l="l" t="t" r="r" b="b"/>
              <a:pathLst>
                <a:path w="2870" h="2858" extrusionOk="0">
                  <a:moveTo>
                    <a:pt x="1749" y="0"/>
                  </a:moveTo>
                  <a:cubicBezTo>
                    <a:pt x="1644" y="0"/>
                    <a:pt x="1564" y="86"/>
                    <a:pt x="1564" y="195"/>
                  </a:cubicBezTo>
                  <a:lnTo>
                    <a:pt x="1564" y="1552"/>
                  </a:lnTo>
                  <a:lnTo>
                    <a:pt x="207" y="1552"/>
                  </a:lnTo>
                  <a:cubicBezTo>
                    <a:pt x="91" y="1552"/>
                    <a:pt x="1" y="1643"/>
                    <a:pt x="14" y="1759"/>
                  </a:cubicBezTo>
                  <a:lnTo>
                    <a:pt x="14" y="2651"/>
                  </a:lnTo>
                  <a:cubicBezTo>
                    <a:pt x="1" y="2767"/>
                    <a:pt x="91" y="2858"/>
                    <a:pt x="207" y="2858"/>
                  </a:cubicBezTo>
                  <a:lnTo>
                    <a:pt x="2663" y="2858"/>
                  </a:lnTo>
                  <a:cubicBezTo>
                    <a:pt x="2779" y="2858"/>
                    <a:pt x="2870" y="2767"/>
                    <a:pt x="2870" y="2651"/>
                  </a:cubicBezTo>
                  <a:lnTo>
                    <a:pt x="2870" y="1862"/>
                  </a:lnTo>
                  <a:cubicBezTo>
                    <a:pt x="2870" y="1720"/>
                    <a:pt x="2763" y="1649"/>
                    <a:pt x="2658" y="1649"/>
                  </a:cubicBezTo>
                  <a:cubicBezTo>
                    <a:pt x="2553" y="1649"/>
                    <a:pt x="2450" y="1720"/>
                    <a:pt x="2456" y="1862"/>
                  </a:cubicBezTo>
                  <a:lnTo>
                    <a:pt x="2456" y="2444"/>
                  </a:lnTo>
                  <a:lnTo>
                    <a:pt x="414" y="2444"/>
                  </a:lnTo>
                  <a:lnTo>
                    <a:pt x="414" y="1966"/>
                  </a:lnTo>
                  <a:lnTo>
                    <a:pt x="1771" y="1966"/>
                  </a:lnTo>
                  <a:cubicBezTo>
                    <a:pt x="1888" y="1966"/>
                    <a:pt x="1978" y="1875"/>
                    <a:pt x="1965" y="1759"/>
                  </a:cubicBezTo>
                  <a:lnTo>
                    <a:pt x="1965" y="402"/>
                  </a:lnTo>
                  <a:lnTo>
                    <a:pt x="2456" y="402"/>
                  </a:lnTo>
                  <a:lnTo>
                    <a:pt x="2456" y="906"/>
                  </a:lnTo>
                  <a:cubicBezTo>
                    <a:pt x="2456" y="1042"/>
                    <a:pt x="2560" y="1110"/>
                    <a:pt x="2663" y="1110"/>
                  </a:cubicBezTo>
                  <a:cubicBezTo>
                    <a:pt x="2766" y="1110"/>
                    <a:pt x="2870" y="1042"/>
                    <a:pt x="2870" y="906"/>
                  </a:cubicBezTo>
                  <a:lnTo>
                    <a:pt x="2870" y="195"/>
                  </a:lnTo>
                  <a:cubicBezTo>
                    <a:pt x="2870" y="86"/>
                    <a:pt x="2791" y="0"/>
                    <a:pt x="2685" y="0"/>
                  </a:cubicBezTo>
                  <a:cubicBezTo>
                    <a:pt x="2678" y="0"/>
                    <a:pt x="2670" y="1"/>
                    <a:pt x="2663" y="1"/>
                  </a:cubicBezTo>
                  <a:lnTo>
                    <a:pt x="1771" y="1"/>
                  </a:lnTo>
                  <a:cubicBezTo>
                    <a:pt x="1764" y="1"/>
                    <a:pt x="1756" y="0"/>
                    <a:pt x="1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5"/>
            <p:cNvSpPr/>
            <p:nvPr/>
          </p:nvSpPr>
          <p:spPr>
            <a:xfrm>
              <a:off x="7792000" y="2315450"/>
              <a:ext cx="71750" cy="71450"/>
            </a:xfrm>
            <a:custGeom>
              <a:avLst/>
              <a:gdLst/>
              <a:ahLst/>
              <a:cxnLst/>
              <a:rect l="l" t="t" r="r" b="b"/>
              <a:pathLst>
                <a:path w="2870" h="2858" extrusionOk="0">
                  <a:moveTo>
                    <a:pt x="892" y="402"/>
                  </a:moveTo>
                  <a:lnTo>
                    <a:pt x="892" y="1759"/>
                  </a:lnTo>
                  <a:cubicBezTo>
                    <a:pt x="892" y="1875"/>
                    <a:pt x="983" y="1966"/>
                    <a:pt x="1099" y="1966"/>
                  </a:cubicBezTo>
                  <a:lnTo>
                    <a:pt x="2456" y="1966"/>
                  </a:lnTo>
                  <a:lnTo>
                    <a:pt x="2456" y="2444"/>
                  </a:lnTo>
                  <a:lnTo>
                    <a:pt x="414" y="2444"/>
                  </a:lnTo>
                  <a:lnTo>
                    <a:pt x="414" y="402"/>
                  </a:lnTo>
                  <a:close/>
                  <a:moveTo>
                    <a:pt x="185" y="0"/>
                  </a:moveTo>
                  <a:cubicBezTo>
                    <a:pt x="80" y="0"/>
                    <a:pt x="1" y="86"/>
                    <a:pt x="1" y="195"/>
                  </a:cubicBezTo>
                  <a:lnTo>
                    <a:pt x="1" y="2651"/>
                  </a:lnTo>
                  <a:cubicBezTo>
                    <a:pt x="1" y="2767"/>
                    <a:pt x="91" y="2858"/>
                    <a:pt x="207" y="2858"/>
                  </a:cubicBezTo>
                  <a:lnTo>
                    <a:pt x="2663" y="2858"/>
                  </a:lnTo>
                  <a:cubicBezTo>
                    <a:pt x="2779" y="2858"/>
                    <a:pt x="2870" y="2767"/>
                    <a:pt x="2857" y="2651"/>
                  </a:cubicBezTo>
                  <a:lnTo>
                    <a:pt x="2857" y="1759"/>
                  </a:lnTo>
                  <a:cubicBezTo>
                    <a:pt x="2870" y="1643"/>
                    <a:pt x="2779" y="1552"/>
                    <a:pt x="2663" y="1552"/>
                  </a:cubicBezTo>
                  <a:lnTo>
                    <a:pt x="1306" y="1552"/>
                  </a:lnTo>
                  <a:lnTo>
                    <a:pt x="1306" y="195"/>
                  </a:lnTo>
                  <a:cubicBezTo>
                    <a:pt x="1306" y="86"/>
                    <a:pt x="1227" y="0"/>
                    <a:pt x="1121" y="0"/>
                  </a:cubicBezTo>
                  <a:cubicBezTo>
                    <a:pt x="1114" y="0"/>
                    <a:pt x="1107" y="1"/>
                    <a:pt x="1099" y="1"/>
                  </a:cubicBezTo>
                  <a:lnTo>
                    <a:pt x="207" y="1"/>
                  </a:lnTo>
                  <a:cubicBezTo>
                    <a:pt x="200" y="1"/>
                    <a:pt x="193"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245;p55">
            <a:extLst>
              <a:ext uri="{FF2B5EF4-FFF2-40B4-BE49-F238E27FC236}">
                <a16:creationId xmlns:a16="http://schemas.microsoft.com/office/drawing/2014/main" id="{4B78D713-0A83-4FFE-B140-03C89587AF74}"/>
              </a:ext>
            </a:extLst>
          </p:cNvPr>
          <p:cNvSpPr txBox="1">
            <a:spLocks/>
          </p:cNvSpPr>
          <p:nvPr/>
        </p:nvSpPr>
        <p:spPr>
          <a:xfrm rot="16200000">
            <a:off x="646856" y="1743379"/>
            <a:ext cx="7717500" cy="47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r>
              <a:rPr lang="en-MY" sz="2400" dirty="0"/>
              <a:t>Disadvantages</a:t>
            </a:r>
          </a:p>
        </p:txBody>
      </p:sp>
      <p:sp>
        <p:nvSpPr>
          <p:cNvPr id="76" name="Google Shape;1192;p53">
            <a:extLst>
              <a:ext uri="{FF2B5EF4-FFF2-40B4-BE49-F238E27FC236}">
                <a16:creationId xmlns:a16="http://schemas.microsoft.com/office/drawing/2014/main" id="{942B29A2-EEBB-411D-85AE-FE777C9B76F3}"/>
              </a:ext>
            </a:extLst>
          </p:cNvPr>
          <p:cNvSpPr/>
          <p:nvPr/>
        </p:nvSpPr>
        <p:spPr>
          <a:xfrm>
            <a:off x="1862400" y="3818119"/>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DM Sans"/>
                <a:ea typeface="DM Sans"/>
                <a:cs typeface="DM Sans"/>
                <a:sym typeface="DM Sans"/>
              </a:rPr>
              <a:t>Waterfall Development Methodology </a:t>
            </a:r>
            <a:endParaRPr sz="2000" b="1" dirty="0">
              <a:latin typeface="DM Sans"/>
              <a:ea typeface="DM Sans"/>
              <a:cs typeface="DM Sans"/>
              <a:sym typeface="DM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2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0"/>
          <p:cNvSpPr/>
          <p:nvPr/>
        </p:nvSpPr>
        <p:spPr>
          <a:xfrm>
            <a:off x="2595600" y="1423506"/>
            <a:ext cx="1898100" cy="11166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58" name="Google Shape;758;p40"/>
          <p:cNvSpPr txBox="1">
            <a:spLocks noGrp="1"/>
          </p:cNvSpPr>
          <p:nvPr>
            <p:ph type="title"/>
          </p:nvPr>
        </p:nvSpPr>
        <p:spPr>
          <a:xfrm>
            <a:off x="2595600" y="2540094"/>
            <a:ext cx="39528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Chapter 3</a:t>
            </a:r>
            <a:endParaRPr dirty="0"/>
          </a:p>
        </p:txBody>
      </p:sp>
      <p:sp>
        <p:nvSpPr>
          <p:cNvPr id="759" name="Google Shape;759;p40"/>
          <p:cNvSpPr txBox="1">
            <a:spLocks noGrp="1"/>
          </p:cNvSpPr>
          <p:nvPr>
            <p:ph type="title" idx="2"/>
          </p:nvPr>
        </p:nvSpPr>
        <p:spPr>
          <a:xfrm>
            <a:off x="2890511" y="1489505"/>
            <a:ext cx="1326645" cy="98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03</a:t>
            </a:r>
            <a:endParaRPr dirty="0"/>
          </a:p>
        </p:txBody>
      </p:sp>
      <p:sp>
        <p:nvSpPr>
          <p:cNvPr id="760" name="Google Shape;760;p40"/>
          <p:cNvSpPr txBox="1">
            <a:spLocks noGrp="1"/>
          </p:cNvSpPr>
          <p:nvPr>
            <p:ph type="subTitle" idx="1"/>
          </p:nvPr>
        </p:nvSpPr>
        <p:spPr>
          <a:xfrm>
            <a:off x="2595600" y="3422838"/>
            <a:ext cx="3952800" cy="33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MY" dirty="0"/>
              <a:t>Result, Conclusion, Future Improvement</a:t>
            </a:r>
          </a:p>
        </p:txBody>
      </p:sp>
      <p:grpSp>
        <p:nvGrpSpPr>
          <p:cNvPr id="761" name="Google Shape;761;p40"/>
          <p:cNvGrpSpPr/>
          <p:nvPr/>
        </p:nvGrpSpPr>
        <p:grpSpPr>
          <a:xfrm>
            <a:off x="6992802" y="544300"/>
            <a:ext cx="391500" cy="391500"/>
            <a:chOff x="8039274" y="539500"/>
            <a:chExt cx="391500" cy="391500"/>
          </a:xfrm>
        </p:grpSpPr>
        <p:sp>
          <p:nvSpPr>
            <p:cNvPr id="762" name="Google Shape;762;p40"/>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764" name="Google Shape;764;p40"/>
          <p:cNvGrpSpPr/>
          <p:nvPr/>
        </p:nvGrpSpPr>
        <p:grpSpPr>
          <a:xfrm>
            <a:off x="7535252" y="4221850"/>
            <a:ext cx="391500" cy="391500"/>
            <a:chOff x="1761025" y="4221850"/>
            <a:chExt cx="391500" cy="391500"/>
          </a:xfrm>
        </p:grpSpPr>
        <p:sp>
          <p:nvSpPr>
            <p:cNvPr id="765" name="Google Shape;765;p40"/>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grpSp>
        <p:nvGrpSpPr>
          <p:cNvPr id="767" name="Google Shape;767;p40"/>
          <p:cNvGrpSpPr/>
          <p:nvPr/>
        </p:nvGrpSpPr>
        <p:grpSpPr>
          <a:xfrm rot="10800000">
            <a:off x="8045101" y="1968100"/>
            <a:ext cx="391500" cy="391500"/>
            <a:chOff x="713225" y="4221850"/>
            <a:chExt cx="391500" cy="391500"/>
          </a:xfrm>
        </p:grpSpPr>
        <p:sp>
          <p:nvSpPr>
            <p:cNvPr id="768" name="Google Shape;768;p40"/>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40"/>
            <p:cNvGrpSpPr/>
            <p:nvPr/>
          </p:nvGrpSpPr>
          <p:grpSpPr>
            <a:xfrm>
              <a:off x="790513" y="4323763"/>
              <a:ext cx="236923" cy="236923"/>
              <a:chOff x="1113470" y="1110867"/>
              <a:chExt cx="320860" cy="320860"/>
            </a:xfrm>
          </p:grpSpPr>
          <p:sp>
            <p:nvSpPr>
              <p:cNvPr id="770" name="Google Shape;770;p40"/>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771" name="Google Shape;771;p40"/>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sp>
        <p:nvSpPr>
          <p:cNvPr id="772" name="Google Shape;772;p40"/>
          <p:cNvSpPr/>
          <p:nvPr/>
        </p:nvSpPr>
        <p:spPr>
          <a:xfrm>
            <a:off x="7535252" y="3102750"/>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rot="-5400000">
            <a:off x="555034" y="4046650"/>
            <a:ext cx="741900" cy="391500"/>
          </a:xfrm>
          <a:prstGeom prst="roundRect">
            <a:avLst>
              <a:gd name="adj" fmla="val 50000"/>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40"/>
          <p:cNvGrpSpPr/>
          <p:nvPr/>
        </p:nvGrpSpPr>
        <p:grpSpPr>
          <a:xfrm>
            <a:off x="1256376" y="4221850"/>
            <a:ext cx="391500" cy="391500"/>
            <a:chOff x="1761025" y="4221850"/>
            <a:chExt cx="391500" cy="391500"/>
          </a:xfrm>
        </p:grpSpPr>
        <p:sp>
          <p:nvSpPr>
            <p:cNvPr id="775" name="Google Shape;775;p40"/>
            <p:cNvSpPr/>
            <p:nvPr/>
          </p:nvSpPr>
          <p:spPr>
            <a:xfrm>
              <a:off x="1761025" y="4221850"/>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lt2"/>
              </a:solidFill>
              <a:prstDash val="solid"/>
              <a:round/>
              <a:headEnd type="none" w="med" len="med"/>
              <a:tailEnd type="none" w="med" len="med"/>
            </a:ln>
          </p:spPr>
        </p:sp>
      </p:grpSp>
      <p:sp>
        <p:nvSpPr>
          <p:cNvPr id="777" name="Google Shape;777;p40"/>
          <p:cNvSpPr/>
          <p:nvPr/>
        </p:nvSpPr>
        <p:spPr>
          <a:xfrm rot="5400000">
            <a:off x="1081177" y="1253525"/>
            <a:ext cx="741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40"/>
          <p:cNvGrpSpPr/>
          <p:nvPr/>
        </p:nvGrpSpPr>
        <p:grpSpPr>
          <a:xfrm rot="10800000">
            <a:off x="1782537" y="544300"/>
            <a:ext cx="391500" cy="391500"/>
            <a:chOff x="790425" y="1928737"/>
            <a:chExt cx="391500" cy="391500"/>
          </a:xfrm>
        </p:grpSpPr>
        <p:sp>
          <p:nvSpPr>
            <p:cNvPr id="779" name="Google Shape;779;p40"/>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 name="Google Shape;780;p40"/>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81" name="Google Shape;781;p40"/>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82" name="Google Shape;782;p40"/>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spTree>
    <p:extLst>
      <p:ext uri="{BB962C8B-B14F-4D97-AF65-F5344CB8AC3E}">
        <p14:creationId xmlns:p14="http://schemas.microsoft.com/office/powerpoint/2010/main" val="119617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6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67"/>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74"/>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764"/>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7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2"/>
                                        </p:tgtEl>
                                        <p:attrNameLst>
                                          <p:attrName>style.visibility</p:attrName>
                                        </p:attrNameLst>
                                      </p:cBhvr>
                                      <p:to>
                                        <p:strVal val="visible"/>
                                      </p:to>
                                    </p:set>
                                  </p:childTnLst>
                                </p:cTn>
                              </p:par>
                              <p:par>
                                <p:cTn id="17" presetID="8" presetClass="emph" presetSubtype="0" fill="hold" nodeType="withEffect">
                                  <p:stCondLst>
                                    <p:cond delay="0"/>
                                  </p:stCondLst>
                                  <p:childTnLst>
                                    <p:animRot by="-21600000">
                                      <p:cBhvr>
                                        <p:cTn id="18" dur="1000" fill="hold"/>
                                        <p:tgtEl>
                                          <p:spTgt spid="778"/>
                                        </p:tgtEl>
                                        <p:attrNameLst>
                                          <p:attrName>r</p:attrName>
                                        </p:attrNameLst>
                                      </p:cBhvr>
                                    </p:animRot>
                                  </p:childTnLst>
                                </p:cTn>
                              </p:par>
                              <p:par>
                                <p:cTn id="19" presetID="1"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61"/>
          <p:cNvSpPr txBox="1">
            <a:spLocks noGrp="1"/>
          </p:cNvSpPr>
          <p:nvPr>
            <p:ph type="title"/>
          </p:nvPr>
        </p:nvSpPr>
        <p:spPr>
          <a:xfrm>
            <a:off x="5800425" y="1788438"/>
            <a:ext cx="2630400" cy="597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Login</a:t>
            </a:r>
            <a:endParaRPr dirty="0"/>
          </a:p>
        </p:txBody>
      </p:sp>
      <p:sp>
        <p:nvSpPr>
          <p:cNvPr id="1609" name="Google Shape;1609;p61"/>
          <p:cNvSpPr txBox="1">
            <a:spLocks noGrp="1"/>
          </p:cNvSpPr>
          <p:nvPr>
            <p:ph type="subTitle" idx="1"/>
          </p:nvPr>
        </p:nvSpPr>
        <p:spPr>
          <a:xfrm>
            <a:off x="5800375" y="2483563"/>
            <a:ext cx="2630400" cy="87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User will enter their registered username and ID to access to our payment system</a:t>
            </a:r>
            <a:endParaRPr dirty="0"/>
          </a:p>
        </p:txBody>
      </p:sp>
      <p:grpSp>
        <p:nvGrpSpPr>
          <p:cNvPr id="1617" name="Google Shape;1617;p61"/>
          <p:cNvGrpSpPr/>
          <p:nvPr/>
        </p:nvGrpSpPr>
        <p:grpSpPr>
          <a:xfrm>
            <a:off x="7514682" y="4219825"/>
            <a:ext cx="391500" cy="391500"/>
            <a:chOff x="1900200" y="3263712"/>
            <a:chExt cx="391500" cy="391500"/>
          </a:xfrm>
        </p:grpSpPr>
        <p:sp>
          <p:nvSpPr>
            <p:cNvPr id="1618" name="Google Shape;1618;p6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9" name="Google Shape;1619;p6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20" name="Google Shape;1620;p61"/>
          <p:cNvGrpSpPr/>
          <p:nvPr/>
        </p:nvGrpSpPr>
        <p:grpSpPr>
          <a:xfrm>
            <a:off x="1768626" y="537225"/>
            <a:ext cx="391500" cy="391500"/>
            <a:chOff x="1761025" y="4221850"/>
            <a:chExt cx="391500" cy="391500"/>
          </a:xfrm>
        </p:grpSpPr>
        <p:sp>
          <p:nvSpPr>
            <p:cNvPr id="1621" name="Google Shape;1621;p61"/>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1623" name="Google Shape;1623;p61"/>
          <p:cNvGrpSpPr/>
          <p:nvPr/>
        </p:nvGrpSpPr>
        <p:grpSpPr>
          <a:xfrm>
            <a:off x="6465487" y="4219825"/>
            <a:ext cx="391500" cy="391500"/>
            <a:chOff x="790425" y="1928737"/>
            <a:chExt cx="391500" cy="391500"/>
          </a:xfrm>
        </p:grpSpPr>
        <p:sp>
          <p:nvSpPr>
            <p:cNvPr id="1624" name="Google Shape;1624;p61"/>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5" name="Google Shape;1625;p61"/>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6" name="Google Shape;1626;p61"/>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7" name="Google Shape;1627;p61"/>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pic>
        <p:nvPicPr>
          <p:cNvPr id="2" name="Picture 1">
            <a:extLst>
              <a:ext uri="{FF2B5EF4-FFF2-40B4-BE49-F238E27FC236}">
                <a16:creationId xmlns:a16="http://schemas.microsoft.com/office/drawing/2014/main" id="{0EAE6A31-93BF-421A-ACBB-703AF62852D5}"/>
              </a:ext>
            </a:extLst>
          </p:cNvPr>
          <p:cNvPicPr>
            <a:picLocks noChangeAspect="1"/>
          </p:cNvPicPr>
          <p:nvPr/>
        </p:nvPicPr>
        <p:blipFill>
          <a:blip r:embed="rId3"/>
          <a:stretch>
            <a:fillRect/>
          </a:stretch>
        </p:blipFill>
        <p:spPr>
          <a:xfrm>
            <a:off x="1407902" y="1816649"/>
            <a:ext cx="3164098" cy="1639966"/>
          </a:xfrm>
          <a:prstGeom prst="rect">
            <a:avLst/>
          </a:prstGeom>
        </p:spPr>
      </p:pic>
      <p:sp>
        <p:nvSpPr>
          <p:cNvPr id="29" name="Google Shape;818;p42">
            <a:extLst>
              <a:ext uri="{FF2B5EF4-FFF2-40B4-BE49-F238E27FC236}">
                <a16:creationId xmlns:a16="http://schemas.microsoft.com/office/drawing/2014/main" id="{DA6B0B78-27F5-4E06-8C62-AB1798CC6061}"/>
              </a:ext>
            </a:extLst>
          </p:cNvPr>
          <p:cNvSpPr/>
          <p:nvPr/>
        </p:nvSpPr>
        <p:spPr>
          <a:xfrm rot="10800000">
            <a:off x="6706849" y="1888200"/>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19;p42">
            <a:extLst>
              <a:ext uri="{FF2B5EF4-FFF2-40B4-BE49-F238E27FC236}">
                <a16:creationId xmlns:a16="http://schemas.microsoft.com/office/drawing/2014/main" id="{D72D03AE-B259-4514-B434-BF0C3A8E0852}"/>
              </a:ext>
            </a:extLst>
          </p:cNvPr>
          <p:cNvSpPr txBox="1"/>
          <p:nvPr/>
        </p:nvSpPr>
        <p:spPr>
          <a:xfrm>
            <a:off x="6706849" y="1907400"/>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chemeClr val="accent4"/>
                </a:solidFill>
                <a:latin typeface="DM Sans"/>
                <a:ea typeface="DM Sans"/>
                <a:cs typeface="DM Sans"/>
                <a:sym typeface="DM Sans"/>
              </a:rPr>
              <a:t>1</a:t>
            </a:r>
            <a:endParaRPr sz="1600" b="1" dirty="0">
              <a:solidFill>
                <a:schemeClr val="accent4"/>
              </a:solidFill>
              <a:latin typeface="DM Sans"/>
              <a:ea typeface="DM Sans"/>
              <a:cs typeface="DM Sans"/>
              <a:sym typeface="DM Sans"/>
            </a:endParaRPr>
          </a:p>
        </p:txBody>
      </p:sp>
      <p:sp>
        <p:nvSpPr>
          <p:cNvPr id="32" name="Google Shape;1192;p53">
            <a:extLst>
              <a:ext uri="{FF2B5EF4-FFF2-40B4-BE49-F238E27FC236}">
                <a16:creationId xmlns:a16="http://schemas.microsoft.com/office/drawing/2014/main" id="{9C5B196A-BAB6-4EC1-90C3-6935A001EE84}"/>
              </a:ext>
            </a:extLst>
          </p:cNvPr>
          <p:cNvSpPr/>
          <p:nvPr/>
        </p:nvSpPr>
        <p:spPr>
          <a:xfrm>
            <a:off x="4388749" y="490758"/>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DM Sans"/>
                <a:ea typeface="DM Sans"/>
                <a:cs typeface="DM Sans"/>
                <a:sym typeface="DM Sans"/>
              </a:rPr>
              <a:t>Sample Output</a:t>
            </a:r>
            <a:endParaRPr sz="2800" b="1" dirty="0">
              <a:latin typeface="DM Sans"/>
              <a:ea typeface="DM Sans"/>
              <a:cs typeface="DM Sans"/>
              <a:sym typeface="DM Sans"/>
            </a:endParaRPr>
          </a:p>
        </p:txBody>
      </p:sp>
    </p:spTree>
    <p:extLst>
      <p:ext uri="{BB962C8B-B14F-4D97-AF65-F5344CB8AC3E}">
        <p14:creationId xmlns:p14="http://schemas.microsoft.com/office/powerpoint/2010/main" val="119083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17"/>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2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61"/>
          <p:cNvSpPr txBox="1">
            <a:spLocks noGrp="1"/>
          </p:cNvSpPr>
          <p:nvPr>
            <p:ph type="title"/>
          </p:nvPr>
        </p:nvSpPr>
        <p:spPr>
          <a:xfrm>
            <a:off x="941812" y="1788438"/>
            <a:ext cx="2630400" cy="597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Deposit</a:t>
            </a:r>
            <a:endParaRPr dirty="0"/>
          </a:p>
        </p:txBody>
      </p:sp>
      <p:sp>
        <p:nvSpPr>
          <p:cNvPr id="1609" name="Google Shape;1609;p61"/>
          <p:cNvSpPr txBox="1">
            <a:spLocks noGrp="1"/>
          </p:cNvSpPr>
          <p:nvPr>
            <p:ph type="subTitle" idx="1"/>
          </p:nvPr>
        </p:nvSpPr>
        <p:spPr>
          <a:xfrm>
            <a:off x="941762" y="2483563"/>
            <a:ext cx="2630400" cy="8715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User will enter the amount of money they want to deposit and the balance will be shown.</a:t>
            </a:r>
            <a:endParaRPr dirty="0"/>
          </a:p>
        </p:txBody>
      </p:sp>
      <p:grpSp>
        <p:nvGrpSpPr>
          <p:cNvPr id="1617" name="Google Shape;1617;p61"/>
          <p:cNvGrpSpPr/>
          <p:nvPr/>
        </p:nvGrpSpPr>
        <p:grpSpPr>
          <a:xfrm>
            <a:off x="7514682" y="4219825"/>
            <a:ext cx="391500" cy="391500"/>
            <a:chOff x="1900200" y="3263712"/>
            <a:chExt cx="391500" cy="391500"/>
          </a:xfrm>
        </p:grpSpPr>
        <p:sp>
          <p:nvSpPr>
            <p:cNvPr id="1618" name="Google Shape;1618;p6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9" name="Google Shape;1619;p6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20" name="Google Shape;1620;p61"/>
          <p:cNvGrpSpPr/>
          <p:nvPr/>
        </p:nvGrpSpPr>
        <p:grpSpPr>
          <a:xfrm>
            <a:off x="1768626" y="537225"/>
            <a:ext cx="391500" cy="391500"/>
            <a:chOff x="1761025" y="4221850"/>
            <a:chExt cx="391500" cy="391500"/>
          </a:xfrm>
        </p:grpSpPr>
        <p:sp>
          <p:nvSpPr>
            <p:cNvPr id="1621" name="Google Shape;1621;p61"/>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1623" name="Google Shape;1623;p61"/>
          <p:cNvGrpSpPr/>
          <p:nvPr/>
        </p:nvGrpSpPr>
        <p:grpSpPr>
          <a:xfrm>
            <a:off x="6465487" y="4219825"/>
            <a:ext cx="391500" cy="391500"/>
            <a:chOff x="790425" y="1928737"/>
            <a:chExt cx="391500" cy="391500"/>
          </a:xfrm>
        </p:grpSpPr>
        <p:sp>
          <p:nvSpPr>
            <p:cNvPr id="1624" name="Google Shape;1624;p61"/>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5" name="Google Shape;1625;p61"/>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6" name="Google Shape;1626;p61"/>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7" name="Google Shape;1627;p61"/>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08D6FFD8-9963-4836-9C53-15F220C67BE2}"/>
              </a:ext>
            </a:extLst>
          </p:cNvPr>
          <p:cNvPicPr>
            <a:picLocks noChangeAspect="1"/>
          </p:cNvPicPr>
          <p:nvPr/>
        </p:nvPicPr>
        <p:blipFill>
          <a:blip r:embed="rId3"/>
          <a:stretch>
            <a:fillRect/>
          </a:stretch>
        </p:blipFill>
        <p:spPr>
          <a:xfrm>
            <a:off x="4261592" y="1532848"/>
            <a:ext cx="4407790" cy="2060627"/>
          </a:xfrm>
          <a:prstGeom prst="rect">
            <a:avLst/>
          </a:prstGeom>
        </p:spPr>
      </p:pic>
      <p:sp>
        <p:nvSpPr>
          <p:cNvPr id="21" name="Google Shape;818;p42">
            <a:extLst>
              <a:ext uri="{FF2B5EF4-FFF2-40B4-BE49-F238E27FC236}">
                <a16:creationId xmlns:a16="http://schemas.microsoft.com/office/drawing/2014/main" id="{F51DC876-60C9-40EB-B143-4506A1B957E0}"/>
              </a:ext>
            </a:extLst>
          </p:cNvPr>
          <p:cNvSpPr/>
          <p:nvPr/>
        </p:nvSpPr>
        <p:spPr>
          <a:xfrm rot="10800000">
            <a:off x="1390774" y="1885054"/>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9;p42">
            <a:extLst>
              <a:ext uri="{FF2B5EF4-FFF2-40B4-BE49-F238E27FC236}">
                <a16:creationId xmlns:a16="http://schemas.microsoft.com/office/drawing/2014/main" id="{BA1768A9-9384-4D58-9181-02A91678991B}"/>
              </a:ext>
            </a:extLst>
          </p:cNvPr>
          <p:cNvSpPr txBox="1"/>
          <p:nvPr/>
        </p:nvSpPr>
        <p:spPr>
          <a:xfrm>
            <a:off x="1390774" y="1904254"/>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chemeClr val="accent4"/>
                </a:solidFill>
                <a:latin typeface="DM Sans"/>
                <a:ea typeface="DM Sans"/>
                <a:cs typeface="DM Sans"/>
                <a:sym typeface="DM Sans"/>
              </a:rPr>
              <a:t>2</a:t>
            </a:r>
            <a:endParaRPr sz="1600" b="1" dirty="0">
              <a:solidFill>
                <a:schemeClr val="accent4"/>
              </a:solidFill>
              <a:latin typeface="DM Sans"/>
              <a:ea typeface="DM Sans"/>
              <a:cs typeface="DM Sans"/>
              <a:sym typeface="DM Sans"/>
            </a:endParaRPr>
          </a:p>
        </p:txBody>
      </p:sp>
      <p:sp>
        <p:nvSpPr>
          <p:cNvPr id="23" name="Google Shape;1192;p53">
            <a:extLst>
              <a:ext uri="{FF2B5EF4-FFF2-40B4-BE49-F238E27FC236}">
                <a16:creationId xmlns:a16="http://schemas.microsoft.com/office/drawing/2014/main" id="{EA43413C-144B-45C1-932B-B9C5C2DB2EBB}"/>
              </a:ext>
            </a:extLst>
          </p:cNvPr>
          <p:cNvSpPr/>
          <p:nvPr/>
        </p:nvSpPr>
        <p:spPr>
          <a:xfrm>
            <a:off x="4388749" y="490758"/>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DM Sans"/>
                <a:ea typeface="DM Sans"/>
                <a:cs typeface="DM Sans"/>
                <a:sym typeface="DM Sans"/>
              </a:rPr>
              <a:t>Sample Output</a:t>
            </a:r>
            <a:endParaRPr sz="2800" b="1" dirty="0">
              <a:latin typeface="DM Sans"/>
              <a:ea typeface="DM Sans"/>
              <a:cs typeface="DM Sans"/>
              <a:sym typeface="DM Sans"/>
            </a:endParaRPr>
          </a:p>
        </p:txBody>
      </p:sp>
    </p:spTree>
    <p:extLst>
      <p:ext uri="{BB962C8B-B14F-4D97-AF65-F5344CB8AC3E}">
        <p14:creationId xmlns:p14="http://schemas.microsoft.com/office/powerpoint/2010/main" val="71074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17"/>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2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61"/>
          <p:cNvSpPr txBox="1">
            <a:spLocks noGrp="1"/>
          </p:cNvSpPr>
          <p:nvPr>
            <p:ph type="title"/>
          </p:nvPr>
        </p:nvSpPr>
        <p:spPr>
          <a:xfrm>
            <a:off x="5800425" y="1788438"/>
            <a:ext cx="2630400" cy="597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Withdraw</a:t>
            </a:r>
            <a:endParaRPr dirty="0"/>
          </a:p>
        </p:txBody>
      </p:sp>
      <p:sp>
        <p:nvSpPr>
          <p:cNvPr id="1609" name="Google Shape;1609;p61"/>
          <p:cNvSpPr txBox="1">
            <a:spLocks noGrp="1"/>
          </p:cNvSpPr>
          <p:nvPr>
            <p:ph type="subTitle" idx="1"/>
          </p:nvPr>
        </p:nvSpPr>
        <p:spPr>
          <a:xfrm>
            <a:off x="5800375" y="2483563"/>
            <a:ext cx="2630400" cy="87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User will enter the amount they want to withdraw and current balance will be shown.</a:t>
            </a:r>
            <a:endParaRPr dirty="0"/>
          </a:p>
        </p:txBody>
      </p:sp>
      <p:grpSp>
        <p:nvGrpSpPr>
          <p:cNvPr id="1617" name="Google Shape;1617;p61"/>
          <p:cNvGrpSpPr/>
          <p:nvPr/>
        </p:nvGrpSpPr>
        <p:grpSpPr>
          <a:xfrm>
            <a:off x="7514682" y="4219825"/>
            <a:ext cx="391500" cy="391500"/>
            <a:chOff x="1900200" y="3263712"/>
            <a:chExt cx="391500" cy="391500"/>
          </a:xfrm>
        </p:grpSpPr>
        <p:sp>
          <p:nvSpPr>
            <p:cNvPr id="1618" name="Google Shape;1618;p6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9" name="Google Shape;1619;p6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20" name="Google Shape;1620;p61"/>
          <p:cNvGrpSpPr/>
          <p:nvPr/>
        </p:nvGrpSpPr>
        <p:grpSpPr>
          <a:xfrm>
            <a:off x="1768626" y="537225"/>
            <a:ext cx="391500" cy="391500"/>
            <a:chOff x="1761025" y="4221850"/>
            <a:chExt cx="391500" cy="391500"/>
          </a:xfrm>
        </p:grpSpPr>
        <p:sp>
          <p:nvSpPr>
            <p:cNvPr id="1621" name="Google Shape;1621;p61"/>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1623" name="Google Shape;1623;p61"/>
          <p:cNvGrpSpPr/>
          <p:nvPr/>
        </p:nvGrpSpPr>
        <p:grpSpPr>
          <a:xfrm>
            <a:off x="6465487" y="4219825"/>
            <a:ext cx="391500" cy="391500"/>
            <a:chOff x="790425" y="1928737"/>
            <a:chExt cx="391500" cy="391500"/>
          </a:xfrm>
        </p:grpSpPr>
        <p:sp>
          <p:nvSpPr>
            <p:cNvPr id="1624" name="Google Shape;1624;p61"/>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5" name="Google Shape;1625;p61"/>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6" name="Google Shape;1626;p61"/>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7" name="Google Shape;1627;p61"/>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303D88D5-AECA-49D1-B7B6-F8804225314E}"/>
              </a:ext>
            </a:extLst>
          </p:cNvPr>
          <p:cNvPicPr>
            <a:picLocks noChangeAspect="1"/>
          </p:cNvPicPr>
          <p:nvPr/>
        </p:nvPicPr>
        <p:blipFill>
          <a:blip r:embed="rId3"/>
          <a:stretch>
            <a:fillRect/>
          </a:stretch>
        </p:blipFill>
        <p:spPr>
          <a:xfrm>
            <a:off x="713175" y="2087088"/>
            <a:ext cx="4096867" cy="1444877"/>
          </a:xfrm>
          <a:prstGeom prst="rect">
            <a:avLst/>
          </a:prstGeom>
        </p:spPr>
      </p:pic>
      <p:sp>
        <p:nvSpPr>
          <p:cNvPr id="19" name="Google Shape;818;p42">
            <a:extLst>
              <a:ext uri="{FF2B5EF4-FFF2-40B4-BE49-F238E27FC236}">
                <a16:creationId xmlns:a16="http://schemas.microsoft.com/office/drawing/2014/main" id="{85124907-A820-4BA1-BC94-0C8B0DB8428A}"/>
              </a:ext>
            </a:extLst>
          </p:cNvPr>
          <p:cNvSpPr/>
          <p:nvPr/>
        </p:nvSpPr>
        <p:spPr>
          <a:xfrm rot="10800000">
            <a:off x="5935813" y="188834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9;p42">
            <a:extLst>
              <a:ext uri="{FF2B5EF4-FFF2-40B4-BE49-F238E27FC236}">
                <a16:creationId xmlns:a16="http://schemas.microsoft.com/office/drawing/2014/main" id="{6F3132C1-2911-45B6-8502-CFFEB00A794C}"/>
              </a:ext>
            </a:extLst>
          </p:cNvPr>
          <p:cNvSpPr txBox="1"/>
          <p:nvPr/>
        </p:nvSpPr>
        <p:spPr>
          <a:xfrm>
            <a:off x="5935813" y="190754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3</a:t>
            </a:r>
            <a:endParaRPr sz="1600" b="1">
              <a:solidFill>
                <a:schemeClr val="accent4"/>
              </a:solidFill>
              <a:latin typeface="DM Sans"/>
              <a:ea typeface="DM Sans"/>
              <a:cs typeface="DM Sans"/>
              <a:sym typeface="DM Sans"/>
            </a:endParaRPr>
          </a:p>
        </p:txBody>
      </p:sp>
      <p:sp>
        <p:nvSpPr>
          <p:cNvPr id="21" name="Google Shape;1192;p53">
            <a:extLst>
              <a:ext uri="{FF2B5EF4-FFF2-40B4-BE49-F238E27FC236}">
                <a16:creationId xmlns:a16="http://schemas.microsoft.com/office/drawing/2014/main" id="{5D3C5587-3FE3-42AA-A25A-2A32EAE9D142}"/>
              </a:ext>
            </a:extLst>
          </p:cNvPr>
          <p:cNvSpPr/>
          <p:nvPr/>
        </p:nvSpPr>
        <p:spPr>
          <a:xfrm>
            <a:off x="4388749" y="490758"/>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DM Sans"/>
                <a:ea typeface="DM Sans"/>
                <a:cs typeface="DM Sans"/>
                <a:sym typeface="DM Sans"/>
              </a:rPr>
              <a:t>Sample Output</a:t>
            </a:r>
            <a:endParaRPr sz="2800" b="1" dirty="0">
              <a:latin typeface="DM Sans"/>
              <a:ea typeface="DM Sans"/>
              <a:cs typeface="DM Sans"/>
              <a:sym typeface="DM Sans"/>
            </a:endParaRPr>
          </a:p>
        </p:txBody>
      </p:sp>
    </p:spTree>
    <p:extLst>
      <p:ext uri="{BB962C8B-B14F-4D97-AF65-F5344CB8AC3E}">
        <p14:creationId xmlns:p14="http://schemas.microsoft.com/office/powerpoint/2010/main" val="387561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17"/>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2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61"/>
          <p:cNvSpPr txBox="1">
            <a:spLocks noGrp="1"/>
          </p:cNvSpPr>
          <p:nvPr>
            <p:ph type="title"/>
          </p:nvPr>
        </p:nvSpPr>
        <p:spPr>
          <a:xfrm>
            <a:off x="941812" y="1788438"/>
            <a:ext cx="2961448" cy="597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Check Balance</a:t>
            </a:r>
            <a:endParaRPr dirty="0"/>
          </a:p>
        </p:txBody>
      </p:sp>
      <p:sp>
        <p:nvSpPr>
          <p:cNvPr id="1609" name="Google Shape;1609;p61"/>
          <p:cNvSpPr txBox="1">
            <a:spLocks noGrp="1"/>
          </p:cNvSpPr>
          <p:nvPr>
            <p:ph type="subTitle" idx="1"/>
          </p:nvPr>
        </p:nvSpPr>
        <p:spPr>
          <a:xfrm>
            <a:off x="1228368" y="2483563"/>
            <a:ext cx="2630400" cy="8715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When user select option 1, to check balance, it will display the current balance.</a:t>
            </a:r>
            <a:endParaRPr dirty="0"/>
          </a:p>
        </p:txBody>
      </p:sp>
      <p:grpSp>
        <p:nvGrpSpPr>
          <p:cNvPr id="1617" name="Google Shape;1617;p61"/>
          <p:cNvGrpSpPr/>
          <p:nvPr/>
        </p:nvGrpSpPr>
        <p:grpSpPr>
          <a:xfrm>
            <a:off x="7514682" y="4219825"/>
            <a:ext cx="391500" cy="391500"/>
            <a:chOff x="1900200" y="3263712"/>
            <a:chExt cx="391500" cy="391500"/>
          </a:xfrm>
        </p:grpSpPr>
        <p:sp>
          <p:nvSpPr>
            <p:cNvPr id="1618" name="Google Shape;1618;p6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9" name="Google Shape;1619;p6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20" name="Google Shape;1620;p61"/>
          <p:cNvGrpSpPr/>
          <p:nvPr/>
        </p:nvGrpSpPr>
        <p:grpSpPr>
          <a:xfrm>
            <a:off x="1768626" y="537225"/>
            <a:ext cx="391500" cy="391500"/>
            <a:chOff x="1761025" y="4221850"/>
            <a:chExt cx="391500" cy="391500"/>
          </a:xfrm>
        </p:grpSpPr>
        <p:sp>
          <p:nvSpPr>
            <p:cNvPr id="1621" name="Google Shape;1621;p61"/>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1623" name="Google Shape;1623;p61"/>
          <p:cNvGrpSpPr/>
          <p:nvPr/>
        </p:nvGrpSpPr>
        <p:grpSpPr>
          <a:xfrm>
            <a:off x="6465487" y="4219825"/>
            <a:ext cx="391500" cy="391500"/>
            <a:chOff x="790425" y="1928737"/>
            <a:chExt cx="391500" cy="391500"/>
          </a:xfrm>
        </p:grpSpPr>
        <p:sp>
          <p:nvSpPr>
            <p:cNvPr id="1624" name="Google Shape;1624;p61"/>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5" name="Google Shape;1625;p61"/>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6" name="Google Shape;1626;p61"/>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7" name="Google Shape;1627;p61"/>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pic>
        <p:nvPicPr>
          <p:cNvPr id="2" name="Picture 1">
            <a:extLst>
              <a:ext uri="{FF2B5EF4-FFF2-40B4-BE49-F238E27FC236}">
                <a16:creationId xmlns:a16="http://schemas.microsoft.com/office/drawing/2014/main" id="{0B7E963C-FDCE-4C0A-BE35-0FA7F319EC1E}"/>
              </a:ext>
            </a:extLst>
          </p:cNvPr>
          <p:cNvPicPr>
            <a:picLocks noChangeAspect="1"/>
          </p:cNvPicPr>
          <p:nvPr/>
        </p:nvPicPr>
        <p:blipFill>
          <a:blip r:embed="rId3"/>
          <a:stretch>
            <a:fillRect/>
          </a:stretch>
        </p:blipFill>
        <p:spPr>
          <a:xfrm>
            <a:off x="4987079" y="1741866"/>
            <a:ext cx="2956816" cy="1219306"/>
          </a:xfrm>
          <a:prstGeom prst="rect">
            <a:avLst/>
          </a:prstGeom>
        </p:spPr>
      </p:pic>
      <p:sp>
        <p:nvSpPr>
          <p:cNvPr id="19" name="Google Shape;818;p42">
            <a:extLst>
              <a:ext uri="{FF2B5EF4-FFF2-40B4-BE49-F238E27FC236}">
                <a16:creationId xmlns:a16="http://schemas.microsoft.com/office/drawing/2014/main" id="{7656AC38-046C-4920-897E-37E86500FE00}"/>
              </a:ext>
            </a:extLst>
          </p:cNvPr>
          <p:cNvSpPr/>
          <p:nvPr/>
        </p:nvSpPr>
        <p:spPr>
          <a:xfrm rot="10800000">
            <a:off x="550312" y="1921193"/>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9;p42">
            <a:extLst>
              <a:ext uri="{FF2B5EF4-FFF2-40B4-BE49-F238E27FC236}">
                <a16:creationId xmlns:a16="http://schemas.microsoft.com/office/drawing/2014/main" id="{5F28FC0C-948B-48D4-93B1-B3C38E704B1C}"/>
              </a:ext>
            </a:extLst>
          </p:cNvPr>
          <p:cNvSpPr txBox="1"/>
          <p:nvPr/>
        </p:nvSpPr>
        <p:spPr>
          <a:xfrm>
            <a:off x="550312" y="1940393"/>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chemeClr val="accent4"/>
                </a:solidFill>
                <a:latin typeface="DM Sans"/>
                <a:ea typeface="DM Sans"/>
                <a:cs typeface="DM Sans"/>
                <a:sym typeface="DM Sans"/>
              </a:rPr>
              <a:t>4</a:t>
            </a:r>
            <a:endParaRPr sz="1600" b="1" dirty="0">
              <a:solidFill>
                <a:schemeClr val="accent4"/>
              </a:solidFill>
              <a:latin typeface="DM Sans"/>
              <a:ea typeface="DM Sans"/>
              <a:cs typeface="DM Sans"/>
              <a:sym typeface="DM Sans"/>
            </a:endParaRPr>
          </a:p>
        </p:txBody>
      </p:sp>
      <p:sp>
        <p:nvSpPr>
          <p:cNvPr id="21" name="Google Shape;1192;p53">
            <a:extLst>
              <a:ext uri="{FF2B5EF4-FFF2-40B4-BE49-F238E27FC236}">
                <a16:creationId xmlns:a16="http://schemas.microsoft.com/office/drawing/2014/main" id="{28455D79-E1F8-465C-9B23-B073B5CE302C}"/>
              </a:ext>
            </a:extLst>
          </p:cNvPr>
          <p:cNvSpPr/>
          <p:nvPr/>
        </p:nvSpPr>
        <p:spPr>
          <a:xfrm>
            <a:off x="4388749" y="490758"/>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DM Sans"/>
                <a:ea typeface="DM Sans"/>
                <a:cs typeface="DM Sans"/>
                <a:sym typeface="DM Sans"/>
              </a:rPr>
              <a:t>Sample Output</a:t>
            </a:r>
            <a:endParaRPr sz="2800" b="1" dirty="0">
              <a:latin typeface="DM Sans"/>
              <a:ea typeface="DM Sans"/>
              <a:cs typeface="DM Sans"/>
              <a:sym typeface="DM Sans"/>
            </a:endParaRPr>
          </a:p>
        </p:txBody>
      </p:sp>
    </p:spTree>
    <p:extLst>
      <p:ext uri="{BB962C8B-B14F-4D97-AF65-F5344CB8AC3E}">
        <p14:creationId xmlns:p14="http://schemas.microsoft.com/office/powerpoint/2010/main" val="143397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17"/>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2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61"/>
          <p:cNvSpPr txBox="1">
            <a:spLocks noGrp="1"/>
          </p:cNvSpPr>
          <p:nvPr>
            <p:ph type="title"/>
          </p:nvPr>
        </p:nvSpPr>
        <p:spPr>
          <a:xfrm>
            <a:off x="5063319" y="1788438"/>
            <a:ext cx="3367506" cy="597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Previous Transaction</a:t>
            </a:r>
            <a:endParaRPr dirty="0"/>
          </a:p>
        </p:txBody>
      </p:sp>
      <p:sp>
        <p:nvSpPr>
          <p:cNvPr id="1609" name="Google Shape;1609;p61"/>
          <p:cNvSpPr txBox="1">
            <a:spLocks noGrp="1"/>
          </p:cNvSpPr>
          <p:nvPr>
            <p:ph type="subTitle" idx="1"/>
          </p:nvPr>
        </p:nvSpPr>
        <p:spPr>
          <a:xfrm>
            <a:off x="5800375" y="2606395"/>
            <a:ext cx="2630400" cy="8715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MY" dirty="0"/>
              <a:t>When the option is selected, the history of transaction will be displayed as transaction record.</a:t>
            </a:r>
            <a:endParaRPr dirty="0"/>
          </a:p>
        </p:txBody>
      </p:sp>
      <p:grpSp>
        <p:nvGrpSpPr>
          <p:cNvPr id="1617" name="Google Shape;1617;p61"/>
          <p:cNvGrpSpPr/>
          <p:nvPr/>
        </p:nvGrpSpPr>
        <p:grpSpPr>
          <a:xfrm>
            <a:off x="7514682" y="4219825"/>
            <a:ext cx="391500" cy="391500"/>
            <a:chOff x="1900200" y="3263712"/>
            <a:chExt cx="391500" cy="391500"/>
          </a:xfrm>
        </p:grpSpPr>
        <p:sp>
          <p:nvSpPr>
            <p:cNvPr id="1618" name="Google Shape;1618;p6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9" name="Google Shape;1619;p6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20" name="Google Shape;1620;p61"/>
          <p:cNvGrpSpPr/>
          <p:nvPr/>
        </p:nvGrpSpPr>
        <p:grpSpPr>
          <a:xfrm>
            <a:off x="1768626" y="537225"/>
            <a:ext cx="391500" cy="391500"/>
            <a:chOff x="1761025" y="4221850"/>
            <a:chExt cx="391500" cy="391500"/>
          </a:xfrm>
        </p:grpSpPr>
        <p:sp>
          <p:nvSpPr>
            <p:cNvPr id="1621" name="Google Shape;1621;p61"/>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1623" name="Google Shape;1623;p61"/>
          <p:cNvGrpSpPr/>
          <p:nvPr/>
        </p:nvGrpSpPr>
        <p:grpSpPr>
          <a:xfrm>
            <a:off x="6465487" y="4219825"/>
            <a:ext cx="391500" cy="391500"/>
            <a:chOff x="790425" y="1928737"/>
            <a:chExt cx="391500" cy="391500"/>
          </a:xfrm>
        </p:grpSpPr>
        <p:sp>
          <p:nvSpPr>
            <p:cNvPr id="1624" name="Google Shape;1624;p61"/>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5" name="Google Shape;1625;p61"/>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6" name="Google Shape;1626;p61"/>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7" name="Google Shape;1627;p61"/>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sp>
        <p:nvSpPr>
          <p:cNvPr id="18" name="Google Shape;818;p42">
            <a:extLst>
              <a:ext uri="{FF2B5EF4-FFF2-40B4-BE49-F238E27FC236}">
                <a16:creationId xmlns:a16="http://schemas.microsoft.com/office/drawing/2014/main" id="{38DC7188-94E6-4516-97EB-2094DE18FE15}"/>
              </a:ext>
            </a:extLst>
          </p:cNvPr>
          <p:cNvSpPr/>
          <p:nvPr/>
        </p:nvSpPr>
        <p:spPr>
          <a:xfrm rot="10800000">
            <a:off x="5408875" y="1874697"/>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9;p42">
            <a:extLst>
              <a:ext uri="{FF2B5EF4-FFF2-40B4-BE49-F238E27FC236}">
                <a16:creationId xmlns:a16="http://schemas.microsoft.com/office/drawing/2014/main" id="{10892554-C0BB-4F9A-A48A-3CA237DAB0D8}"/>
              </a:ext>
            </a:extLst>
          </p:cNvPr>
          <p:cNvSpPr txBox="1"/>
          <p:nvPr/>
        </p:nvSpPr>
        <p:spPr>
          <a:xfrm>
            <a:off x="5408875" y="1893897"/>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chemeClr val="accent4"/>
                </a:solidFill>
                <a:latin typeface="DM Sans"/>
                <a:ea typeface="DM Sans"/>
                <a:cs typeface="DM Sans"/>
                <a:sym typeface="DM Sans"/>
              </a:rPr>
              <a:t>5</a:t>
            </a:r>
            <a:endParaRPr sz="1600" b="1" dirty="0">
              <a:solidFill>
                <a:schemeClr val="accent4"/>
              </a:solidFill>
              <a:latin typeface="DM Sans"/>
              <a:ea typeface="DM Sans"/>
              <a:cs typeface="DM Sans"/>
              <a:sym typeface="DM Sans"/>
            </a:endParaRPr>
          </a:p>
        </p:txBody>
      </p:sp>
      <p:pic>
        <p:nvPicPr>
          <p:cNvPr id="5" name="Picture 4">
            <a:extLst>
              <a:ext uri="{FF2B5EF4-FFF2-40B4-BE49-F238E27FC236}">
                <a16:creationId xmlns:a16="http://schemas.microsoft.com/office/drawing/2014/main" id="{7B23EC80-4EE3-4BE4-8E42-0F33AA6196E3}"/>
              </a:ext>
            </a:extLst>
          </p:cNvPr>
          <p:cNvPicPr>
            <a:picLocks noChangeAspect="1"/>
          </p:cNvPicPr>
          <p:nvPr/>
        </p:nvPicPr>
        <p:blipFill>
          <a:blip r:embed="rId3"/>
          <a:stretch>
            <a:fillRect/>
          </a:stretch>
        </p:blipFill>
        <p:spPr>
          <a:xfrm>
            <a:off x="770117" y="2087088"/>
            <a:ext cx="2780017" cy="1219306"/>
          </a:xfrm>
          <a:prstGeom prst="rect">
            <a:avLst/>
          </a:prstGeom>
        </p:spPr>
      </p:pic>
      <p:sp>
        <p:nvSpPr>
          <p:cNvPr id="21" name="Google Shape;1192;p53">
            <a:extLst>
              <a:ext uri="{FF2B5EF4-FFF2-40B4-BE49-F238E27FC236}">
                <a16:creationId xmlns:a16="http://schemas.microsoft.com/office/drawing/2014/main" id="{9DD14D18-BAB5-418B-ACBB-D48793FEA142}"/>
              </a:ext>
            </a:extLst>
          </p:cNvPr>
          <p:cNvSpPr/>
          <p:nvPr/>
        </p:nvSpPr>
        <p:spPr>
          <a:xfrm>
            <a:off x="4388749" y="490758"/>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DM Sans"/>
                <a:ea typeface="DM Sans"/>
                <a:cs typeface="DM Sans"/>
                <a:sym typeface="DM Sans"/>
              </a:rPr>
              <a:t>Sample Output</a:t>
            </a:r>
            <a:endParaRPr sz="2800" b="1" dirty="0">
              <a:latin typeface="DM Sans"/>
              <a:ea typeface="DM Sans"/>
              <a:cs typeface="DM Sans"/>
              <a:sym typeface="DM Sans"/>
            </a:endParaRPr>
          </a:p>
        </p:txBody>
      </p:sp>
    </p:spTree>
    <p:extLst>
      <p:ext uri="{BB962C8B-B14F-4D97-AF65-F5344CB8AC3E}">
        <p14:creationId xmlns:p14="http://schemas.microsoft.com/office/powerpoint/2010/main" val="103026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17"/>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2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691"/>
        <p:cNvGrpSpPr/>
        <p:nvPr/>
      </p:nvGrpSpPr>
      <p:grpSpPr>
        <a:xfrm>
          <a:off x="0" y="0"/>
          <a:ext cx="0" cy="0"/>
          <a:chOff x="0" y="0"/>
          <a:chExt cx="0" cy="0"/>
        </a:xfrm>
      </p:grpSpPr>
      <p:sp>
        <p:nvSpPr>
          <p:cNvPr id="692" name="Google Shape;692;p38"/>
          <p:cNvSpPr txBox="1">
            <a:spLocks noGrp="1"/>
          </p:cNvSpPr>
          <p:nvPr>
            <p:ph type="title"/>
          </p:nvPr>
        </p:nvSpPr>
        <p:spPr>
          <a:xfrm>
            <a:off x="3211875" y="1886738"/>
            <a:ext cx="2305500" cy="35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Chapter 1</a:t>
            </a:r>
            <a:endParaRPr dirty="0"/>
          </a:p>
        </p:txBody>
      </p:sp>
      <p:sp>
        <p:nvSpPr>
          <p:cNvPr id="693" name="Google Shape;693;p38"/>
          <p:cNvSpPr txBox="1">
            <a:spLocks noGrp="1"/>
          </p:cNvSpPr>
          <p:nvPr>
            <p:ph type="subTitle" idx="1"/>
          </p:nvPr>
        </p:nvSpPr>
        <p:spPr>
          <a:xfrm>
            <a:off x="3211874" y="2250150"/>
            <a:ext cx="2392675"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Problem Statement, Objectives, Expected Result</a:t>
            </a:r>
            <a:endParaRPr dirty="0"/>
          </a:p>
        </p:txBody>
      </p:sp>
      <p:sp>
        <p:nvSpPr>
          <p:cNvPr id="694" name="Google Shape;694;p38"/>
          <p:cNvSpPr txBox="1">
            <a:spLocks noGrp="1"/>
          </p:cNvSpPr>
          <p:nvPr>
            <p:ph type="title" idx="2"/>
          </p:nvPr>
        </p:nvSpPr>
        <p:spPr>
          <a:xfrm>
            <a:off x="6125275" y="1886738"/>
            <a:ext cx="2305500" cy="35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Chapter 2</a:t>
            </a:r>
            <a:endParaRPr dirty="0"/>
          </a:p>
        </p:txBody>
      </p:sp>
      <p:sp>
        <p:nvSpPr>
          <p:cNvPr id="695" name="Google Shape;695;p38"/>
          <p:cNvSpPr txBox="1">
            <a:spLocks noGrp="1"/>
          </p:cNvSpPr>
          <p:nvPr>
            <p:ph type="subTitle" idx="3"/>
          </p:nvPr>
        </p:nvSpPr>
        <p:spPr>
          <a:xfrm>
            <a:off x="6125268" y="2250150"/>
            <a:ext cx="2633721"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Methodology, Advantages and Disadvantages of Methodology</a:t>
            </a:r>
            <a:endParaRPr dirty="0"/>
          </a:p>
        </p:txBody>
      </p:sp>
      <p:sp>
        <p:nvSpPr>
          <p:cNvPr id="696" name="Google Shape;696;p38"/>
          <p:cNvSpPr txBox="1">
            <a:spLocks noGrp="1"/>
          </p:cNvSpPr>
          <p:nvPr>
            <p:ph type="title" idx="4"/>
          </p:nvPr>
        </p:nvSpPr>
        <p:spPr>
          <a:xfrm>
            <a:off x="5124908" y="3382186"/>
            <a:ext cx="2305500" cy="353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Chapter 3</a:t>
            </a:r>
            <a:endParaRPr dirty="0"/>
          </a:p>
        </p:txBody>
      </p:sp>
      <p:sp>
        <p:nvSpPr>
          <p:cNvPr id="697" name="Google Shape;697;p38"/>
          <p:cNvSpPr txBox="1">
            <a:spLocks noGrp="1"/>
          </p:cNvSpPr>
          <p:nvPr>
            <p:ph type="subTitle" idx="5"/>
          </p:nvPr>
        </p:nvSpPr>
        <p:spPr>
          <a:xfrm>
            <a:off x="5124907" y="3749021"/>
            <a:ext cx="2392675"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 Conclusion, Future Improvement</a:t>
            </a:r>
            <a:endParaRPr dirty="0"/>
          </a:p>
        </p:txBody>
      </p:sp>
      <p:sp>
        <p:nvSpPr>
          <p:cNvPr id="700" name="Google Shape;700;p38"/>
          <p:cNvSpPr txBox="1">
            <a:spLocks noGrp="1"/>
          </p:cNvSpPr>
          <p:nvPr>
            <p:ph type="title" idx="8"/>
          </p:nvPr>
        </p:nvSpPr>
        <p:spPr>
          <a:xfrm>
            <a:off x="3211875" y="1477101"/>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701" name="Google Shape;701;p38"/>
          <p:cNvSpPr txBox="1">
            <a:spLocks noGrp="1"/>
          </p:cNvSpPr>
          <p:nvPr>
            <p:ph type="title" idx="9"/>
          </p:nvPr>
        </p:nvSpPr>
        <p:spPr>
          <a:xfrm>
            <a:off x="5124908" y="2970684"/>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702" name="Google Shape;702;p38"/>
          <p:cNvSpPr txBox="1">
            <a:spLocks noGrp="1"/>
          </p:cNvSpPr>
          <p:nvPr>
            <p:ph type="title" idx="13"/>
          </p:nvPr>
        </p:nvSpPr>
        <p:spPr>
          <a:xfrm>
            <a:off x="6125275" y="1477101"/>
            <a:ext cx="734700" cy="39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704" name="Google Shape;704;p38"/>
          <p:cNvSpPr txBox="1">
            <a:spLocks noGrp="1"/>
          </p:cNvSpPr>
          <p:nvPr>
            <p:ph type="title" idx="15"/>
          </p:nvPr>
        </p:nvSpPr>
        <p:spPr>
          <a:xfrm>
            <a:off x="719675" y="539500"/>
            <a:ext cx="77112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705" name="Google Shape;705;p38"/>
          <p:cNvSpPr/>
          <p:nvPr/>
        </p:nvSpPr>
        <p:spPr>
          <a:xfrm rot="10800000">
            <a:off x="1244278" y="4217075"/>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8"/>
          <p:cNvGrpSpPr/>
          <p:nvPr/>
        </p:nvGrpSpPr>
        <p:grpSpPr>
          <a:xfrm>
            <a:off x="719684" y="3682475"/>
            <a:ext cx="391500" cy="391500"/>
            <a:chOff x="713225" y="4221850"/>
            <a:chExt cx="391500" cy="391500"/>
          </a:xfrm>
        </p:grpSpPr>
        <p:sp>
          <p:nvSpPr>
            <p:cNvPr id="707" name="Google Shape;707;p38"/>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8"/>
            <p:cNvGrpSpPr/>
            <p:nvPr/>
          </p:nvGrpSpPr>
          <p:grpSpPr>
            <a:xfrm>
              <a:off x="790513" y="4323763"/>
              <a:ext cx="236923" cy="236923"/>
              <a:chOff x="1113470" y="1110867"/>
              <a:chExt cx="320860" cy="320860"/>
            </a:xfrm>
          </p:grpSpPr>
          <p:sp>
            <p:nvSpPr>
              <p:cNvPr id="709" name="Google Shape;709;p38"/>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710" name="Google Shape;710;p38"/>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711" name="Google Shape;711;p38"/>
          <p:cNvGrpSpPr/>
          <p:nvPr/>
        </p:nvGrpSpPr>
        <p:grpSpPr>
          <a:xfrm>
            <a:off x="2711975" y="1476800"/>
            <a:ext cx="391500" cy="391500"/>
            <a:chOff x="1761025" y="4221850"/>
            <a:chExt cx="391500" cy="391500"/>
          </a:xfrm>
        </p:grpSpPr>
        <p:sp>
          <p:nvSpPr>
            <p:cNvPr id="712" name="Google Shape;712;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grpSp>
        <p:nvGrpSpPr>
          <p:cNvPr id="714" name="Google Shape;714;p38"/>
          <p:cNvGrpSpPr/>
          <p:nvPr/>
        </p:nvGrpSpPr>
        <p:grpSpPr>
          <a:xfrm>
            <a:off x="4625008" y="2970385"/>
            <a:ext cx="391500" cy="391500"/>
            <a:chOff x="1761025" y="4221850"/>
            <a:chExt cx="391500" cy="391500"/>
          </a:xfrm>
        </p:grpSpPr>
        <p:sp>
          <p:nvSpPr>
            <p:cNvPr id="715" name="Google Shape;715;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grpSp>
        <p:nvGrpSpPr>
          <p:cNvPr id="717" name="Google Shape;717;p38"/>
          <p:cNvGrpSpPr/>
          <p:nvPr/>
        </p:nvGrpSpPr>
        <p:grpSpPr>
          <a:xfrm>
            <a:off x="5604550" y="1476800"/>
            <a:ext cx="391500" cy="391500"/>
            <a:chOff x="1761025" y="4221850"/>
            <a:chExt cx="391500" cy="391500"/>
          </a:xfrm>
        </p:grpSpPr>
        <p:sp>
          <p:nvSpPr>
            <p:cNvPr id="718" name="Google Shape;718;p38"/>
            <p:cNvSpPr/>
            <p:nvPr/>
          </p:nvSpPr>
          <p:spPr>
            <a:xfrm>
              <a:off x="1761025" y="4221850"/>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1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17"/>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14"/>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706"/>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61"/>
          <p:cNvSpPr txBox="1">
            <a:spLocks noGrp="1"/>
          </p:cNvSpPr>
          <p:nvPr>
            <p:ph type="title"/>
          </p:nvPr>
        </p:nvSpPr>
        <p:spPr>
          <a:xfrm>
            <a:off x="941812" y="1788438"/>
            <a:ext cx="2961448" cy="597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Exit System</a:t>
            </a:r>
            <a:endParaRPr dirty="0"/>
          </a:p>
        </p:txBody>
      </p:sp>
      <p:sp>
        <p:nvSpPr>
          <p:cNvPr id="1609" name="Google Shape;1609;p61"/>
          <p:cNvSpPr txBox="1">
            <a:spLocks noGrp="1"/>
          </p:cNvSpPr>
          <p:nvPr>
            <p:ph type="subTitle" idx="1"/>
          </p:nvPr>
        </p:nvSpPr>
        <p:spPr>
          <a:xfrm>
            <a:off x="1228368" y="2483563"/>
            <a:ext cx="2630400" cy="8715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When user select option to exit system, user will get exit message as feedback to our service,  </a:t>
            </a:r>
            <a:endParaRPr dirty="0"/>
          </a:p>
        </p:txBody>
      </p:sp>
      <p:grpSp>
        <p:nvGrpSpPr>
          <p:cNvPr id="1617" name="Google Shape;1617;p61"/>
          <p:cNvGrpSpPr/>
          <p:nvPr/>
        </p:nvGrpSpPr>
        <p:grpSpPr>
          <a:xfrm>
            <a:off x="7514682" y="4219825"/>
            <a:ext cx="391500" cy="391500"/>
            <a:chOff x="1900200" y="3263712"/>
            <a:chExt cx="391500" cy="391500"/>
          </a:xfrm>
        </p:grpSpPr>
        <p:sp>
          <p:nvSpPr>
            <p:cNvPr id="1618" name="Google Shape;1618;p61"/>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9" name="Google Shape;1619;p61"/>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1620" name="Google Shape;1620;p61"/>
          <p:cNvGrpSpPr/>
          <p:nvPr/>
        </p:nvGrpSpPr>
        <p:grpSpPr>
          <a:xfrm>
            <a:off x="1768626" y="537225"/>
            <a:ext cx="391500" cy="391500"/>
            <a:chOff x="1761025" y="4221850"/>
            <a:chExt cx="391500" cy="391500"/>
          </a:xfrm>
        </p:grpSpPr>
        <p:sp>
          <p:nvSpPr>
            <p:cNvPr id="1621" name="Google Shape;1621;p61"/>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1623" name="Google Shape;1623;p61"/>
          <p:cNvGrpSpPr/>
          <p:nvPr/>
        </p:nvGrpSpPr>
        <p:grpSpPr>
          <a:xfrm>
            <a:off x="6465487" y="4219825"/>
            <a:ext cx="391500" cy="391500"/>
            <a:chOff x="790425" y="1928737"/>
            <a:chExt cx="391500" cy="391500"/>
          </a:xfrm>
        </p:grpSpPr>
        <p:sp>
          <p:nvSpPr>
            <p:cNvPr id="1624" name="Google Shape;1624;p61"/>
            <p:cNvSpPr/>
            <p:nvPr/>
          </p:nvSpPr>
          <p:spPr>
            <a:xfrm>
              <a:off x="790425" y="1928737"/>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5" name="Google Shape;1625;p61"/>
            <p:cNvCxnSpPr/>
            <p:nvPr/>
          </p:nvCxnSpPr>
          <p:spPr>
            <a:xfrm rot="10800000">
              <a:off x="940563"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6" name="Google Shape;1626;p61"/>
            <p:cNvCxnSpPr/>
            <p:nvPr/>
          </p:nvCxnSpPr>
          <p:spPr>
            <a:xfrm rot="10800000">
              <a:off x="1031788" y="2016913"/>
              <a:ext cx="0" cy="123900"/>
            </a:xfrm>
            <a:prstGeom prst="straightConnector1">
              <a:avLst/>
            </a:prstGeom>
            <a:noFill/>
            <a:ln w="28575" cap="flat" cmpd="sng">
              <a:solidFill>
                <a:schemeClr val="accent2"/>
              </a:solidFill>
              <a:prstDash val="solid"/>
              <a:round/>
              <a:headEnd type="none" w="med" len="med"/>
              <a:tailEnd type="none" w="med" len="med"/>
            </a:ln>
          </p:spPr>
        </p:cxnSp>
        <p:cxnSp>
          <p:nvCxnSpPr>
            <p:cNvPr id="1627" name="Google Shape;1627;p61"/>
            <p:cNvCxnSpPr/>
            <p:nvPr/>
          </p:nvCxnSpPr>
          <p:spPr>
            <a:xfrm>
              <a:off x="948075" y="2232038"/>
              <a:ext cx="76200" cy="0"/>
            </a:xfrm>
            <a:prstGeom prst="straightConnector1">
              <a:avLst/>
            </a:prstGeom>
            <a:noFill/>
            <a:ln w="28575" cap="flat" cmpd="sng">
              <a:solidFill>
                <a:schemeClr val="accent2"/>
              </a:solidFill>
              <a:prstDash val="solid"/>
              <a:round/>
              <a:headEnd type="none" w="med" len="med"/>
              <a:tailEnd type="none" w="med" len="med"/>
            </a:ln>
          </p:spPr>
        </p:cxnSp>
      </p:grpSp>
      <p:sp>
        <p:nvSpPr>
          <p:cNvPr id="19" name="Google Shape;818;p42">
            <a:extLst>
              <a:ext uri="{FF2B5EF4-FFF2-40B4-BE49-F238E27FC236}">
                <a16:creationId xmlns:a16="http://schemas.microsoft.com/office/drawing/2014/main" id="{7656AC38-046C-4920-897E-37E86500FE00}"/>
              </a:ext>
            </a:extLst>
          </p:cNvPr>
          <p:cNvSpPr/>
          <p:nvPr/>
        </p:nvSpPr>
        <p:spPr>
          <a:xfrm rot="10800000">
            <a:off x="550312" y="1921193"/>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9;p42">
            <a:extLst>
              <a:ext uri="{FF2B5EF4-FFF2-40B4-BE49-F238E27FC236}">
                <a16:creationId xmlns:a16="http://schemas.microsoft.com/office/drawing/2014/main" id="{5F28FC0C-948B-48D4-93B1-B3C38E704B1C}"/>
              </a:ext>
            </a:extLst>
          </p:cNvPr>
          <p:cNvSpPr txBox="1"/>
          <p:nvPr/>
        </p:nvSpPr>
        <p:spPr>
          <a:xfrm>
            <a:off x="550312" y="1940393"/>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chemeClr val="accent4"/>
                </a:solidFill>
                <a:latin typeface="DM Sans"/>
                <a:ea typeface="DM Sans"/>
                <a:cs typeface="DM Sans"/>
                <a:sym typeface="DM Sans"/>
              </a:rPr>
              <a:t>5</a:t>
            </a:r>
            <a:endParaRPr sz="1600" b="1" dirty="0">
              <a:solidFill>
                <a:schemeClr val="accent4"/>
              </a:solidFill>
              <a:latin typeface="DM Sans"/>
              <a:ea typeface="DM Sans"/>
              <a:cs typeface="DM Sans"/>
              <a:sym typeface="DM Sans"/>
            </a:endParaRPr>
          </a:p>
        </p:txBody>
      </p:sp>
      <p:pic>
        <p:nvPicPr>
          <p:cNvPr id="18" name="Picture 17">
            <a:extLst>
              <a:ext uri="{FF2B5EF4-FFF2-40B4-BE49-F238E27FC236}">
                <a16:creationId xmlns:a16="http://schemas.microsoft.com/office/drawing/2014/main" id="{6682C8F4-112F-4637-8695-620969950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127" y="2199854"/>
            <a:ext cx="3208020" cy="6248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1" name="Google Shape;1192;p53">
            <a:extLst>
              <a:ext uri="{FF2B5EF4-FFF2-40B4-BE49-F238E27FC236}">
                <a16:creationId xmlns:a16="http://schemas.microsoft.com/office/drawing/2014/main" id="{21156280-35CA-48BF-AAC7-28BB401F078E}"/>
              </a:ext>
            </a:extLst>
          </p:cNvPr>
          <p:cNvSpPr/>
          <p:nvPr/>
        </p:nvSpPr>
        <p:spPr>
          <a:xfrm>
            <a:off x="4388749" y="490758"/>
            <a:ext cx="5419200" cy="91182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DM Sans"/>
                <a:ea typeface="DM Sans"/>
                <a:cs typeface="DM Sans"/>
                <a:sym typeface="DM Sans"/>
              </a:rPr>
              <a:t>Sample Output</a:t>
            </a:r>
            <a:endParaRPr sz="2800" b="1" dirty="0">
              <a:latin typeface="DM Sans"/>
              <a:ea typeface="DM Sans"/>
              <a:cs typeface="DM Sans"/>
              <a:sym typeface="DM Sans"/>
            </a:endParaRPr>
          </a:p>
        </p:txBody>
      </p:sp>
    </p:spTree>
    <p:extLst>
      <p:ext uri="{BB962C8B-B14F-4D97-AF65-F5344CB8AC3E}">
        <p14:creationId xmlns:p14="http://schemas.microsoft.com/office/powerpoint/2010/main" val="346274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17"/>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2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47"/>
          <p:cNvSpPr txBox="1">
            <a:spLocks noGrp="1"/>
          </p:cNvSpPr>
          <p:nvPr>
            <p:ph type="title"/>
          </p:nvPr>
        </p:nvSpPr>
        <p:spPr>
          <a:xfrm>
            <a:off x="720000" y="1170883"/>
            <a:ext cx="4294800" cy="75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a:t>Conclusion</a:t>
            </a:r>
            <a:endParaRPr sz="4000" dirty="0"/>
          </a:p>
        </p:txBody>
      </p:sp>
      <p:sp>
        <p:nvSpPr>
          <p:cNvPr id="946" name="Google Shape;946;p47"/>
          <p:cNvSpPr txBox="1">
            <a:spLocks noGrp="1"/>
          </p:cNvSpPr>
          <p:nvPr>
            <p:ph type="subTitle" idx="1"/>
          </p:nvPr>
        </p:nvSpPr>
        <p:spPr>
          <a:xfrm>
            <a:off x="720000" y="2536872"/>
            <a:ext cx="4684513" cy="75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DHUAM Easy Pay is an innovative solution to the challenges faced by DRB-HICOM University students when it comes to withdrawing and depositing money at ATM machines. students no longer have to deal with the difficulties associated with money transactions, </a:t>
            </a:r>
            <a:endParaRPr dirty="0"/>
          </a:p>
        </p:txBody>
      </p:sp>
      <p:pic>
        <p:nvPicPr>
          <p:cNvPr id="947" name="Google Shape;947;p47"/>
          <p:cNvPicPr preferRelativeResize="0"/>
          <p:nvPr/>
        </p:nvPicPr>
        <p:blipFill rotWithShape="1">
          <a:blip r:embed="rId3">
            <a:alphaModFix/>
          </a:blip>
          <a:srcRect l="20861" t="21494" r="23831"/>
          <a:stretch/>
        </p:blipFill>
        <p:spPr>
          <a:xfrm>
            <a:off x="5688875" y="1295400"/>
            <a:ext cx="2663700" cy="2523600"/>
          </a:xfrm>
          <a:prstGeom prst="ellipse">
            <a:avLst/>
          </a:prstGeom>
          <a:noFill/>
          <a:ln w="28575" cap="flat" cmpd="sng">
            <a:solidFill>
              <a:schemeClr val="accent4"/>
            </a:solidFill>
            <a:prstDash val="solid"/>
            <a:round/>
            <a:headEnd type="none" w="sm" len="sm"/>
            <a:tailEnd type="none" w="sm" len="sm"/>
          </a:ln>
        </p:spPr>
      </p:pic>
      <p:grpSp>
        <p:nvGrpSpPr>
          <p:cNvPr id="948" name="Google Shape;948;p47"/>
          <p:cNvGrpSpPr/>
          <p:nvPr/>
        </p:nvGrpSpPr>
        <p:grpSpPr>
          <a:xfrm>
            <a:off x="1806376" y="4215675"/>
            <a:ext cx="391500" cy="391500"/>
            <a:chOff x="8039274" y="539500"/>
            <a:chExt cx="391500" cy="391500"/>
          </a:xfrm>
        </p:grpSpPr>
        <p:sp>
          <p:nvSpPr>
            <p:cNvPr id="949" name="Google Shape;949;p47"/>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951" name="Google Shape;951;p47"/>
          <p:cNvGrpSpPr/>
          <p:nvPr/>
        </p:nvGrpSpPr>
        <p:grpSpPr>
          <a:xfrm rot="10800000">
            <a:off x="6920637" y="534650"/>
            <a:ext cx="391500" cy="391500"/>
            <a:chOff x="7506988" y="3709225"/>
            <a:chExt cx="391500" cy="391500"/>
          </a:xfrm>
        </p:grpSpPr>
        <p:sp>
          <p:nvSpPr>
            <p:cNvPr id="952" name="Google Shape;952;p47"/>
            <p:cNvSpPr/>
            <p:nvPr/>
          </p:nvSpPr>
          <p:spPr>
            <a:xfrm>
              <a:off x="7506988" y="3709225"/>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47"/>
            <p:cNvGrpSpPr/>
            <p:nvPr/>
          </p:nvGrpSpPr>
          <p:grpSpPr>
            <a:xfrm>
              <a:off x="7584273" y="3780491"/>
              <a:ext cx="236929" cy="248968"/>
              <a:chOff x="6916075" y="3678887"/>
              <a:chExt cx="277500" cy="291600"/>
            </a:xfrm>
          </p:grpSpPr>
          <p:cxnSp>
            <p:nvCxnSpPr>
              <p:cNvPr id="954" name="Google Shape;954;p47"/>
              <p:cNvCxnSpPr/>
              <p:nvPr/>
            </p:nvCxnSpPr>
            <p:spPr>
              <a:xfrm>
                <a:off x="7054825" y="3678887"/>
                <a:ext cx="0" cy="291600"/>
              </a:xfrm>
              <a:prstGeom prst="straightConnector1">
                <a:avLst/>
              </a:prstGeom>
              <a:noFill/>
              <a:ln w="28575" cap="flat" cmpd="sng">
                <a:solidFill>
                  <a:schemeClr val="accent2"/>
                </a:solidFill>
                <a:prstDash val="solid"/>
                <a:round/>
                <a:headEnd type="none" w="med" len="med"/>
                <a:tailEnd type="none" w="med" len="med"/>
              </a:ln>
            </p:spPr>
          </p:cxnSp>
          <p:cxnSp>
            <p:nvCxnSpPr>
              <p:cNvPr id="955" name="Google Shape;955;p47"/>
              <p:cNvCxnSpPr/>
              <p:nvPr/>
            </p:nvCxnSpPr>
            <p:spPr>
              <a:xfrm rot="10800000">
                <a:off x="6916075" y="3824687"/>
                <a:ext cx="277500" cy="0"/>
              </a:xfrm>
              <a:prstGeom prst="straightConnector1">
                <a:avLst/>
              </a:prstGeom>
              <a:noFill/>
              <a:ln w="28575" cap="flat" cmpd="sng">
                <a:solidFill>
                  <a:schemeClr val="accent2"/>
                </a:solidFill>
                <a:prstDash val="solid"/>
                <a:round/>
                <a:headEnd type="none" w="med" len="med"/>
                <a:tailEnd type="none" w="med" len="med"/>
              </a:ln>
            </p:spPr>
          </p:cxnSp>
        </p:grpSp>
      </p:grpSp>
      <p:sp>
        <p:nvSpPr>
          <p:cNvPr id="956" name="Google Shape;956;p47"/>
          <p:cNvSpPr/>
          <p:nvPr/>
        </p:nvSpPr>
        <p:spPr>
          <a:xfrm rot="-5400000">
            <a:off x="569825" y="4073676"/>
            <a:ext cx="678300" cy="391500"/>
          </a:xfrm>
          <a:prstGeom prst="roundRect">
            <a:avLst>
              <a:gd name="adj" fmla="val 50000"/>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48"/>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51"/>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51"/>
          <p:cNvSpPr txBox="1">
            <a:spLocks noGrp="1"/>
          </p:cNvSpPr>
          <p:nvPr>
            <p:ph type="title"/>
          </p:nvPr>
        </p:nvSpPr>
        <p:spPr>
          <a:xfrm>
            <a:off x="713225" y="539500"/>
            <a:ext cx="7717500" cy="478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Future Improvements</a:t>
            </a:r>
            <a:endParaRPr dirty="0"/>
          </a:p>
        </p:txBody>
      </p:sp>
      <p:sp>
        <p:nvSpPr>
          <p:cNvPr id="1105" name="Google Shape;1105;p51"/>
          <p:cNvSpPr txBox="1">
            <a:spLocks noGrp="1"/>
          </p:cNvSpPr>
          <p:nvPr>
            <p:ph type="subTitle" idx="1"/>
          </p:nvPr>
        </p:nvSpPr>
        <p:spPr>
          <a:xfrm>
            <a:off x="1205580" y="3721243"/>
            <a:ext cx="2152200" cy="428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More colorful interface with an aesthetic design. </a:t>
            </a:r>
            <a:endParaRPr dirty="0"/>
          </a:p>
        </p:txBody>
      </p:sp>
      <p:sp>
        <p:nvSpPr>
          <p:cNvPr id="1107" name="Google Shape;1107;p51"/>
          <p:cNvSpPr txBox="1">
            <a:spLocks noGrp="1"/>
          </p:cNvSpPr>
          <p:nvPr>
            <p:ph type="title" idx="3"/>
          </p:nvPr>
        </p:nvSpPr>
        <p:spPr>
          <a:xfrm>
            <a:off x="1205580" y="3270555"/>
            <a:ext cx="2152200" cy="29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Better design</a:t>
            </a:r>
            <a:endParaRPr dirty="0"/>
          </a:p>
        </p:txBody>
      </p:sp>
      <p:sp>
        <p:nvSpPr>
          <p:cNvPr id="1108" name="Google Shape;1108;p51"/>
          <p:cNvSpPr/>
          <p:nvPr/>
        </p:nvSpPr>
        <p:spPr>
          <a:xfrm>
            <a:off x="4216180" y="2162076"/>
            <a:ext cx="711600" cy="7116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1"/>
          <p:cNvSpPr/>
          <p:nvPr/>
        </p:nvSpPr>
        <p:spPr>
          <a:xfrm>
            <a:off x="6506480" y="2162076"/>
            <a:ext cx="711600" cy="7116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1"/>
          <p:cNvSpPr/>
          <p:nvPr/>
        </p:nvSpPr>
        <p:spPr>
          <a:xfrm>
            <a:off x="1925880" y="2162076"/>
            <a:ext cx="711600" cy="7116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51"/>
          <p:cNvGrpSpPr/>
          <p:nvPr/>
        </p:nvGrpSpPr>
        <p:grpSpPr>
          <a:xfrm>
            <a:off x="4357210" y="2310287"/>
            <a:ext cx="429540" cy="415177"/>
            <a:chOff x="1190625" y="325375"/>
            <a:chExt cx="5219200" cy="5044675"/>
          </a:xfrm>
        </p:grpSpPr>
        <p:sp>
          <p:nvSpPr>
            <p:cNvPr id="1112" name="Google Shape;1112;p51"/>
            <p:cNvSpPr/>
            <p:nvPr/>
          </p:nvSpPr>
          <p:spPr>
            <a:xfrm>
              <a:off x="1190625" y="325375"/>
              <a:ext cx="5219200" cy="5044675"/>
            </a:xfrm>
            <a:custGeom>
              <a:avLst/>
              <a:gdLst/>
              <a:ahLst/>
              <a:cxnLst/>
              <a:rect l="l" t="t" r="r" b="b"/>
              <a:pathLst>
                <a:path w="208768" h="201787" extrusionOk="0">
                  <a:moveTo>
                    <a:pt x="161240" y="6133"/>
                  </a:moveTo>
                  <a:cubicBezTo>
                    <a:pt x="177028" y="6133"/>
                    <a:pt x="189880" y="18985"/>
                    <a:pt x="189880" y="34773"/>
                  </a:cubicBezTo>
                  <a:cubicBezTo>
                    <a:pt x="189880" y="34806"/>
                    <a:pt x="189880" y="34806"/>
                    <a:pt x="189880" y="34806"/>
                  </a:cubicBezTo>
                  <a:cubicBezTo>
                    <a:pt x="189880" y="50594"/>
                    <a:pt x="177028" y="63446"/>
                    <a:pt x="161240" y="63446"/>
                  </a:cubicBezTo>
                  <a:cubicBezTo>
                    <a:pt x="145419" y="63446"/>
                    <a:pt x="132567" y="50594"/>
                    <a:pt x="132567" y="34773"/>
                  </a:cubicBezTo>
                  <a:cubicBezTo>
                    <a:pt x="132567" y="18985"/>
                    <a:pt x="145419" y="6133"/>
                    <a:pt x="161240" y="6133"/>
                  </a:cubicBezTo>
                  <a:close/>
                  <a:moveTo>
                    <a:pt x="21431" y="68339"/>
                  </a:moveTo>
                  <a:lnTo>
                    <a:pt x="21431" y="101742"/>
                  </a:lnTo>
                  <a:lnTo>
                    <a:pt x="19539" y="101742"/>
                  </a:lnTo>
                  <a:cubicBezTo>
                    <a:pt x="16669" y="101742"/>
                    <a:pt x="14353" y="99426"/>
                    <a:pt x="14353" y="96555"/>
                  </a:cubicBezTo>
                  <a:lnTo>
                    <a:pt x="14353" y="68339"/>
                  </a:lnTo>
                  <a:close/>
                  <a:moveTo>
                    <a:pt x="46124" y="68339"/>
                  </a:moveTo>
                  <a:lnTo>
                    <a:pt x="46124" y="119063"/>
                  </a:lnTo>
                  <a:lnTo>
                    <a:pt x="32718" y="119063"/>
                  </a:lnTo>
                  <a:cubicBezTo>
                    <a:pt x="29847" y="119063"/>
                    <a:pt x="27531" y="116714"/>
                    <a:pt x="27531" y="113876"/>
                  </a:cubicBezTo>
                  <a:lnTo>
                    <a:pt x="27531" y="68339"/>
                  </a:lnTo>
                  <a:close/>
                  <a:moveTo>
                    <a:pt x="155695" y="125163"/>
                  </a:moveTo>
                  <a:lnTo>
                    <a:pt x="155695" y="131165"/>
                  </a:lnTo>
                  <a:cubicBezTo>
                    <a:pt x="155695" y="131752"/>
                    <a:pt x="155205" y="132241"/>
                    <a:pt x="154651" y="132241"/>
                  </a:cubicBezTo>
                  <a:lnTo>
                    <a:pt x="123336" y="132241"/>
                  </a:lnTo>
                  <a:cubicBezTo>
                    <a:pt x="122749" y="132241"/>
                    <a:pt x="122259" y="131752"/>
                    <a:pt x="122259" y="131165"/>
                  </a:cubicBezTo>
                  <a:lnTo>
                    <a:pt x="122259" y="125163"/>
                  </a:lnTo>
                  <a:close/>
                  <a:moveTo>
                    <a:pt x="145811" y="138341"/>
                  </a:moveTo>
                  <a:lnTo>
                    <a:pt x="145811" y="164209"/>
                  </a:lnTo>
                  <a:cubicBezTo>
                    <a:pt x="143723" y="163263"/>
                    <a:pt x="141407" y="162708"/>
                    <a:pt x="138993" y="162708"/>
                  </a:cubicBezTo>
                  <a:cubicBezTo>
                    <a:pt x="136547" y="162708"/>
                    <a:pt x="134231" y="163263"/>
                    <a:pt x="132143" y="164209"/>
                  </a:cubicBezTo>
                  <a:lnTo>
                    <a:pt x="132143" y="138341"/>
                  </a:lnTo>
                  <a:close/>
                  <a:moveTo>
                    <a:pt x="179572" y="172135"/>
                  </a:moveTo>
                  <a:lnTo>
                    <a:pt x="179572" y="185770"/>
                  </a:lnTo>
                  <a:lnTo>
                    <a:pt x="153705" y="185770"/>
                  </a:lnTo>
                  <a:cubicBezTo>
                    <a:pt x="154683" y="183683"/>
                    <a:pt x="155205" y="181399"/>
                    <a:pt x="155205" y="178953"/>
                  </a:cubicBezTo>
                  <a:cubicBezTo>
                    <a:pt x="155205" y="176506"/>
                    <a:pt x="154683" y="174190"/>
                    <a:pt x="153705" y="172135"/>
                  </a:cubicBezTo>
                  <a:close/>
                  <a:moveTo>
                    <a:pt x="138993" y="168841"/>
                  </a:moveTo>
                  <a:cubicBezTo>
                    <a:pt x="144571" y="168841"/>
                    <a:pt x="149105" y="173375"/>
                    <a:pt x="149105" y="178953"/>
                  </a:cubicBezTo>
                  <a:cubicBezTo>
                    <a:pt x="149105" y="184531"/>
                    <a:pt x="144571" y="189065"/>
                    <a:pt x="138993" y="189065"/>
                  </a:cubicBezTo>
                  <a:cubicBezTo>
                    <a:pt x="133415" y="189065"/>
                    <a:pt x="128848" y="184531"/>
                    <a:pt x="128848" y="178953"/>
                  </a:cubicBezTo>
                  <a:cubicBezTo>
                    <a:pt x="128848" y="173375"/>
                    <a:pt x="133415" y="168841"/>
                    <a:pt x="138993" y="168841"/>
                  </a:cubicBezTo>
                  <a:close/>
                  <a:moveTo>
                    <a:pt x="161240" y="0"/>
                  </a:moveTo>
                  <a:cubicBezTo>
                    <a:pt x="143071" y="0"/>
                    <a:pt x="128163" y="13994"/>
                    <a:pt x="126598" y="31739"/>
                  </a:cubicBezTo>
                  <a:lnTo>
                    <a:pt x="45244" y="31739"/>
                  </a:lnTo>
                  <a:cubicBezTo>
                    <a:pt x="43548" y="31739"/>
                    <a:pt x="42177" y="33109"/>
                    <a:pt x="42177" y="34773"/>
                  </a:cubicBezTo>
                  <a:cubicBezTo>
                    <a:pt x="42177" y="36469"/>
                    <a:pt x="43548" y="37839"/>
                    <a:pt x="45244" y="37839"/>
                  </a:cubicBezTo>
                  <a:lnTo>
                    <a:pt x="126598" y="37839"/>
                  </a:lnTo>
                  <a:cubicBezTo>
                    <a:pt x="128163" y="55585"/>
                    <a:pt x="143071" y="69546"/>
                    <a:pt x="161240" y="69546"/>
                  </a:cubicBezTo>
                  <a:cubicBezTo>
                    <a:pt x="179377" y="69546"/>
                    <a:pt x="194317" y="55585"/>
                    <a:pt x="195850" y="37839"/>
                  </a:cubicBezTo>
                  <a:lnTo>
                    <a:pt x="197481" y="37839"/>
                  </a:lnTo>
                  <a:cubicBezTo>
                    <a:pt x="200319" y="37839"/>
                    <a:pt x="202635" y="40155"/>
                    <a:pt x="202635" y="43026"/>
                  </a:cubicBezTo>
                  <a:lnTo>
                    <a:pt x="202635" y="85040"/>
                  </a:lnTo>
                  <a:cubicBezTo>
                    <a:pt x="202635" y="87878"/>
                    <a:pt x="200319" y="90227"/>
                    <a:pt x="197481" y="90227"/>
                  </a:cubicBezTo>
                  <a:lnTo>
                    <a:pt x="153411" y="90227"/>
                  </a:lnTo>
                  <a:cubicBezTo>
                    <a:pt x="149562" y="90227"/>
                    <a:pt x="145909" y="88563"/>
                    <a:pt x="143364" y="85660"/>
                  </a:cubicBezTo>
                  <a:lnTo>
                    <a:pt x="128490" y="68828"/>
                  </a:lnTo>
                  <a:cubicBezTo>
                    <a:pt x="124771" y="64620"/>
                    <a:pt x="119421" y="62206"/>
                    <a:pt x="113843" y="62206"/>
                  </a:cubicBezTo>
                  <a:lnTo>
                    <a:pt x="7176" y="62206"/>
                  </a:lnTo>
                  <a:cubicBezTo>
                    <a:pt x="6589" y="62206"/>
                    <a:pt x="6133" y="61717"/>
                    <a:pt x="6133" y="61163"/>
                  </a:cubicBezTo>
                  <a:lnTo>
                    <a:pt x="6133" y="38916"/>
                  </a:lnTo>
                  <a:cubicBezTo>
                    <a:pt x="6133" y="38329"/>
                    <a:pt x="6589" y="37839"/>
                    <a:pt x="7176" y="37839"/>
                  </a:cubicBezTo>
                  <a:lnTo>
                    <a:pt x="30956" y="37839"/>
                  </a:lnTo>
                  <a:cubicBezTo>
                    <a:pt x="32652" y="37839"/>
                    <a:pt x="34023" y="36469"/>
                    <a:pt x="34023" y="34773"/>
                  </a:cubicBezTo>
                  <a:cubicBezTo>
                    <a:pt x="34023" y="33109"/>
                    <a:pt x="32652" y="31739"/>
                    <a:pt x="30956" y="31739"/>
                  </a:cubicBezTo>
                  <a:lnTo>
                    <a:pt x="7176" y="31739"/>
                  </a:lnTo>
                  <a:cubicBezTo>
                    <a:pt x="3229" y="31739"/>
                    <a:pt x="0" y="34936"/>
                    <a:pt x="0" y="38916"/>
                  </a:cubicBezTo>
                  <a:lnTo>
                    <a:pt x="0" y="61163"/>
                  </a:lnTo>
                  <a:cubicBezTo>
                    <a:pt x="0" y="65110"/>
                    <a:pt x="3229" y="68339"/>
                    <a:pt x="7176" y="68339"/>
                  </a:cubicBezTo>
                  <a:lnTo>
                    <a:pt x="8253" y="68339"/>
                  </a:lnTo>
                  <a:lnTo>
                    <a:pt x="8253" y="96555"/>
                  </a:lnTo>
                  <a:cubicBezTo>
                    <a:pt x="8253" y="102786"/>
                    <a:pt x="13309" y="107874"/>
                    <a:pt x="19539" y="107874"/>
                  </a:cubicBezTo>
                  <a:lnTo>
                    <a:pt x="21431" y="107874"/>
                  </a:lnTo>
                  <a:lnTo>
                    <a:pt x="21431" y="113876"/>
                  </a:lnTo>
                  <a:cubicBezTo>
                    <a:pt x="21431" y="120107"/>
                    <a:pt x="26487" y="125163"/>
                    <a:pt x="32718" y="125163"/>
                  </a:cubicBezTo>
                  <a:lnTo>
                    <a:pt x="86182" y="125163"/>
                  </a:lnTo>
                  <a:cubicBezTo>
                    <a:pt x="87845" y="125163"/>
                    <a:pt x="89215" y="123793"/>
                    <a:pt x="89215" y="122096"/>
                  </a:cubicBezTo>
                  <a:cubicBezTo>
                    <a:pt x="89215" y="120400"/>
                    <a:pt x="87845" y="119063"/>
                    <a:pt x="86182" y="119063"/>
                  </a:cubicBezTo>
                  <a:lnTo>
                    <a:pt x="52257" y="119063"/>
                  </a:lnTo>
                  <a:lnTo>
                    <a:pt x="52257" y="68339"/>
                  </a:lnTo>
                  <a:lnTo>
                    <a:pt x="113843" y="68339"/>
                  </a:lnTo>
                  <a:cubicBezTo>
                    <a:pt x="117692" y="68339"/>
                    <a:pt x="121346" y="69970"/>
                    <a:pt x="123890" y="72873"/>
                  </a:cubicBezTo>
                  <a:lnTo>
                    <a:pt x="138765" y="89738"/>
                  </a:lnTo>
                  <a:cubicBezTo>
                    <a:pt x="142484" y="93913"/>
                    <a:pt x="147833" y="96327"/>
                    <a:pt x="153411" y="96327"/>
                  </a:cubicBezTo>
                  <a:lnTo>
                    <a:pt x="190304" y="96327"/>
                  </a:lnTo>
                  <a:lnTo>
                    <a:pt x="190304" y="113876"/>
                  </a:lnTo>
                  <a:cubicBezTo>
                    <a:pt x="190304" y="116714"/>
                    <a:pt x="187956" y="119063"/>
                    <a:pt x="185118" y="119063"/>
                  </a:cubicBezTo>
                  <a:lnTo>
                    <a:pt x="100437" y="119063"/>
                  </a:lnTo>
                  <a:cubicBezTo>
                    <a:pt x="98740" y="119063"/>
                    <a:pt x="97370" y="120400"/>
                    <a:pt x="97370" y="122096"/>
                  </a:cubicBezTo>
                  <a:cubicBezTo>
                    <a:pt x="97370" y="123793"/>
                    <a:pt x="98740" y="125163"/>
                    <a:pt x="100437" y="125163"/>
                  </a:cubicBezTo>
                  <a:lnTo>
                    <a:pt x="116159" y="125163"/>
                  </a:lnTo>
                  <a:lnTo>
                    <a:pt x="116159" y="131165"/>
                  </a:lnTo>
                  <a:cubicBezTo>
                    <a:pt x="116159" y="135112"/>
                    <a:pt x="119389" y="138341"/>
                    <a:pt x="123336" y="138341"/>
                  </a:cubicBezTo>
                  <a:lnTo>
                    <a:pt x="126043" y="138341"/>
                  </a:lnTo>
                  <a:lnTo>
                    <a:pt x="126043" y="169167"/>
                  </a:lnTo>
                  <a:cubicBezTo>
                    <a:pt x="123988" y="171874"/>
                    <a:pt x="122749" y="175267"/>
                    <a:pt x="122749" y="178953"/>
                  </a:cubicBezTo>
                  <a:cubicBezTo>
                    <a:pt x="122749" y="187891"/>
                    <a:pt x="130023" y="195198"/>
                    <a:pt x="138993" y="195198"/>
                  </a:cubicBezTo>
                  <a:cubicBezTo>
                    <a:pt x="142647" y="195198"/>
                    <a:pt x="146039" y="193958"/>
                    <a:pt x="148779" y="191903"/>
                  </a:cubicBezTo>
                  <a:lnTo>
                    <a:pt x="179572" y="191903"/>
                  </a:lnTo>
                  <a:lnTo>
                    <a:pt x="179572" y="194610"/>
                  </a:lnTo>
                  <a:cubicBezTo>
                    <a:pt x="179572" y="198557"/>
                    <a:pt x="182802" y="201787"/>
                    <a:pt x="186749" y="201787"/>
                  </a:cubicBezTo>
                  <a:lnTo>
                    <a:pt x="205701" y="201787"/>
                  </a:lnTo>
                  <a:cubicBezTo>
                    <a:pt x="207397" y="201787"/>
                    <a:pt x="208767" y="200417"/>
                    <a:pt x="208767" y="198721"/>
                  </a:cubicBezTo>
                  <a:lnTo>
                    <a:pt x="208767" y="180029"/>
                  </a:lnTo>
                  <a:cubicBezTo>
                    <a:pt x="208767" y="178333"/>
                    <a:pt x="207397" y="176996"/>
                    <a:pt x="205701" y="176996"/>
                  </a:cubicBezTo>
                  <a:cubicBezTo>
                    <a:pt x="204005" y="176996"/>
                    <a:pt x="202667" y="178333"/>
                    <a:pt x="202667" y="180029"/>
                  </a:cubicBezTo>
                  <a:lnTo>
                    <a:pt x="202667" y="195654"/>
                  </a:lnTo>
                  <a:lnTo>
                    <a:pt x="186749" y="195654"/>
                  </a:lnTo>
                  <a:cubicBezTo>
                    <a:pt x="186162" y="195654"/>
                    <a:pt x="185705" y="195198"/>
                    <a:pt x="185705" y="194610"/>
                  </a:cubicBezTo>
                  <a:lnTo>
                    <a:pt x="185705" y="163295"/>
                  </a:lnTo>
                  <a:cubicBezTo>
                    <a:pt x="185705" y="162708"/>
                    <a:pt x="186162" y="162252"/>
                    <a:pt x="186749" y="162252"/>
                  </a:cubicBezTo>
                  <a:lnTo>
                    <a:pt x="202667" y="162252"/>
                  </a:lnTo>
                  <a:lnTo>
                    <a:pt x="202667" y="165774"/>
                  </a:lnTo>
                  <a:cubicBezTo>
                    <a:pt x="202667" y="167471"/>
                    <a:pt x="204005" y="168841"/>
                    <a:pt x="205701" y="168841"/>
                  </a:cubicBezTo>
                  <a:cubicBezTo>
                    <a:pt x="207397" y="168841"/>
                    <a:pt x="208767" y="167471"/>
                    <a:pt x="208767" y="165774"/>
                  </a:cubicBezTo>
                  <a:lnTo>
                    <a:pt x="208767" y="159185"/>
                  </a:lnTo>
                  <a:cubicBezTo>
                    <a:pt x="208767" y="157489"/>
                    <a:pt x="207397" y="156119"/>
                    <a:pt x="205701" y="156119"/>
                  </a:cubicBezTo>
                  <a:lnTo>
                    <a:pt x="186749" y="156119"/>
                  </a:lnTo>
                  <a:cubicBezTo>
                    <a:pt x="182802" y="156119"/>
                    <a:pt x="179572" y="159348"/>
                    <a:pt x="179572" y="163295"/>
                  </a:cubicBezTo>
                  <a:lnTo>
                    <a:pt x="179572" y="166003"/>
                  </a:lnTo>
                  <a:lnTo>
                    <a:pt x="151911" y="166003"/>
                  </a:lnTo>
                  <a:lnTo>
                    <a:pt x="151911" y="138341"/>
                  </a:lnTo>
                  <a:lnTo>
                    <a:pt x="154651" y="138341"/>
                  </a:lnTo>
                  <a:cubicBezTo>
                    <a:pt x="158598" y="138341"/>
                    <a:pt x="161827" y="135112"/>
                    <a:pt x="161827" y="131165"/>
                  </a:cubicBezTo>
                  <a:lnTo>
                    <a:pt x="161827" y="125163"/>
                  </a:lnTo>
                  <a:lnTo>
                    <a:pt x="185118" y="125163"/>
                  </a:lnTo>
                  <a:cubicBezTo>
                    <a:pt x="191348" y="125163"/>
                    <a:pt x="196404" y="120107"/>
                    <a:pt x="196404" y="113876"/>
                  </a:cubicBezTo>
                  <a:lnTo>
                    <a:pt x="196404" y="96327"/>
                  </a:lnTo>
                  <a:lnTo>
                    <a:pt x="197481" y="96327"/>
                  </a:lnTo>
                  <a:cubicBezTo>
                    <a:pt x="203711" y="96327"/>
                    <a:pt x="208767" y="91271"/>
                    <a:pt x="208767" y="85040"/>
                  </a:cubicBezTo>
                  <a:lnTo>
                    <a:pt x="208767" y="43026"/>
                  </a:lnTo>
                  <a:cubicBezTo>
                    <a:pt x="208767" y="36796"/>
                    <a:pt x="203711" y="31739"/>
                    <a:pt x="197481" y="31739"/>
                  </a:cubicBezTo>
                  <a:lnTo>
                    <a:pt x="195850" y="31739"/>
                  </a:lnTo>
                  <a:cubicBezTo>
                    <a:pt x="194317" y="13994"/>
                    <a:pt x="179377" y="0"/>
                    <a:pt x="16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3" name="Google Shape;1113;p51"/>
            <p:cNvSpPr/>
            <p:nvPr/>
          </p:nvSpPr>
          <p:spPr>
            <a:xfrm>
              <a:off x="3002650" y="2868900"/>
              <a:ext cx="153325" cy="256100"/>
            </a:xfrm>
            <a:custGeom>
              <a:avLst/>
              <a:gdLst/>
              <a:ahLst/>
              <a:cxnLst/>
              <a:rect l="l" t="t" r="r" b="b"/>
              <a:pathLst>
                <a:path w="6133" h="10244" extrusionOk="0">
                  <a:moveTo>
                    <a:pt x="3067" y="1"/>
                  </a:moveTo>
                  <a:cubicBezTo>
                    <a:pt x="1370" y="1"/>
                    <a:pt x="0" y="1371"/>
                    <a:pt x="0" y="3067"/>
                  </a:cubicBezTo>
                  <a:lnTo>
                    <a:pt x="0" y="7177"/>
                  </a:lnTo>
                  <a:cubicBezTo>
                    <a:pt x="0" y="8873"/>
                    <a:pt x="1370" y="10243"/>
                    <a:pt x="3067" y="10243"/>
                  </a:cubicBezTo>
                  <a:cubicBezTo>
                    <a:pt x="4763" y="10243"/>
                    <a:pt x="6133" y="8873"/>
                    <a:pt x="6133" y="7177"/>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4" name="Google Shape;1114;p51"/>
            <p:cNvSpPr/>
            <p:nvPr/>
          </p:nvSpPr>
          <p:spPr>
            <a:xfrm>
              <a:off x="3332100" y="2868900"/>
              <a:ext cx="153350" cy="256100"/>
            </a:xfrm>
            <a:custGeom>
              <a:avLst/>
              <a:gdLst/>
              <a:ahLst/>
              <a:cxnLst/>
              <a:rect l="l" t="t" r="r" b="b"/>
              <a:pathLst>
                <a:path w="6134" h="10244" extrusionOk="0">
                  <a:moveTo>
                    <a:pt x="3067" y="1"/>
                  </a:moveTo>
                  <a:cubicBezTo>
                    <a:pt x="1371" y="1"/>
                    <a:pt x="1" y="1371"/>
                    <a:pt x="1" y="3067"/>
                  </a:cubicBezTo>
                  <a:lnTo>
                    <a:pt x="1" y="7177"/>
                  </a:lnTo>
                  <a:cubicBezTo>
                    <a:pt x="1" y="8873"/>
                    <a:pt x="1371" y="10243"/>
                    <a:pt x="3067" y="10243"/>
                  </a:cubicBezTo>
                  <a:cubicBezTo>
                    <a:pt x="4763" y="10243"/>
                    <a:pt x="6133" y="8873"/>
                    <a:pt x="6133" y="7177"/>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5" name="Google Shape;1115;p51"/>
            <p:cNvSpPr/>
            <p:nvPr/>
          </p:nvSpPr>
          <p:spPr>
            <a:xfrm>
              <a:off x="2673175" y="2868900"/>
              <a:ext cx="153350" cy="256100"/>
            </a:xfrm>
            <a:custGeom>
              <a:avLst/>
              <a:gdLst/>
              <a:ahLst/>
              <a:cxnLst/>
              <a:rect l="l" t="t" r="r" b="b"/>
              <a:pathLst>
                <a:path w="6134" h="10244" extrusionOk="0">
                  <a:moveTo>
                    <a:pt x="3067" y="1"/>
                  </a:moveTo>
                  <a:cubicBezTo>
                    <a:pt x="1371" y="1"/>
                    <a:pt x="1" y="1371"/>
                    <a:pt x="1" y="3067"/>
                  </a:cubicBezTo>
                  <a:lnTo>
                    <a:pt x="1" y="7177"/>
                  </a:lnTo>
                  <a:cubicBezTo>
                    <a:pt x="1" y="8873"/>
                    <a:pt x="1371" y="10243"/>
                    <a:pt x="3067" y="10243"/>
                  </a:cubicBezTo>
                  <a:cubicBezTo>
                    <a:pt x="4763" y="10243"/>
                    <a:pt x="6133" y="8873"/>
                    <a:pt x="6133" y="7177"/>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6" name="Google Shape;1116;p51"/>
            <p:cNvSpPr/>
            <p:nvPr/>
          </p:nvSpPr>
          <p:spPr>
            <a:xfrm>
              <a:off x="3661575" y="2868900"/>
              <a:ext cx="153325" cy="256100"/>
            </a:xfrm>
            <a:custGeom>
              <a:avLst/>
              <a:gdLst/>
              <a:ahLst/>
              <a:cxnLst/>
              <a:rect l="l" t="t" r="r" b="b"/>
              <a:pathLst>
                <a:path w="6133" h="10244" extrusionOk="0">
                  <a:moveTo>
                    <a:pt x="3066" y="1"/>
                  </a:moveTo>
                  <a:cubicBezTo>
                    <a:pt x="1370" y="1"/>
                    <a:pt x="0" y="1371"/>
                    <a:pt x="0" y="3067"/>
                  </a:cubicBezTo>
                  <a:lnTo>
                    <a:pt x="0" y="7177"/>
                  </a:lnTo>
                  <a:cubicBezTo>
                    <a:pt x="0" y="8873"/>
                    <a:pt x="1370" y="10243"/>
                    <a:pt x="3066" y="10243"/>
                  </a:cubicBezTo>
                  <a:cubicBezTo>
                    <a:pt x="4763" y="10243"/>
                    <a:pt x="6133" y="8873"/>
                    <a:pt x="6133" y="7177"/>
                  </a:cubicBezTo>
                  <a:lnTo>
                    <a:pt x="6133" y="3067"/>
                  </a:lnTo>
                  <a:cubicBezTo>
                    <a:pt x="6133" y="1371"/>
                    <a:pt x="4763"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7" name="Google Shape;1117;p51"/>
            <p:cNvSpPr/>
            <p:nvPr/>
          </p:nvSpPr>
          <p:spPr>
            <a:xfrm>
              <a:off x="4671150" y="747800"/>
              <a:ext cx="1100125" cy="345800"/>
            </a:xfrm>
            <a:custGeom>
              <a:avLst/>
              <a:gdLst/>
              <a:ahLst/>
              <a:cxnLst/>
              <a:rect l="l" t="t" r="r" b="b"/>
              <a:pathLst>
                <a:path w="44005" h="13832" extrusionOk="0">
                  <a:moveTo>
                    <a:pt x="22003" y="0"/>
                  </a:moveTo>
                  <a:cubicBezTo>
                    <a:pt x="14467" y="0"/>
                    <a:pt x="6932" y="2871"/>
                    <a:pt x="1208" y="8612"/>
                  </a:cubicBezTo>
                  <a:cubicBezTo>
                    <a:pt x="1" y="9819"/>
                    <a:pt x="1" y="11744"/>
                    <a:pt x="1208" y="12951"/>
                  </a:cubicBezTo>
                  <a:cubicBezTo>
                    <a:pt x="1795" y="13538"/>
                    <a:pt x="2578" y="13831"/>
                    <a:pt x="3360" y="13831"/>
                  </a:cubicBezTo>
                  <a:cubicBezTo>
                    <a:pt x="4143" y="13831"/>
                    <a:pt x="4926" y="13538"/>
                    <a:pt x="5513" y="12951"/>
                  </a:cubicBezTo>
                  <a:cubicBezTo>
                    <a:pt x="10064" y="8400"/>
                    <a:pt x="16033" y="6125"/>
                    <a:pt x="22003" y="6125"/>
                  </a:cubicBezTo>
                  <a:cubicBezTo>
                    <a:pt x="27972" y="6125"/>
                    <a:pt x="33942" y="8400"/>
                    <a:pt x="38492" y="12951"/>
                  </a:cubicBezTo>
                  <a:cubicBezTo>
                    <a:pt x="39079" y="13538"/>
                    <a:pt x="39862" y="13831"/>
                    <a:pt x="40645" y="13831"/>
                  </a:cubicBezTo>
                  <a:cubicBezTo>
                    <a:pt x="41428" y="13831"/>
                    <a:pt x="42211" y="13538"/>
                    <a:pt x="42798" y="12951"/>
                  </a:cubicBezTo>
                  <a:cubicBezTo>
                    <a:pt x="44005" y="11744"/>
                    <a:pt x="44005" y="9819"/>
                    <a:pt x="42798" y="8612"/>
                  </a:cubicBezTo>
                  <a:cubicBezTo>
                    <a:pt x="37073" y="2871"/>
                    <a:pt x="29538" y="0"/>
                    <a:pt x="22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8" name="Google Shape;1118;p51"/>
            <p:cNvSpPr/>
            <p:nvPr/>
          </p:nvSpPr>
          <p:spPr>
            <a:xfrm>
              <a:off x="4904375" y="1077675"/>
              <a:ext cx="633675" cy="249150"/>
            </a:xfrm>
            <a:custGeom>
              <a:avLst/>
              <a:gdLst/>
              <a:ahLst/>
              <a:cxnLst/>
              <a:rect l="l" t="t" r="r" b="b"/>
              <a:pathLst>
                <a:path w="25347" h="9966" extrusionOk="0">
                  <a:moveTo>
                    <a:pt x="12678" y="0"/>
                  </a:moveTo>
                  <a:cubicBezTo>
                    <a:pt x="8523" y="0"/>
                    <a:pt x="4372" y="1582"/>
                    <a:pt x="1208" y="4746"/>
                  </a:cubicBezTo>
                  <a:cubicBezTo>
                    <a:pt x="1" y="5921"/>
                    <a:pt x="1" y="7878"/>
                    <a:pt x="1208" y="9052"/>
                  </a:cubicBezTo>
                  <a:cubicBezTo>
                    <a:pt x="1795" y="9656"/>
                    <a:pt x="2578" y="9957"/>
                    <a:pt x="3361" y="9957"/>
                  </a:cubicBezTo>
                  <a:cubicBezTo>
                    <a:pt x="4144" y="9957"/>
                    <a:pt x="4926" y="9656"/>
                    <a:pt x="5514" y="9052"/>
                  </a:cubicBezTo>
                  <a:cubicBezTo>
                    <a:pt x="7487" y="7079"/>
                    <a:pt x="10080" y="6092"/>
                    <a:pt x="12674" y="6092"/>
                  </a:cubicBezTo>
                  <a:cubicBezTo>
                    <a:pt x="15267" y="6092"/>
                    <a:pt x="17860" y="7079"/>
                    <a:pt x="19834" y="9052"/>
                  </a:cubicBezTo>
                  <a:cubicBezTo>
                    <a:pt x="20421" y="9672"/>
                    <a:pt x="21204" y="9966"/>
                    <a:pt x="21987" y="9966"/>
                  </a:cubicBezTo>
                  <a:cubicBezTo>
                    <a:pt x="22770" y="9966"/>
                    <a:pt x="23552" y="9672"/>
                    <a:pt x="24172" y="9052"/>
                  </a:cubicBezTo>
                  <a:cubicBezTo>
                    <a:pt x="25346" y="7878"/>
                    <a:pt x="25346" y="5921"/>
                    <a:pt x="24172" y="4746"/>
                  </a:cubicBezTo>
                  <a:cubicBezTo>
                    <a:pt x="20992" y="1582"/>
                    <a:pt x="16833" y="0"/>
                    <a:pt x="12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9" name="Google Shape;1119;p51"/>
            <p:cNvSpPr/>
            <p:nvPr/>
          </p:nvSpPr>
          <p:spPr>
            <a:xfrm>
              <a:off x="5139250" y="1401000"/>
              <a:ext cx="164750" cy="164775"/>
            </a:xfrm>
            <a:custGeom>
              <a:avLst/>
              <a:gdLst/>
              <a:ahLst/>
              <a:cxnLst/>
              <a:rect l="l" t="t" r="r" b="b"/>
              <a:pathLst>
                <a:path w="6590" h="6591" extrusionOk="0">
                  <a:moveTo>
                    <a:pt x="3295" y="1"/>
                  </a:moveTo>
                  <a:cubicBezTo>
                    <a:pt x="1468" y="1"/>
                    <a:pt x="0" y="1469"/>
                    <a:pt x="0" y="3296"/>
                  </a:cubicBezTo>
                  <a:cubicBezTo>
                    <a:pt x="0" y="5122"/>
                    <a:pt x="1468" y="6590"/>
                    <a:pt x="3295" y="6590"/>
                  </a:cubicBezTo>
                  <a:cubicBezTo>
                    <a:pt x="5089" y="6590"/>
                    <a:pt x="6590" y="5122"/>
                    <a:pt x="6590" y="3296"/>
                  </a:cubicBezTo>
                  <a:cubicBezTo>
                    <a:pt x="6590" y="1469"/>
                    <a:pt x="5089"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0" name="Google Shape;1120;p51"/>
            <p:cNvSpPr/>
            <p:nvPr/>
          </p:nvSpPr>
          <p:spPr>
            <a:xfrm>
              <a:off x="4583075" y="4716825"/>
              <a:ext cx="164750" cy="164750"/>
            </a:xfrm>
            <a:custGeom>
              <a:avLst/>
              <a:gdLst/>
              <a:ahLst/>
              <a:cxnLst/>
              <a:rect l="l" t="t" r="r" b="b"/>
              <a:pathLst>
                <a:path w="6590" h="6590" extrusionOk="0">
                  <a:moveTo>
                    <a:pt x="3295" y="0"/>
                  </a:moveTo>
                  <a:cubicBezTo>
                    <a:pt x="1469" y="0"/>
                    <a:pt x="1" y="1468"/>
                    <a:pt x="1" y="3295"/>
                  </a:cubicBezTo>
                  <a:cubicBezTo>
                    <a:pt x="1" y="5122"/>
                    <a:pt x="1469" y="6590"/>
                    <a:pt x="3295" y="6590"/>
                  </a:cubicBezTo>
                  <a:cubicBezTo>
                    <a:pt x="5089" y="6590"/>
                    <a:pt x="6590" y="5122"/>
                    <a:pt x="6590" y="3295"/>
                  </a:cubicBezTo>
                  <a:cubicBezTo>
                    <a:pt x="6590" y="1468"/>
                    <a:pt x="5089" y="0"/>
                    <a:pt x="3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21" name="Google Shape;1121;p51"/>
          <p:cNvGrpSpPr/>
          <p:nvPr/>
        </p:nvGrpSpPr>
        <p:grpSpPr>
          <a:xfrm>
            <a:off x="2045250" y="2310335"/>
            <a:ext cx="472860" cy="415082"/>
            <a:chOff x="1190625" y="556975"/>
            <a:chExt cx="5219200" cy="4581475"/>
          </a:xfrm>
        </p:grpSpPr>
        <p:sp>
          <p:nvSpPr>
            <p:cNvPr id="1122" name="Google Shape;1122;p51"/>
            <p:cNvSpPr/>
            <p:nvPr/>
          </p:nvSpPr>
          <p:spPr>
            <a:xfrm>
              <a:off x="1190625" y="556975"/>
              <a:ext cx="3929075" cy="2212475"/>
            </a:xfrm>
            <a:custGeom>
              <a:avLst/>
              <a:gdLst/>
              <a:ahLst/>
              <a:cxnLst/>
              <a:rect l="l" t="t" r="r" b="b"/>
              <a:pathLst>
                <a:path w="157163" h="88499" extrusionOk="0">
                  <a:moveTo>
                    <a:pt x="9655" y="0"/>
                  </a:moveTo>
                  <a:cubicBezTo>
                    <a:pt x="4338" y="0"/>
                    <a:pt x="0" y="4339"/>
                    <a:pt x="0" y="9656"/>
                  </a:cubicBezTo>
                  <a:lnTo>
                    <a:pt x="0" y="78843"/>
                  </a:lnTo>
                  <a:cubicBezTo>
                    <a:pt x="0" y="84192"/>
                    <a:pt x="4338" y="88498"/>
                    <a:pt x="9655" y="88498"/>
                  </a:cubicBezTo>
                  <a:lnTo>
                    <a:pt x="154096" y="88498"/>
                  </a:lnTo>
                  <a:cubicBezTo>
                    <a:pt x="155792" y="88498"/>
                    <a:pt x="157163" y="87128"/>
                    <a:pt x="157163" y="85464"/>
                  </a:cubicBezTo>
                  <a:cubicBezTo>
                    <a:pt x="157163" y="83768"/>
                    <a:pt x="155792" y="82398"/>
                    <a:pt x="154096" y="82398"/>
                  </a:cubicBezTo>
                  <a:lnTo>
                    <a:pt x="28379" y="82398"/>
                  </a:lnTo>
                  <a:lnTo>
                    <a:pt x="30010" y="75939"/>
                  </a:lnTo>
                  <a:cubicBezTo>
                    <a:pt x="30565" y="73656"/>
                    <a:pt x="32652" y="72025"/>
                    <a:pt x="35034" y="72025"/>
                  </a:cubicBezTo>
                  <a:lnTo>
                    <a:pt x="54410" y="72025"/>
                  </a:lnTo>
                  <a:cubicBezTo>
                    <a:pt x="56106" y="72025"/>
                    <a:pt x="57476" y="70655"/>
                    <a:pt x="57476" y="68959"/>
                  </a:cubicBezTo>
                  <a:cubicBezTo>
                    <a:pt x="57476" y="67295"/>
                    <a:pt x="56106" y="65925"/>
                    <a:pt x="54410" y="65925"/>
                  </a:cubicBezTo>
                  <a:lnTo>
                    <a:pt x="35034" y="65925"/>
                  </a:lnTo>
                  <a:cubicBezTo>
                    <a:pt x="29847" y="65925"/>
                    <a:pt x="25313" y="69448"/>
                    <a:pt x="24073" y="74472"/>
                  </a:cubicBezTo>
                  <a:lnTo>
                    <a:pt x="22084" y="82398"/>
                  </a:lnTo>
                  <a:lnTo>
                    <a:pt x="9655" y="82398"/>
                  </a:lnTo>
                  <a:cubicBezTo>
                    <a:pt x="7698" y="82398"/>
                    <a:pt x="6133" y="80800"/>
                    <a:pt x="6133" y="78843"/>
                  </a:cubicBezTo>
                  <a:lnTo>
                    <a:pt x="6133" y="9656"/>
                  </a:lnTo>
                  <a:cubicBezTo>
                    <a:pt x="6133" y="7731"/>
                    <a:pt x="7698" y="6133"/>
                    <a:pt x="9655" y="6133"/>
                  </a:cubicBezTo>
                  <a:lnTo>
                    <a:pt x="22214" y="6133"/>
                  </a:lnTo>
                  <a:cubicBezTo>
                    <a:pt x="23910" y="6133"/>
                    <a:pt x="25280" y="4763"/>
                    <a:pt x="25280" y="3067"/>
                  </a:cubicBezTo>
                  <a:cubicBezTo>
                    <a:pt x="25280" y="1370"/>
                    <a:pt x="23910" y="0"/>
                    <a:pt x="22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1"/>
            <p:cNvSpPr/>
            <p:nvPr/>
          </p:nvSpPr>
          <p:spPr>
            <a:xfrm>
              <a:off x="2026500" y="556975"/>
              <a:ext cx="4383325" cy="2212475"/>
            </a:xfrm>
            <a:custGeom>
              <a:avLst/>
              <a:gdLst/>
              <a:ahLst/>
              <a:cxnLst/>
              <a:rect l="l" t="t" r="r" b="b"/>
              <a:pathLst>
                <a:path w="175333" h="88499" extrusionOk="0">
                  <a:moveTo>
                    <a:pt x="3067" y="0"/>
                  </a:moveTo>
                  <a:cubicBezTo>
                    <a:pt x="1370" y="0"/>
                    <a:pt x="0" y="1370"/>
                    <a:pt x="0" y="3067"/>
                  </a:cubicBezTo>
                  <a:cubicBezTo>
                    <a:pt x="0" y="4763"/>
                    <a:pt x="1370" y="6133"/>
                    <a:pt x="3067" y="6133"/>
                  </a:cubicBezTo>
                  <a:lnTo>
                    <a:pt x="165677" y="6133"/>
                  </a:lnTo>
                  <a:cubicBezTo>
                    <a:pt x="167634" y="6133"/>
                    <a:pt x="169232" y="7731"/>
                    <a:pt x="169232" y="9656"/>
                  </a:cubicBezTo>
                  <a:lnTo>
                    <a:pt x="169232" y="78843"/>
                  </a:lnTo>
                  <a:cubicBezTo>
                    <a:pt x="169232" y="80800"/>
                    <a:pt x="167634" y="82398"/>
                    <a:pt x="165677" y="82398"/>
                  </a:cubicBezTo>
                  <a:lnTo>
                    <a:pt x="153248" y="82398"/>
                  </a:lnTo>
                  <a:lnTo>
                    <a:pt x="151259" y="74472"/>
                  </a:lnTo>
                  <a:cubicBezTo>
                    <a:pt x="150019" y="69448"/>
                    <a:pt x="145485" y="65925"/>
                    <a:pt x="140298" y="65925"/>
                  </a:cubicBezTo>
                  <a:lnTo>
                    <a:pt x="35262" y="65925"/>
                  </a:lnTo>
                  <a:cubicBezTo>
                    <a:pt x="33566" y="65925"/>
                    <a:pt x="32196" y="67295"/>
                    <a:pt x="32196" y="68959"/>
                  </a:cubicBezTo>
                  <a:cubicBezTo>
                    <a:pt x="32196" y="70655"/>
                    <a:pt x="33566" y="72025"/>
                    <a:pt x="35262" y="72025"/>
                  </a:cubicBezTo>
                  <a:lnTo>
                    <a:pt x="140298" y="72025"/>
                  </a:lnTo>
                  <a:cubicBezTo>
                    <a:pt x="142680" y="72025"/>
                    <a:pt x="144767" y="73656"/>
                    <a:pt x="145322" y="75939"/>
                  </a:cubicBezTo>
                  <a:lnTo>
                    <a:pt x="146953" y="82398"/>
                  </a:lnTo>
                  <a:lnTo>
                    <a:pt x="134949" y="82398"/>
                  </a:lnTo>
                  <a:cubicBezTo>
                    <a:pt x="133253" y="82398"/>
                    <a:pt x="131882" y="83768"/>
                    <a:pt x="131882" y="85464"/>
                  </a:cubicBezTo>
                  <a:cubicBezTo>
                    <a:pt x="131882" y="87128"/>
                    <a:pt x="133253" y="88498"/>
                    <a:pt x="134949" y="88498"/>
                  </a:cubicBezTo>
                  <a:lnTo>
                    <a:pt x="165677" y="88498"/>
                  </a:lnTo>
                  <a:cubicBezTo>
                    <a:pt x="170994" y="88498"/>
                    <a:pt x="175332" y="84192"/>
                    <a:pt x="175332" y="78843"/>
                  </a:cubicBezTo>
                  <a:lnTo>
                    <a:pt x="175332" y="9656"/>
                  </a:lnTo>
                  <a:cubicBezTo>
                    <a:pt x="175332" y="4339"/>
                    <a:pt x="170994" y="0"/>
                    <a:pt x="165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1"/>
            <p:cNvSpPr/>
            <p:nvPr/>
          </p:nvSpPr>
          <p:spPr>
            <a:xfrm>
              <a:off x="5392050" y="1422225"/>
              <a:ext cx="481975" cy="482775"/>
            </a:xfrm>
            <a:custGeom>
              <a:avLst/>
              <a:gdLst/>
              <a:ahLst/>
              <a:cxnLst/>
              <a:rect l="l" t="t" r="r" b="b"/>
              <a:pathLst>
                <a:path w="19279" h="19311" extrusionOk="0">
                  <a:moveTo>
                    <a:pt x="9656" y="6133"/>
                  </a:moveTo>
                  <a:cubicBezTo>
                    <a:pt x="11581" y="6133"/>
                    <a:pt x="13179" y="7698"/>
                    <a:pt x="13179" y="9656"/>
                  </a:cubicBezTo>
                  <a:cubicBezTo>
                    <a:pt x="13179" y="11613"/>
                    <a:pt x="11581" y="13178"/>
                    <a:pt x="9656" y="13178"/>
                  </a:cubicBezTo>
                  <a:cubicBezTo>
                    <a:pt x="7699" y="13178"/>
                    <a:pt x="6100" y="11613"/>
                    <a:pt x="6100" y="9656"/>
                  </a:cubicBezTo>
                  <a:cubicBezTo>
                    <a:pt x="6100" y="7698"/>
                    <a:pt x="7699" y="6133"/>
                    <a:pt x="9656" y="6133"/>
                  </a:cubicBezTo>
                  <a:close/>
                  <a:moveTo>
                    <a:pt x="9656" y="0"/>
                  </a:moveTo>
                  <a:cubicBezTo>
                    <a:pt x="4339" y="0"/>
                    <a:pt x="1" y="4338"/>
                    <a:pt x="1" y="9656"/>
                  </a:cubicBezTo>
                  <a:cubicBezTo>
                    <a:pt x="1" y="14973"/>
                    <a:pt x="4339" y="19311"/>
                    <a:pt x="9656" y="19311"/>
                  </a:cubicBezTo>
                  <a:cubicBezTo>
                    <a:pt x="14973" y="19311"/>
                    <a:pt x="19279" y="14973"/>
                    <a:pt x="19279" y="9656"/>
                  </a:cubicBezTo>
                  <a:cubicBezTo>
                    <a:pt x="19279" y="4338"/>
                    <a:pt x="14973" y="0"/>
                    <a:pt x="9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1"/>
            <p:cNvSpPr/>
            <p:nvPr/>
          </p:nvSpPr>
          <p:spPr>
            <a:xfrm>
              <a:off x="1726400" y="1422225"/>
              <a:ext cx="481975" cy="482775"/>
            </a:xfrm>
            <a:custGeom>
              <a:avLst/>
              <a:gdLst/>
              <a:ahLst/>
              <a:cxnLst/>
              <a:rect l="l" t="t" r="r" b="b"/>
              <a:pathLst>
                <a:path w="19279" h="19311" extrusionOk="0">
                  <a:moveTo>
                    <a:pt x="9623" y="6133"/>
                  </a:moveTo>
                  <a:cubicBezTo>
                    <a:pt x="11580" y="6133"/>
                    <a:pt x="13179" y="7698"/>
                    <a:pt x="13179" y="9656"/>
                  </a:cubicBezTo>
                  <a:cubicBezTo>
                    <a:pt x="13179" y="11613"/>
                    <a:pt x="11580" y="13178"/>
                    <a:pt x="9623" y="13178"/>
                  </a:cubicBezTo>
                  <a:cubicBezTo>
                    <a:pt x="7699" y="13178"/>
                    <a:pt x="6100" y="11613"/>
                    <a:pt x="6100" y="9656"/>
                  </a:cubicBezTo>
                  <a:cubicBezTo>
                    <a:pt x="6100" y="7698"/>
                    <a:pt x="7699" y="6133"/>
                    <a:pt x="9623" y="6133"/>
                  </a:cubicBezTo>
                  <a:close/>
                  <a:moveTo>
                    <a:pt x="9623" y="0"/>
                  </a:moveTo>
                  <a:cubicBezTo>
                    <a:pt x="4306" y="0"/>
                    <a:pt x="0" y="4338"/>
                    <a:pt x="0" y="9656"/>
                  </a:cubicBezTo>
                  <a:cubicBezTo>
                    <a:pt x="0" y="14973"/>
                    <a:pt x="4306" y="19311"/>
                    <a:pt x="9623" y="19311"/>
                  </a:cubicBezTo>
                  <a:cubicBezTo>
                    <a:pt x="14940" y="19311"/>
                    <a:pt x="19279" y="14973"/>
                    <a:pt x="19279" y="9656"/>
                  </a:cubicBezTo>
                  <a:cubicBezTo>
                    <a:pt x="19279" y="4338"/>
                    <a:pt x="14940" y="0"/>
                    <a:pt x="9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1"/>
            <p:cNvSpPr/>
            <p:nvPr/>
          </p:nvSpPr>
          <p:spPr>
            <a:xfrm>
              <a:off x="2385325" y="1319450"/>
              <a:ext cx="2829800" cy="152525"/>
            </a:xfrm>
            <a:custGeom>
              <a:avLst/>
              <a:gdLst/>
              <a:ahLst/>
              <a:cxnLst/>
              <a:rect l="l" t="t" r="r" b="b"/>
              <a:pathLst>
                <a:path w="113192" h="6101" extrusionOk="0">
                  <a:moveTo>
                    <a:pt x="3034" y="1"/>
                  </a:moveTo>
                  <a:cubicBezTo>
                    <a:pt x="1370" y="1"/>
                    <a:pt x="0" y="1371"/>
                    <a:pt x="0" y="3067"/>
                  </a:cubicBezTo>
                  <a:cubicBezTo>
                    <a:pt x="0" y="4731"/>
                    <a:pt x="1370" y="6101"/>
                    <a:pt x="3034" y="6101"/>
                  </a:cubicBezTo>
                  <a:lnTo>
                    <a:pt x="110157" y="6101"/>
                  </a:lnTo>
                  <a:cubicBezTo>
                    <a:pt x="111821" y="6101"/>
                    <a:pt x="113191" y="4731"/>
                    <a:pt x="113191" y="3067"/>
                  </a:cubicBezTo>
                  <a:cubicBezTo>
                    <a:pt x="113191" y="1371"/>
                    <a:pt x="111821" y="1"/>
                    <a:pt x="110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1"/>
            <p:cNvSpPr/>
            <p:nvPr/>
          </p:nvSpPr>
          <p:spPr>
            <a:xfrm>
              <a:off x="2385325" y="990000"/>
              <a:ext cx="2829800" cy="152525"/>
            </a:xfrm>
            <a:custGeom>
              <a:avLst/>
              <a:gdLst/>
              <a:ahLst/>
              <a:cxnLst/>
              <a:rect l="l" t="t" r="r" b="b"/>
              <a:pathLst>
                <a:path w="113192" h="6101" extrusionOk="0">
                  <a:moveTo>
                    <a:pt x="3034" y="1"/>
                  </a:moveTo>
                  <a:cubicBezTo>
                    <a:pt x="1370" y="1"/>
                    <a:pt x="0" y="1371"/>
                    <a:pt x="0" y="3067"/>
                  </a:cubicBezTo>
                  <a:cubicBezTo>
                    <a:pt x="0" y="4730"/>
                    <a:pt x="1370" y="6100"/>
                    <a:pt x="3034" y="6100"/>
                  </a:cubicBezTo>
                  <a:lnTo>
                    <a:pt x="110157" y="6100"/>
                  </a:lnTo>
                  <a:cubicBezTo>
                    <a:pt x="111821" y="6100"/>
                    <a:pt x="113191" y="4730"/>
                    <a:pt x="113191" y="3067"/>
                  </a:cubicBezTo>
                  <a:cubicBezTo>
                    <a:pt x="113191" y="1371"/>
                    <a:pt x="111821" y="1"/>
                    <a:pt x="110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1"/>
            <p:cNvSpPr/>
            <p:nvPr/>
          </p:nvSpPr>
          <p:spPr>
            <a:xfrm>
              <a:off x="2385325" y="1648925"/>
              <a:ext cx="2829800" cy="152525"/>
            </a:xfrm>
            <a:custGeom>
              <a:avLst/>
              <a:gdLst/>
              <a:ahLst/>
              <a:cxnLst/>
              <a:rect l="l" t="t" r="r" b="b"/>
              <a:pathLst>
                <a:path w="113192" h="6101" extrusionOk="0">
                  <a:moveTo>
                    <a:pt x="3034" y="0"/>
                  </a:moveTo>
                  <a:cubicBezTo>
                    <a:pt x="1370" y="0"/>
                    <a:pt x="0" y="1370"/>
                    <a:pt x="0" y="3067"/>
                  </a:cubicBezTo>
                  <a:cubicBezTo>
                    <a:pt x="0" y="4730"/>
                    <a:pt x="1370" y="6100"/>
                    <a:pt x="3034" y="6100"/>
                  </a:cubicBezTo>
                  <a:lnTo>
                    <a:pt x="110157" y="6100"/>
                  </a:lnTo>
                  <a:cubicBezTo>
                    <a:pt x="111821" y="6100"/>
                    <a:pt x="113191" y="4730"/>
                    <a:pt x="113191" y="3067"/>
                  </a:cubicBezTo>
                  <a:cubicBezTo>
                    <a:pt x="113191" y="1370"/>
                    <a:pt x="111821" y="0"/>
                    <a:pt x="110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1"/>
            <p:cNvSpPr/>
            <p:nvPr/>
          </p:nvSpPr>
          <p:spPr>
            <a:xfrm>
              <a:off x="3160025" y="3440575"/>
              <a:ext cx="1280375" cy="1429575"/>
            </a:xfrm>
            <a:custGeom>
              <a:avLst/>
              <a:gdLst/>
              <a:ahLst/>
              <a:cxnLst/>
              <a:rect l="l" t="t" r="r" b="b"/>
              <a:pathLst>
                <a:path w="51215" h="57183" extrusionOk="0">
                  <a:moveTo>
                    <a:pt x="25608" y="0"/>
                  </a:moveTo>
                  <a:cubicBezTo>
                    <a:pt x="23911" y="0"/>
                    <a:pt x="22541" y="1370"/>
                    <a:pt x="22541" y="3066"/>
                  </a:cubicBezTo>
                  <a:lnTo>
                    <a:pt x="22541" y="5546"/>
                  </a:lnTo>
                  <a:cubicBezTo>
                    <a:pt x="22192" y="5411"/>
                    <a:pt x="21828" y="5346"/>
                    <a:pt x="21467" y="5346"/>
                  </a:cubicBezTo>
                  <a:cubicBezTo>
                    <a:pt x="20512" y="5346"/>
                    <a:pt x="19577" y="5803"/>
                    <a:pt x="18986" y="6655"/>
                  </a:cubicBezTo>
                  <a:cubicBezTo>
                    <a:pt x="18007" y="8025"/>
                    <a:pt x="18366" y="9949"/>
                    <a:pt x="19736" y="10895"/>
                  </a:cubicBezTo>
                  <a:lnTo>
                    <a:pt x="22541" y="12885"/>
                  </a:lnTo>
                  <a:lnTo>
                    <a:pt x="22541" y="20942"/>
                  </a:lnTo>
                  <a:cubicBezTo>
                    <a:pt x="21824" y="21236"/>
                    <a:pt x="21139" y="21627"/>
                    <a:pt x="20519" y="22116"/>
                  </a:cubicBezTo>
                  <a:lnTo>
                    <a:pt x="13538" y="18072"/>
                  </a:lnTo>
                  <a:lnTo>
                    <a:pt x="13245" y="14679"/>
                  </a:lnTo>
                  <a:cubicBezTo>
                    <a:pt x="13089" y="13065"/>
                    <a:pt x="11753" y="11864"/>
                    <a:pt x="10162" y="11864"/>
                  </a:cubicBezTo>
                  <a:cubicBezTo>
                    <a:pt x="10081" y="11864"/>
                    <a:pt x="10000" y="11868"/>
                    <a:pt x="9917" y="11874"/>
                  </a:cubicBezTo>
                  <a:cubicBezTo>
                    <a:pt x="8515" y="12004"/>
                    <a:pt x="7406" y="13081"/>
                    <a:pt x="7177" y="14418"/>
                  </a:cubicBezTo>
                  <a:lnTo>
                    <a:pt x="5024" y="13179"/>
                  </a:lnTo>
                  <a:cubicBezTo>
                    <a:pt x="4537" y="12897"/>
                    <a:pt x="4007" y="12763"/>
                    <a:pt x="3485" y="12763"/>
                  </a:cubicBezTo>
                  <a:cubicBezTo>
                    <a:pt x="2434" y="12763"/>
                    <a:pt x="1416" y="13307"/>
                    <a:pt x="849" y="14288"/>
                  </a:cubicBezTo>
                  <a:cubicBezTo>
                    <a:pt x="1" y="15756"/>
                    <a:pt x="490" y="17615"/>
                    <a:pt x="1958" y="18463"/>
                  </a:cubicBezTo>
                  <a:lnTo>
                    <a:pt x="4111" y="19703"/>
                  </a:lnTo>
                  <a:cubicBezTo>
                    <a:pt x="3067" y="20583"/>
                    <a:pt x="2708" y="22084"/>
                    <a:pt x="3296" y="23356"/>
                  </a:cubicBezTo>
                  <a:cubicBezTo>
                    <a:pt x="3817" y="24465"/>
                    <a:pt x="4927" y="25118"/>
                    <a:pt x="6068" y="25118"/>
                  </a:cubicBezTo>
                  <a:cubicBezTo>
                    <a:pt x="6492" y="25118"/>
                    <a:pt x="6949" y="25020"/>
                    <a:pt x="7373" y="24824"/>
                  </a:cubicBezTo>
                  <a:lnTo>
                    <a:pt x="10472" y="23389"/>
                  </a:lnTo>
                  <a:lnTo>
                    <a:pt x="17453" y="27401"/>
                  </a:lnTo>
                  <a:cubicBezTo>
                    <a:pt x="17420" y="27792"/>
                    <a:pt x="17355" y="28184"/>
                    <a:pt x="17355" y="28575"/>
                  </a:cubicBezTo>
                  <a:cubicBezTo>
                    <a:pt x="17355" y="28999"/>
                    <a:pt x="17420" y="29391"/>
                    <a:pt x="17453" y="29750"/>
                  </a:cubicBezTo>
                  <a:lnTo>
                    <a:pt x="10472" y="33794"/>
                  </a:lnTo>
                  <a:lnTo>
                    <a:pt x="7373" y="32326"/>
                  </a:lnTo>
                  <a:cubicBezTo>
                    <a:pt x="6962" y="32143"/>
                    <a:pt x="6529" y="32055"/>
                    <a:pt x="6102" y="32055"/>
                  </a:cubicBezTo>
                  <a:cubicBezTo>
                    <a:pt x="4939" y="32055"/>
                    <a:pt x="3821" y="32705"/>
                    <a:pt x="3296" y="33827"/>
                  </a:cubicBezTo>
                  <a:cubicBezTo>
                    <a:pt x="2708" y="35099"/>
                    <a:pt x="3067" y="36600"/>
                    <a:pt x="4111" y="37448"/>
                  </a:cubicBezTo>
                  <a:lnTo>
                    <a:pt x="1958" y="38720"/>
                  </a:lnTo>
                  <a:cubicBezTo>
                    <a:pt x="490" y="39568"/>
                    <a:pt x="1" y="41427"/>
                    <a:pt x="849" y="42895"/>
                  </a:cubicBezTo>
                  <a:cubicBezTo>
                    <a:pt x="1404" y="43874"/>
                    <a:pt x="2447" y="44428"/>
                    <a:pt x="3491" y="44428"/>
                  </a:cubicBezTo>
                  <a:cubicBezTo>
                    <a:pt x="4013" y="44428"/>
                    <a:pt x="4535" y="44298"/>
                    <a:pt x="5024" y="44004"/>
                  </a:cubicBezTo>
                  <a:lnTo>
                    <a:pt x="7177" y="42765"/>
                  </a:lnTo>
                  <a:cubicBezTo>
                    <a:pt x="7406" y="44102"/>
                    <a:pt x="8515" y="45179"/>
                    <a:pt x="9917" y="45309"/>
                  </a:cubicBezTo>
                  <a:lnTo>
                    <a:pt x="10178" y="45309"/>
                  </a:lnTo>
                  <a:cubicBezTo>
                    <a:pt x="11777" y="45309"/>
                    <a:pt x="13082" y="44102"/>
                    <a:pt x="13245" y="42504"/>
                  </a:cubicBezTo>
                  <a:lnTo>
                    <a:pt x="13538" y="39079"/>
                  </a:lnTo>
                  <a:lnTo>
                    <a:pt x="20519" y="35067"/>
                  </a:lnTo>
                  <a:cubicBezTo>
                    <a:pt x="21139" y="35556"/>
                    <a:pt x="21824" y="35947"/>
                    <a:pt x="22541" y="36241"/>
                  </a:cubicBezTo>
                  <a:lnTo>
                    <a:pt x="22541" y="44298"/>
                  </a:lnTo>
                  <a:lnTo>
                    <a:pt x="19736" y="46255"/>
                  </a:lnTo>
                  <a:cubicBezTo>
                    <a:pt x="18366" y="47234"/>
                    <a:pt x="18007" y="49126"/>
                    <a:pt x="18986" y="50528"/>
                  </a:cubicBezTo>
                  <a:cubicBezTo>
                    <a:pt x="19579" y="51383"/>
                    <a:pt x="20519" y="51823"/>
                    <a:pt x="21477" y="51823"/>
                  </a:cubicBezTo>
                  <a:cubicBezTo>
                    <a:pt x="21835" y="51823"/>
                    <a:pt x="22195" y="51762"/>
                    <a:pt x="22541" y="51637"/>
                  </a:cubicBezTo>
                  <a:lnTo>
                    <a:pt x="22541" y="54117"/>
                  </a:lnTo>
                  <a:cubicBezTo>
                    <a:pt x="22541" y="55813"/>
                    <a:pt x="23911" y="57183"/>
                    <a:pt x="25608" y="57183"/>
                  </a:cubicBezTo>
                  <a:cubicBezTo>
                    <a:pt x="27304" y="57183"/>
                    <a:pt x="28674" y="55813"/>
                    <a:pt x="28674" y="54117"/>
                  </a:cubicBezTo>
                  <a:lnTo>
                    <a:pt x="28674" y="51637"/>
                  </a:lnTo>
                  <a:cubicBezTo>
                    <a:pt x="29000" y="51768"/>
                    <a:pt x="29359" y="51833"/>
                    <a:pt x="29718" y="51833"/>
                  </a:cubicBezTo>
                  <a:cubicBezTo>
                    <a:pt x="30696" y="51833"/>
                    <a:pt x="31642" y="51376"/>
                    <a:pt x="32229" y="50528"/>
                  </a:cubicBezTo>
                  <a:cubicBezTo>
                    <a:pt x="33208" y="49126"/>
                    <a:pt x="32849" y="47234"/>
                    <a:pt x="31479" y="46255"/>
                  </a:cubicBezTo>
                  <a:lnTo>
                    <a:pt x="28674" y="44298"/>
                  </a:lnTo>
                  <a:lnTo>
                    <a:pt x="28674" y="36241"/>
                  </a:lnTo>
                  <a:cubicBezTo>
                    <a:pt x="29391" y="35947"/>
                    <a:pt x="30076" y="35556"/>
                    <a:pt x="30696" y="35067"/>
                  </a:cubicBezTo>
                  <a:lnTo>
                    <a:pt x="37677" y="39079"/>
                  </a:lnTo>
                  <a:lnTo>
                    <a:pt x="37970" y="42504"/>
                  </a:lnTo>
                  <a:cubicBezTo>
                    <a:pt x="38134" y="44102"/>
                    <a:pt x="39438" y="45309"/>
                    <a:pt x="41037" y="45309"/>
                  </a:cubicBezTo>
                  <a:lnTo>
                    <a:pt x="41298" y="45309"/>
                  </a:lnTo>
                  <a:cubicBezTo>
                    <a:pt x="42700" y="45179"/>
                    <a:pt x="43809" y="44102"/>
                    <a:pt x="44038" y="42765"/>
                  </a:cubicBezTo>
                  <a:lnTo>
                    <a:pt x="46191" y="44004"/>
                  </a:lnTo>
                  <a:cubicBezTo>
                    <a:pt x="46680" y="44298"/>
                    <a:pt x="47202" y="44428"/>
                    <a:pt x="47724" y="44428"/>
                  </a:cubicBezTo>
                  <a:cubicBezTo>
                    <a:pt x="48768" y="44428"/>
                    <a:pt x="49812" y="43874"/>
                    <a:pt x="50366" y="42895"/>
                  </a:cubicBezTo>
                  <a:cubicBezTo>
                    <a:pt x="51214" y="41427"/>
                    <a:pt x="50725" y="39568"/>
                    <a:pt x="49257" y="38720"/>
                  </a:cubicBezTo>
                  <a:lnTo>
                    <a:pt x="47104" y="37448"/>
                  </a:lnTo>
                  <a:cubicBezTo>
                    <a:pt x="48148" y="36600"/>
                    <a:pt x="48507" y="35099"/>
                    <a:pt x="47920" y="33827"/>
                  </a:cubicBezTo>
                  <a:cubicBezTo>
                    <a:pt x="47395" y="32705"/>
                    <a:pt x="46276" y="32055"/>
                    <a:pt x="45113" y="32055"/>
                  </a:cubicBezTo>
                  <a:cubicBezTo>
                    <a:pt x="44686" y="32055"/>
                    <a:pt x="44254" y="32143"/>
                    <a:pt x="43842" y="32326"/>
                  </a:cubicBezTo>
                  <a:lnTo>
                    <a:pt x="40743" y="33794"/>
                  </a:lnTo>
                  <a:lnTo>
                    <a:pt x="33763" y="29750"/>
                  </a:lnTo>
                  <a:cubicBezTo>
                    <a:pt x="33795" y="29391"/>
                    <a:pt x="33860" y="28999"/>
                    <a:pt x="33860" y="28575"/>
                  </a:cubicBezTo>
                  <a:cubicBezTo>
                    <a:pt x="33860" y="28184"/>
                    <a:pt x="33795" y="27792"/>
                    <a:pt x="33763" y="27401"/>
                  </a:cubicBezTo>
                  <a:lnTo>
                    <a:pt x="40743" y="23389"/>
                  </a:lnTo>
                  <a:lnTo>
                    <a:pt x="43842" y="24824"/>
                  </a:lnTo>
                  <a:cubicBezTo>
                    <a:pt x="44266" y="25020"/>
                    <a:pt x="44723" y="25118"/>
                    <a:pt x="45147" y="25118"/>
                  </a:cubicBezTo>
                  <a:cubicBezTo>
                    <a:pt x="46289" y="25118"/>
                    <a:pt x="47398" y="24465"/>
                    <a:pt x="47920" y="23356"/>
                  </a:cubicBezTo>
                  <a:cubicBezTo>
                    <a:pt x="48507" y="22084"/>
                    <a:pt x="48148" y="20583"/>
                    <a:pt x="47104" y="19703"/>
                  </a:cubicBezTo>
                  <a:lnTo>
                    <a:pt x="49257" y="18463"/>
                  </a:lnTo>
                  <a:cubicBezTo>
                    <a:pt x="50725" y="17615"/>
                    <a:pt x="51214" y="15756"/>
                    <a:pt x="50366" y="14288"/>
                  </a:cubicBezTo>
                  <a:cubicBezTo>
                    <a:pt x="49799" y="13307"/>
                    <a:pt x="48781" y="12763"/>
                    <a:pt x="47730" y="12763"/>
                  </a:cubicBezTo>
                  <a:cubicBezTo>
                    <a:pt x="47208" y="12763"/>
                    <a:pt x="46678" y="12897"/>
                    <a:pt x="46191" y="13179"/>
                  </a:cubicBezTo>
                  <a:lnTo>
                    <a:pt x="44038" y="14418"/>
                  </a:lnTo>
                  <a:cubicBezTo>
                    <a:pt x="43809" y="13081"/>
                    <a:pt x="42700" y="12004"/>
                    <a:pt x="41298" y="11874"/>
                  </a:cubicBezTo>
                  <a:cubicBezTo>
                    <a:pt x="41216" y="11868"/>
                    <a:pt x="41134" y="11864"/>
                    <a:pt x="41053" y="11864"/>
                  </a:cubicBezTo>
                  <a:cubicBezTo>
                    <a:pt x="39462" y="11864"/>
                    <a:pt x="38126" y="13065"/>
                    <a:pt x="37970" y="14679"/>
                  </a:cubicBezTo>
                  <a:lnTo>
                    <a:pt x="37677" y="18072"/>
                  </a:lnTo>
                  <a:lnTo>
                    <a:pt x="30696" y="22116"/>
                  </a:lnTo>
                  <a:cubicBezTo>
                    <a:pt x="30076" y="21627"/>
                    <a:pt x="29391" y="21236"/>
                    <a:pt x="28674" y="20942"/>
                  </a:cubicBezTo>
                  <a:lnTo>
                    <a:pt x="28674" y="12885"/>
                  </a:lnTo>
                  <a:lnTo>
                    <a:pt x="31479" y="10895"/>
                  </a:lnTo>
                  <a:cubicBezTo>
                    <a:pt x="32849" y="9949"/>
                    <a:pt x="33208" y="8025"/>
                    <a:pt x="32229" y="6655"/>
                  </a:cubicBezTo>
                  <a:cubicBezTo>
                    <a:pt x="31638" y="5803"/>
                    <a:pt x="30703" y="5346"/>
                    <a:pt x="29749" y="5346"/>
                  </a:cubicBezTo>
                  <a:cubicBezTo>
                    <a:pt x="29387" y="5346"/>
                    <a:pt x="29023" y="5411"/>
                    <a:pt x="28674" y="5546"/>
                  </a:cubicBezTo>
                  <a:lnTo>
                    <a:pt x="28674" y="3066"/>
                  </a:lnTo>
                  <a:cubicBezTo>
                    <a:pt x="28674" y="1370"/>
                    <a:pt x="27304" y="0"/>
                    <a:pt x="25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1"/>
            <p:cNvSpPr/>
            <p:nvPr/>
          </p:nvSpPr>
          <p:spPr>
            <a:xfrm>
              <a:off x="4794300" y="3028750"/>
              <a:ext cx="647525" cy="2109700"/>
            </a:xfrm>
            <a:custGeom>
              <a:avLst/>
              <a:gdLst/>
              <a:ahLst/>
              <a:cxnLst/>
              <a:rect l="l" t="t" r="r" b="b"/>
              <a:pathLst>
                <a:path w="25901" h="84388" extrusionOk="0">
                  <a:moveTo>
                    <a:pt x="3066" y="0"/>
                  </a:moveTo>
                  <a:cubicBezTo>
                    <a:pt x="1370" y="0"/>
                    <a:pt x="0" y="1370"/>
                    <a:pt x="0" y="3066"/>
                  </a:cubicBezTo>
                  <a:lnTo>
                    <a:pt x="0" y="71438"/>
                  </a:lnTo>
                  <a:cubicBezTo>
                    <a:pt x="0" y="78581"/>
                    <a:pt x="5807" y="84388"/>
                    <a:pt x="12950" y="84388"/>
                  </a:cubicBezTo>
                  <a:cubicBezTo>
                    <a:pt x="20094" y="84388"/>
                    <a:pt x="25900" y="78581"/>
                    <a:pt x="25900" y="71438"/>
                  </a:cubicBezTo>
                  <a:cubicBezTo>
                    <a:pt x="25900" y="69741"/>
                    <a:pt x="24530" y="68371"/>
                    <a:pt x="22834" y="68371"/>
                  </a:cubicBezTo>
                  <a:cubicBezTo>
                    <a:pt x="21170" y="68371"/>
                    <a:pt x="19800" y="69741"/>
                    <a:pt x="19800" y="71438"/>
                  </a:cubicBezTo>
                  <a:cubicBezTo>
                    <a:pt x="19800" y="75189"/>
                    <a:pt x="16734" y="78255"/>
                    <a:pt x="12950" y="78255"/>
                  </a:cubicBezTo>
                  <a:cubicBezTo>
                    <a:pt x="9199" y="78255"/>
                    <a:pt x="6133" y="75189"/>
                    <a:pt x="6133" y="71438"/>
                  </a:cubicBezTo>
                  <a:lnTo>
                    <a:pt x="6133" y="3066"/>
                  </a:lnTo>
                  <a:cubicBezTo>
                    <a:pt x="6133" y="1370"/>
                    <a:pt x="4763" y="0"/>
                    <a:pt x="3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1"/>
            <p:cNvSpPr/>
            <p:nvPr/>
          </p:nvSpPr>
          <p:spPr>
            <a:xfrm>
              <a:off x="5289300" y="3028750"/>
              <a:ext cx="646700" cy="1491550"/>
            </a:xfrm>
            <a:custGeom>
              <a:avLst/>
              <a:gdLst/>
              <a:ahLst/>
              <a:cxnLst/>
              <a:rect l="l" t="t" r="r" b="b"/>
              <a:pathLst>
                <a:path w="25868" h="59662" extrusionOk="0">
                  <a:moveTo>
                    <a:pt x="3034" y="0"/>
                  </a:moveTo>
                  <a:cubicBezTo>
                    <a:pt x="1370" y="0"/>
                    <a:pt x="0" y="1370"/>
                    <a:pt x="0" y="3066"/>
                  </a:cubicBezTo>
                  <a:lnTo>
                    <a:pt x="0" y="46712"/>
                  </a:lnTo>
                  <a:cubicBezTo>
                    <a:pt x="0" y="53856"/>
                    <a:pt x="5807" y="59662"/>
                    <a:pt x="12918" y="59662"/>
                  </a:cubicBezTo>
                  <a:cubicBezTo>
                    <a:pt x="20062" y="59662"/>
                    <a:pt x="25868" y="53856"/>
                    <a:pt x="25868" y="46712"/>
                  </a:cubicBezTo>
                  <a:cubicBezTo>
                    <a:pt x="25868" y="45016"/>
                    <a:pt x="24498" y="43646"/>
                    <a:pt x="22802" y="43646"/>
                  </a:cubicBezTo>
                  <a:cubicBezTo>
                    <a:pt x="21138" y="43646"/>
                    <a:pt x="19768" y="45016"/>
                    <a:pt x="19768" y="46712"/>
                  </a:cubicBezTo>
                  <a:cubicBezTo>
                    <a:pt x="19768" y="50496"/>
                    <a:pt x="16702" y="53529"/>
                    <a:pt x="12918" y="53529"/>
                  </a:cubicBezTo>
                  <a:cubicBezTo>
                    <a:pt x="9167" y="53529"/>
                    <a:pt x="6100" y="50496"/>
                    <a:pt x="6100" y="46712"/>
                  </a:cubicBezTo>
                  <a:lnTo>
                    <a:pt x="6100" y="3066"/>
                  </a:lnTo>
                  <a:cubicBezTo>
                    <a:pt x="6100" y="1370"/>
                    <a:pt x="4730" y="0"/>
                    <a:pt x="3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1"/>
            <p:cNvSpPr/>
            <p:nvPr/>
          </p:nvSpPr>
          <p:spPr>
            <a:xfrm>
              <a:off x="2158600" y="3028750"/>
              <a:ext cx="647525" cy="2109700"/>
            </a:xfrm>
            <a:custGeom>
              <a:avLst/>
              <a:gdLst/>
              <a:ahLst/>
              <a:cxnLst/>
              <a:rect l="l" t="t" r="r" b="b"/>
              <a:pathLst>
                <a:path w="25901" h="84388" extrusionOk="0">
                  <a:moveTo>
                    <a:pt x="22835" y="0"/>
                  </a:moveTo>
                  <a:cubicBezTo>
                    <a:pt x="21138" y="0"/>
                    <a:pt x="19768" y="1370"/>
                    <a:pt x="19768" y="3066"/>
                  </a:cubicBezTo>
                  <a:lnTo>
                    <a:pt x="19768" y="71438"/>
                  </a:lnTo>
                  <a:cubicBezTo>
                    <a:pt x="19768" y="75189"/>
                    <a:pt x="16702" y="78255"/>
                    <a:pt x="12951" y="78255"/>
                  </a:cubicBezTo>
                  <a:cubicBezTo>
                    <a:pt x="9167" y="78255"/>
                    <a:pt x="6101" y="75189"/>
                    <a:pt x="6101" y="71438"/>
                  </a:cubicBezTo>
                  <a:cubicBezTo>
                    <a:pt x="6101" y="69741"/>
                    <a:pt x="4731" y="68371"/>
                    <a:pt x="3067" y="68371"/>
                  </a:cubicBezTo>
                  <a:cubicBezTo>
                    <a:pt x="1371" y="68371"/>
                    <a:pt x="1" y="69741"/>
                    <a:pt x="1" y="71438"/>
                  </a:cubicBezTo>
                  <a:cubicBezTo>
                    <a:pt x="1" y="78581"/>
                    <a:pt x="5807" y="84388"/>
                    <a:pt x="12951" y="84388"/>
                  </a:cubicBezTo>
                  <a:cubicBezTo>
                    <a:pt x="20095" y="84388"/>
                    <a:pt x="25901" y="78581"/>
                    <a:pt x="25901" y="71438"/>
                  </a:cubicBezTo>
                  <a:lnTo>
                    <a:pt x="25901" y="3066"/>
                  </a:lnTo>
                  <a:cubicBezTo>
                    <a:pt x="25901" y="1370"/>
                    <a:pt x="24531" y="0"/>
                    <a:pt x="22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1"/>
            <p:cNvSpPr/>
            <p:nvPr/>
          </p:nvSpPr>
          <p:spPr>
            <a:xfrm>
              <a:off x="1664425" y="3028750"/>
              <a:ext cx="646700" cy="1491550"/>
            </a:xfrm>
            <a:custGeom>
              <a:avLst/>
              <a:gdLst/>
              <a:ahLst/>
              <a:cxnLst/>
              <a:rect l="l" t="t" r="r" b="b"/>
              <a:pathLst>
                <a:path w="25868" h="59662" extrusionOk="0">
                  <a:moveTo>
                    <a:pt x="22834" y="0"/>
                  </a:moveTo>
                  <a:cubicBezTo>
                    <a:pt x="21138" y="0"/>
                    <a:pt x="19768" y="1370"/>
                    <a:pt x="19768" y="3066"/>
                  </a:cubicBezTo>
                  <a:lnTo>
                    <a:pt x="19768" y="46712"/>
                  </a:lnTo>
                  <a:cubicBezTo>
                    <a:pt x="19768" y="50496"/>
                    <a:pt x="16702" y="53529"/>
                    <a:pt x="12950" y="53529"/>
                  </a:cubicBezTo>
                  <a:cubicBezTo>
                    <a:pt x="9166" y="53529"/>
                    <a:pt x="6100" y="50496"/>
                    <a:pt x="6100" y="46712"/>
                  </a:cubicBezTo>
                  <a:cubicBezTo>
                    <a:pt x="6100" y="45016"/>
                    <a:pt x="4730" y="43646"/>
                    <a:pt x="3066" y="43646"/>
                  </a:cubicBezTo>
                  <a:cubicBezTo>
                    <a:pt x="1370" y="43646"/>
                    <a:pt x="0" y="45016"/>
                    <a:pt x="0" y="46712"/>
                  </a:cubicBezTo>
                  <a:cubicBezTo>
                    <a:pt x="0" y="53856"/>
                    <a:pt x="5806" y="59662"/>
                    <a:pt x="12950" y="59662"/>
                  </a:cubicBezTo>
                  <a:cubicBezTo>
                    <a:pt x="20061" y="59662"/>
                    <a:pt x="25868" y="53856"/>
                    <a:pt x="25868" y="46712"/>
                  </a:cubicBezTo>
                  <a:lnTo>
                    <a:pt x="25868" y="3066"/>
                  </a:lnTo>
                  <a:cubicBezTo>
                    <a:pt x="25868" y="1370"/>
                    <a:pt x="24498" y="0"/>
                    <a:pt x="2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51"/>
          <p:cNvGrpSpPr/>
          <p:nvPr/>
        </p:nvGrpSpPr>
        <p:grpSpPr>
          <a:xfrm>
            <a:off x="6673056" y="2310413"/>
            <a:ext cx="378448" cy="414926"/>
            <a:chOff x="1423025" y="238125"/>
            <a:chExt cx="4754375" cy="5219200"/>
          </a:xfrm>
        </p:grpSpPr>
        <p:sp>
          <p:nvSpPr>
            <p:cNvPr id="1135" name="Google Shape;1135;p51"/>
            <p:cNvSpPr/>
            <p:nvPr/>
          </p:nvSpPr>
          <p:spPr>
            <a:xfrm>
              <a:off x="1423025" y="238125"/>
              <a:ext cx="4754375" cy="2587575"/>
            </a:xfrm>
            <a:custGeom>
              <a:avLst/>
              <a:gdLst/>
              <a:ahLst/>
              <a:cxnLst/>
              <a:rect l="l" t="t" r="r" b="b"/>
              <a:pathLst>
                <a:path w="190175" h="103503" extrusionOk="0">
                  <a:moveTo>
                    <a:pt x="12266" y="0"/>
                  </a:moveTo>
                  <a:cubicBezTo>
                    <a:pt x="5481" y="0"/>
                    <a:pt x="1" y="5513"/>
                    <a:pt x="1" y="12265"/>
                  </a:cubicBezTo>
                  <a:lnTo>
                    <a:pt x="1" y="100437"/>
                  </a:lnTo>
                  <a:cubicBezTo>
                    <a:pt x="1" y="102133"/>
                    <a:pt x="1371" y="103503"/>
                    <a:pt x="3034" y="103503"/>
                  </a:cubicBezTo>
                  <a:cubicBezTo>
                    <a:pt x="4731" y="103503"/>
                    <a:pt x="6101" y="102133"/>
                    <a:pt x="6101" y="100437"/>
                  </a:cubicBezTo>
                  <a:lnTo>
                    <a:pt x="6101" y="12265"/>
                  </a:lnTo>
                  <a:cubicBezTo>
                    <a:pt x="6101" y="8873"/>
                    <a:pt x="8873" y="6133"/>
                    <a:pt x="12266" y="6133"/>
                  </a:cubicBezTo>
                  <a:lnTo>
                    <a:pt x="177942" y="6133"/>
                  </a:lnTo>
                  <a:cubicBezTo>
                    <a:pt x="181302" y="6133"/>
                    <a:pt x="184075" y="8873"/>
                    <a:pt x="184075" y="12265"/>
                  </a:cubicBezTo>
                  <a:lnTo>
                    <a:pt x="184075" y="29423"/>
                  </a:lnTo>
                  <a:cubicBezTo>
                    <a:pt x="184075" y="31119"/>
                    <a:pt x="185445" y="32489"/>
                    <a:pt x="187141" y="32489"/>
                  </a:cubicBezTo>
                  <a:cubicBezTo>
                    <a:pt x="188804" y="32489"/>
                    <a:pt x="190174" y="31119"/>
                    <a:pt x="190174" y="29423"/>
                  </a:cubicBezTo>
                  <a:lnTo>
                    <a:pt x="190174" y="12265"/>
                  </a:lnTo>
                  <a:cubicBezTo>
                    <a:pt x="190174" y="5513"/>
                    <a:pt x="184694" y="0"/>
                    <a:pt x="177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1"/>
            <p:cNvSpPr/>
            <p:nvPr/>
          </p:nvSpPr>
          <p:spPr>
            <a:xfrm>
              <a:off x="1423025" y="666250"/>
              <a:ext cx="4754375" cy="4791075"/>
            </a:xfrm>
            <a:custGeom>
              <a:avLst/>
              <a:gdLst/>
              <a:ahLst/>
              <a:cxnLst/>
              <a:rect l="l" t="t" r="r" b="b"/>
              <a:pathLst>
                <a:path w="190175" h="191643" extrusionOk="0">
                  <a:moveTo>
                    <a:pt x="54574" y="6100"/>
                  </a:moveTo>
                  <a:lnTo>
                    <a:pt x="54574" y="24987"/>
                  </a:lnTo>
                  <a:lnTo>
                    <a:pt x="23226" y="24987"/>
                  </a:lnTo>
                  <a:lnTo>
                    <a:pt x="23226" y="6100"/>
                  </a:lnTo>
                  <a:close/>
                  <a:moveTo>
                    <a:pt x="92021" y="6100"/>
                  </a:moveTo>
                  <a:lnTo>
                    <a:pt x="92021" y="24987"/>
                  </a:lnTo>
                  <a:lnTo>
                    <a:pt x="60674" y="24987"/>
                  </a:lnTo>
                  <a:lnTo>
                    <a:pt x="60674" y="6100"/>
                  </a:lnTo>
                  <a:close/>
                  <a:moveTo>
                    <a:pt x="129502" y="6100"/>
                  </a:moveTo>
                  <a:lnTo>
                    <a:pt x="129502" y="24987"/>
                  </a:lnTo>
                  <a:lnTo>
                    <a:pt x="98154" y="24987"/>
                  </a:lnTo>
                  <a:lnTo>
                    <a:pt x="98154" y="6100"/>
                  </a:lnTo>
                  <a:close/>
                  <a:moveTo>
                    <a:pt x="166949" y="6100"/>
                  </a:moveTo>
                  <a:lnTo>
                    <a:pt x="166949" y="24987"/>
                  </a:lnTo>
                  <a:lnTo>
                    <a:pt x="135601" y="24987"/>
                  </a:lnTo>
                  <a:lnTo>
                    <a:pt x="135601" y="6100"/>
                  </a:lnTo>
                  <a:close/>
                  <a:moveTo>
                    <a:pt x="54574" y="31087"/>
                  </a:moveTo>
                  <a:lnTo>
                    <a:pt x="54574" y="49941"/>
                  </a:lnTo>
                  <a:lnTo>
                    <a:pt x="23226" y="49941"/>
                  </a:lnTo>
                  <a:lnTo>
                    <a:pt x="23226" y="31087"/>
                  </a:lnTo>
                  <a:close/>
                  <a:moveTo>
                    <a:pt x="92021" y="31087"/>
                  </a:moveTo>
                  <a:lnTo>
                    <a:pt x="92021" y="49941"/>
                  </a:lnTo>
                  <a:lnTo>
                    <a:pt x="60674" y="49941"/>
                  </a:lnTo>
                  <a:lnTo>
                    <a:pt x="60674" y="31087"/>
                  </a:lnTo>
                  <a:close/>
                  <a:moveTo>
                    <a:pt x="129502" y="31087"/>
                  </a:moveTo>
                  <a:lnTo>
                    <a:pt x="129502" y="49941"/>
                  </a:lnTo>
                  <a:lnTo>
                    <a:pt x="98154" y="49941"/>
                  </a:lnTo>
                  <a:lnTo>
                    <a:pt x="98154" y="31087"/>
                  </a:lnTo>
                  <a:close/>
                  <a:moveTo>
                    <a:pt x="166949" y="31087"/>
                  </a:moveTo>
                  <a:lnTo>
                    <a:pt x="166949" y="49941"/>
                  </a:lnTo>
                  <a:lnTo>
                    <a:pt x="135601" y="49941"/>
                  </a:lnTo>
                  <a:lnTo>
                    <a:pt x="135601" y="31087"/>
                  </a:lnTo>
                  <a:close/>
                  <a:moveTo>
                    <a:pt x="54574" y="56074"/>
                  </a:moveTo>
                  <a:lnTo>
                    <a:pt x="54574" y="74928"/>
                  </a:lnTo>
                  <a:lnTo>
                    <a:pt x="23226" y="74928"/>
                  </a:lnTo>
                  <a:lnTo>
                    <a:pt x="23226" y="56074"/>
                  </a:lnTo>
                  <a:close/>
                  <a:moveTo>
                    <a:pt x="92021" y="56074"/>
                  </a:moveTo>
                  <a:lnTo>
                    <a:pt x="92021" y="74928"/>
                  </a:lnTo>
                  <a:lnTo>
                    <a:pt x="60674" y="74928"/>
                  </a:lnTo>
                  <a:lnTo>
                    <a:pt x="60674" y="56074"/>
                  </a:lnTo>
                  <a:close/>
                  <a:moveTo>
                    <a:pt x="129502" y="56074"/>
                  </a:moveTo>
                  <a:lnTo>
                    <a:pt x="129502" y="74928"/>
                  </a:lnTo>
                  <a:lnTo>
                    <a:pt x="98154" y="74928"/>
                  </a:lnTo>
                  <a:lnTo>
                    <a:pt x="98154" y="56074"/>
                  </a:lnTo>
                  <a:close/>
                  <a:moveTo>
                    <a:pt x="166949" y="56074"/>
                  </a:moveTo>
                  <a:lnTo>
                    <a:pt x="166949" y="74928"/>
                  </a:lnTo>
                  <a:lnTo>
                    <a:pt x="135601" y="74928"/>
                  </a:lnTo>
                  <a:lnTo>
                    <a:pt x="135601" y="56074"/>
                  </a:lnTo>
                  <a:close/>
                  <a:moveTo>
                    <a:pt x="54574" y="81028"/>
                  </a:moveTo>
                  <a:lnTo>
                    <a:pt x="54574" y="99882"/>
                  </a:lnTo>
                  <a:lnTo>
                    <a:pt x="23226" y="99882"/>
                  </a:lnTo>
                  <a:lnTo>
                    <a:pt x="23226" y="81028"/>
                  </a:lnTo>
                  <a:close/>
                  <a:moveTo>
                    <a:pt x="92021" y="81028"/>
                  </a:moveTo>
                  <a:lnTo>
                    <a:pt x="92021" y="99882"/>
                  </a:lnTo>
                  <a:lnTo>
                    <a:pt x="60674" y="99882"/>
                  </a:lnTo>
                  <a:lnTo>
                    <a:pt x="60674" y="81028"/>
                  </a:lnTo>
                  <a:close/>
                  <a:moveTo>
                    <a:pt x="129502" y="81028"/>
                  </a:moveTo>
                  <a:lnTo>
                    <a:pt x="129502" y="99882"/>
                  </a:lnTo>
                  <a:lnTo>
                    <a:pt x="98154" y="99882"/>
                  </a:lnTo>
                  <a:lnTo>
                    <a:pt x="98154" y="81028"/>
                  </a:lnTo>
                  <a:close/>
                  <a:moveTo>
                    <a:pt x="166949" y="81028"/>
                  </a:moveTo>
                  <a:lnTo>
                    <a:pt x="166949" y="99882"/>
                  </a:lnTo>
                  <a:lnTo>
                    <a:pt x="135601" y="99882"/>
                  </a:lnTo>
                  <a:lnTo>
                    <a:pt x="135601" y="81028"/>
                  </a:lnTo>
                  <a:close/>
                  <a:moveTo>
                    <a:pt x="38101" y="123140"/>
                  </a:moveTo>
                  <a:lnTo>
                    <a:pt x="38101" y="136710"/>
                  </a:lnTo>
                  <a:lnTo>
                    <a:pt x="27728" y="136710"/>
                  </a:lnTo>
                  <a:lnTo>
                    <a:pt x="27728" y="123140"/>
                  </a:lnTo>
                  <a:close/>
                  <a:moveTo>
                    <a:pt x="55193" y="123140"/>
                  </a:moveTo>
                  <a:cubicBezTo>
                    <a:pt x="52812" y="127283"/>
                    <a:pt x="51083" y="131883"/>
                    <a:pt x="50105" y="136710"/>
                  </a:cubicBezTo>
                  <a:lnTo>
                    <a:pt x="44201" y="136710"/>
                  </a:lnTo>
                  <a:lnTo>
                    <a:pt x="44201" y="123140"/>
                  </a:lnTo>
                  <a:close/>
                  <a:moveTo>
                    <a:pt x="145975" y="123140"/>
                  </a:moveTo>
                  <a:lnTo>
                    <a:pt x="145975" y="136710"/>
                  </a:lnTo>
                  <a:lnTo>
                    <a:pt x="140070" y="136710"/>
                  </a:lnTo>
                  <a:cubicBezTo>
                    <a:pt x="139092" y="131883"/>
                    <a:pt x="137363" y="127283"/>
                    <a:pt x="134982" y="123140"/>
                  </a:cubicBezTo>
                  <a:close/>
                  <a:moveTo>
                    <a:pt x="162448" y="123140"/>
                  </a:moveTo>
                  <a:lnTo>
                    <a:pt x="162448" y="136710"/>
                  </a:lnTo>
                  <a:lnTo>
                    <a:pt x="152074" y="136710"/>
                  </a:lnTo>
                  <a:lnTo>
                    <a:pt x="152074" y="123140"/>
                  </a:lnTo>
                  <a:close/>
                  <a:moveTo>
                    <a:pt x="49322" y="142843"/>
                  </a:moveTo>
                  <a:cubicBezTo>
                    <a:pt x="49257" y="143789"/>
                    <a:pt x="49224" y="144767"/>
                    <a:pt x="49224" y="145779"/>
                  </a:cubicBezTo>
                  <a:cubicBezTo>
                    <a:pt x="49224" y="147149"/>
                    <a:pt x="49289" y="148519"/>
                    <a:pt x="49387" y="149889"/>
                  </a:cubicBezTo>
                  <a:lnTo>
                    <a:pt x="14582" y="149889"/>
                  </a:lnTo>
                  <a:cubicBezTo>
                    <a:pt x="14451" y="149889"/>
                    <a:pt x="14353" y="149791"/>
                    <a:pt x="14353" y="149660"/>
                  </a:cubicBezTo>
                  <a:lnTo>
                    <a:pt x="14353" y="143071"/>
                  </a:lnTo>
                  <a:cubicBezTo>
                    <a:pt x="14353" y="142941"/>
                    <a:pt x="14451" y="142843"/>
                    <a:pt x="14582" y="142843"/>
                  </a:cubicBezTo>
                  <a:close/>
                  <a:moveTo>
                    <a:pt x="175593" y="142843"/>
                  </a:moveTo>
                  <a:cubicBezTo>
                    <a:pt x="175724" y="142843"/>
                    <a:pt x="175822" y="142941"/>
                    <a:pt x="175822" y="143071"/>
                  </a:cubicBezTo>
                  <a:lnTo>
                    <a:pt x="175822" y="149660"/>
                  </a:lnTo>
                  <a:cubicBezTo>
                    <a:pt x="175822" y="149791"/>
                    <a:pt x="175724" y="149889"/>
                    <a:pt x="175593" y="149889"/>
                  </a:cubicBezTo>
                  <a:lnTo>
                    <a:pt x="140788" y="149889"/>
                  </a:lnTo>
                  <a:cubicBezTo>
                    <a:pt x="140886" y="148519"/>
                    <a:pt x="140951" y="147149"/>
                    <a:pt x="140951" y="145779"/>
                  </a:cubicBezTo>
                  <a:cubicBezTo>
                    <a:pt x="140951" y="144767"/>
                    <a:pt x="140918" y="143789"/>
                    <a:pt x="140853" y="142843"/>
                  </a:cubicBezTo>
                  <a:close/>
                  <a:moveTo>
                    <a:pt x="20160" y="0"/>
                  </a:moveTo>
                  <a:cubicBezTo>
                    <a:pt x="18496" y="0"/>
                    <a:pt x="17126" y="1370"/>
                    <a:pt x="17126" y="3067"/>
                  </a:cubicBezTo>
                  <a:lnTo>
                    <a:pt x="17126" y="102949"/>
                  </a:lnTo>
                  <a:cubicBezTo>
                    <a:pt x="17126" y="104645"/>
                    <a:pt x="18496" y="106015"/>
                    <a:pt x="20160" y="106015"/>
                  </a:cubicBezTo>
                  <a:lnTo>
                    <a:pt x="72221" y="106015"/>
                  </a:lnTo>
                  <a:cubicBezTo>
                    <a:pt x="67295" y="108853"/>
                    <a:pt x="62924" y="112604"/>
                    <a:pt x="59369" y="117008"/>
                  </a:cubicBezTo>
                  <a:lnTo>
                    <a:pt x="12266" y="117008"/>
                  </a:lnTo>
                  <a:cubicBezTo>
                    <a:pt x="8873" y="117008"/>
                    <a:pt x="6101" y="114268"/>
                    <a:pt x="6101" y="110875"/>
                  </a:cubicBezTo>
                  <a:lnTo>
                    <a:pt x="6101" y="97599"/>
                  </a:lnTo>
                  <a:cubicBezTo>
                    <a:pt x="6101" y="95903"/>
                    <a:pt x="4731" y="94533"/>
                    <a:pt x="3034" y="94533"/>
                  </a:cubicBezTo>
                  <a:cubicBezTo>
                    <a:pt x="1371" y="94533"/>
                    <a:pt x="1" y="95903"/>
                    <a:pt x="1" y="97599"/>
                  </a:cubicBezTo>
                  <a:lnTo>
                    <a:pt x="1" y="110875"/>
                  </a:lnTo>
                  <a:cubicBezTo>
                    <a:pt x="1" y="117628"/>
                    <a:pt x="5481" y="123140"/>
                    <a:pt x="12266" y="123140"/>
                  </a:cubicBezTo>
                  <a:lnTo>
                    <a:pt x="21628" y="123140"/>
                  </a:lnTo>
                  <a:lnTo>
                    <a:pt x="21628" y="136710"/>
                  </a:lnTo>
                  <a:lnTo>
                    <a:pt x="14582" y="136710"/>
                  </a:lnTo>
                  <a:cubicBezTo>
                    <a:pt x="11059" y="136710"/>
                    <a:pt x="8221" y="139548"/>
                    <a:pt x="8221" y="143071"/>
                  </a:cubicBezTo>
                  <a:lnTo>
                    <a:pt x="8221" y="149660"/>
                  </a:lnTo>
                  <a:cubicBezTo>
                    <a:pt x="8221" y="153151"/>
                    <a:pt x="11059" y="156021"/>
                    <a:pt x="14582" y="156021"/>
                  </a:cubicBezTo>
                  <a:lnTo>
                    <a:pt x="50366" y="156021"/>
                  </a:lnTo>
                  <a:cubicBezTo>
                    <a:pt x="55030" y="176376"/>
                    <a:pt x="73297" y="191642"/>
                    <a:pt x="95088" y="191642"/>
                  </a:cubicBezTo>
                  <a:cubicBezTo>
                    <a:pt x="106309" y="191642"/>
                    <a:pt x="117106" y="187565"/>
                    <a:pt x="125489" y="180127"/>
                  </a:cubicBezTo>
                  <a:cubicBezTo>
                    <a:pt x="126761" y="178986"/>
                    <a:pt x="126859" y="177061"/>
                    <a:pt x="125750" y="175789"/>
                  </a:cubicBezTo>
                  <a:cubicBezTo>
                    <a:pt x="125150" y="175118"/>
                    <a:pt x="124300" y="174772"/>
                    <a:pt x="123451" y="174772"/>
                  </a:cubicBezTo>
                  <a:cubicBezTo>
                    <a:pt x="122732" y="174772"/>
                    <a:pt x="122013" y="175019"/>
                    <a:pt x="121444" y="175528"/>
                  </a:cubicBezTo>
                  <a:cubicBezTo>
                    <a:pt x="114170" y="181987"/>
                    <a:pt x="104808" y="185542"/>
                    <a:pt x="95088" y="185542"/>
                  </a:cubicBezTo>
                  <a:cubicBezTo>
                    <a:pt x="73167" y="185542"/>
                    <a:pt x="55324" y="167699"/>
                    <a:pt x="55324" y="145779"/>
                  </a:cubicBezTo>
                  <a:cubicBezTo>
                    <a:pt x="55324" y="123858"/>
                    <a:pt x="73167" y="106015"/>
                    <a:pt x="95088" y="106015"/>
                  </a:cubicBezTo>
                  <a:cubicBezTo>
                    <a:pt x="117008" y="106015"/>
                    <a:pt x="134851" y="123858"/>
                    <a:pt x="134851" y="145779"/>
                  </a:cubicBezTo>
                  <a:cubicBezTo>
                    <a:pt x="134851" y="152596"/>
                    <a:pt x="133090" y="159348"/>
                    <a:pt x="129730" y="165253"/>
                  </a:cubicBezTo>
                  <a:cubicBezTo>
                    <a:pt x="128914" y="166753"/>
                    <a:pt x="129436" y="168613"/>
                    <a:pt x="130904" y="169428"/>
                  </a:cubicBezTo>
                  <a:cubicBezTo>
                    <a:pt x="131383" y="169704"/>
                    <a:pt x="131903" y="169835"/>
                    <a:pt x="132416" y="169835"/>
                  </a:cubicBezTo>
                  <a:cubicBezTo>
                    <a:pt x="133477" y="169835"/>
                    <a:pt x="134508" y="169276"/>
                    <a:pt x="135080" y="168286"/>
                  </a:cubicBezTo>
                  <a:cubicBezTo>
                    <a:pt x="137232" y="164437"/>
                    <a:pt x="138831" y="160294"/>
                    <a:pt x="139809" y="156021"/>
                  </a:cubicBezTo>
                  <a:lnTo>
                    <a:pt x="175593" y="156021"/>
                  </a:lnTo>
                  <a:cubicBezTo>
                    <a:pt x="179084" y="156021"/>
                    <a:pt x="181954" y="153151"/>
                    <a:pt x="181954" y="149660"/>
                  </a:cubicBezTo>
                  <a:lnTo>
                    <a:pt x="181954" y="143071"/>
                  </a:lnTo>
                  <a:cubicBezTo>
                    <a:pt x="181954" y="139548"/>
                    <a:pt x="179084" y="136710"/>
                    <a:pt x="175593" y="136710"/>
                  </a:cubicBezTo>
                  <a:lnTo>
                    <a:pt x="168548" y="136710"/>
                  </a:lnTo>
                  <a:lnTo>
                    <a:pt x="168548" y="123140"/>
                  </a:lnTo>
                  <a:lnTo>
                    <a:pt x="177942" y="123140"/>
                  </a:lnTo>
                  <a:cubicBezTo>
                    <a:pt x="184694" y="123140"/>
                    <a:pt x="190174" y="117628"/>
                    <a:pt x="190174" y="110875"/>
                  </a:cubicBezTo>
                  <a:lnTo>
                    <a:pt x="190174" y="26553"/>
                  </a:lnTo>
                  <a:cubicBezTo>
                    <a:pt x="190174" y="24889"/>
                    <a:pt x="188804" y="23519"/>
                    <a:pt x="187141" y="23519"/>
                  </a:cubicBezTo>
                  <a:cubicBezTo>
                    <a:pt x="185445" y="23519"/>
                    <a:pt x="184075" y="24889"/>
                    <a:pt x="184075" y="26553"/>
                  </a:cubicBezTo>
                  <a:lnTo>
                    <a:pt x="184075" y="110875"/>
                  </a:lnTo>
                  <a:cubicBezTo>
                    <a:pt x="184075" y="114268"/>
                    <a:pt x="181302" y="117008"/>
                    <a:pt x="177942" y="117008"/>
                  </a:cubicBezTo>
                  <a:lnTo>
                    <a:pt x="130806" y="117008"/>
                  </a:lnTo>
                  <a:cubicBezTo>
                    <a:pt x="127251" y="112604"/>
                    <a:pt x="122880" y="108853"/>
                    <a:pt x="117954" y="106015"/>
                  </a:cubicBezTo>
                  <a:lnTo>
                    <a:pt x="170015" y="106015"/>
                  </a:lnTo>
                  <a:cubicBezTo>
                    <a:pt x="171679" y="106015"/>
                    <a:pt x="173049" y="104645"/>
                    <a:pt x="173049" y="102949"/>
                  </a:cubicBezTo>
                  <a:lnTo>
                    <a:pt x="173049" y="3067"/>
                  </a:lnTo>
                  <a:cubicBezTo>
                    <a:pt x="173049" y="1370"/>
                    <a:pt x="171679" y="0"/>
                    <a:pt x="170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1"/>
            <p:cNvSpPr/>
            <p:nvPr/>
          </p:nvSpPr>
          <p:spPr>
            <a:xfrm>
              <a:off x="3185325" y="3493325"/>
              <a:ext cx="1229775" cy="1634525"/>
            </a:xfrm>
            <a:custGeom>
              <a:avLst/>
              <a:gdLst/>
              <a:ahLst/>
              <a:cxnLst/>
              <a:rect l="l" t="t" r="r" b="b"/>
              <a:pathLst>
                <a:path w="49191" h="65381" extrusionOk="0">
                  <a:moveTo>
                    <a:pt x="21529" y="14233"/>
                  </a:moveTo>
                  <a:lnTo>
                    <a:pt x="21529" y="26074"/>
                  </a:lnTo>
                  <a:cubicBezTo>
                    <a:pt x="21529" y="27770"/>
                    <a:pt x="22899" y="29140"/>
                    <a:pt x="24596" y="29140"/>
                  </a:cubicBezTo>
                  <a:lnTo>
                    <a:pt x="40645" y="29140"/>
                  </a:lnTo>
                  <a:lnTo>
                    <a:pt x="27662" y="51126"/>
                  </a:lnTo>
                  <a:lnTo>
                    <a:pt x="27662" y="39285"/>
                  </a:lnTo>
                  <a:cubicBezTo>
                    <a:pt x="27662" y="37589"/>
                    <a:pt x="26292" y="36219"/>
                    <a:pt x="24596" y="36219"/>
                  </a:cubicBezTo>
                  <a:lnTo>
                    <a:pt x="8547" y="36219"/>
                  </a:lnTo>
                  <a:lnTo>
                    <a:pt x="21529" y="14233"/>
                  </a:lnTo>
                  <a:close/>
                  <a:moveTo>
                    <a:pt x="24595" y="0"/>
                  </a:moveTo>
                  <a:cubicBezTo>
                    <a:pt x="23532" y="0"/>
                    <a:pt x="22525" y="543"/>
                    <a:pt x="21953" y="1478"/>
                  </a:cubicBezTo>
                  <a:lnTo>
                    <a:pt x="555" y="37752"/>
                  </a:lnTo>
                  <a:cubicBezTo>
                    <a:pt x="0" y="38698"/>
                    <a:pt x="0" y="39839"/>
                    <a:pt x="555" y="40818"/>
                  </a:cubicBezTo>
                  <a:cubicBezTo>
                    <a:pt x="1077" y="41764"/>
                    <a:pt x="2088" y="42351"/>
                    <a:pt x="3197" y="42351"/>
                  </a:cubicBezTo>
                  <a:lnTo>
                    <a:pt x="21529" y="42351"/>
                  </a:lnTo>
                  <a:lnTo>
                    <a:pt x="21529" y="62314"/>
                  </a:lnTo>
                  <a:cubicBezTo>
                    <a:pt x="21529" y="63684"/>
                    <a:pt x="22475" y="64891"/>
                    <a:pt x="23780" y="65283"/>
                  </a:cubicBezTo>
                  <a:cubicBezTo>
                    <a:pt x="24074" y="65348"/>
                    <a:pt x="24335" y="65381"/>
                    <a:pt x="24596" y="65381"/>
                  </a:cubicBezTo>
                  <a:cubicBezTo>
                    <a:pt x="25672" y="65381"/>
                    <a:pt x="26683" y="64826"/>
                    <a:pt x="27238" y="63880"/>
                  </a:cubicBezTo>
                  <a:lnTo>
                    <a:pt x="48636" y="27640"/>
                  </a:lnTo>
                  <a:cubicBezTo>
                    <a:pt x="49191" y="26694"/>
                    <a:pt x="49191" y="25519"/>
                    <a:pt x="48636" y="24573"/>
                  </a:cubicBezTo>
                  <a:cubicBezTo>
                    <a:pt x="48114" y="23595"/>
                    <a:pt x="47103" y="23008"/>
                    <a:pt x="45994" y="23008"/>
                  </a:cubicBezTo>
                  <a:lnTo>
                    <a:pt x="27662" y="23008"/>
                  </a:lnTo>
                  <a:lnTo>
                    <a:pt x="27662" y="3044"/>
                  </a:lnTo>
                  <a:cubicBezTo>
                    <a:pt x="27662" y="1674"/>
                    <a:pt x="26716" y="467"/>
                    <a:pt x="25411" y="108"/>
                  </a:cubicBezTo>
                  <a:cubicBezTo>
                    <a:pt x="25139" y="36"/>
                    <a:pt x="24865" y="0"/>
                    <a:pt x="2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51"/>
          <p:cNvSpPr/>
          <p:nvPr/>
        </p:nvSpPr>
        <p:spPr>
          <a:xfrm>
            <a:off x="1779930" y="2016152"/>
            <a:ext cx="1003500" cy="1003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1"/>
          <p:cNvSpPr/>
          <p:nvPr/>
        </p:nvSpPr>
        <p:spPr>
          <a:xfrm rot="10800000">
            <a:off x="1774980" y="2011172"/>
            <a:ext cx="1013400" cy="1013400"/>
          </a:xfrm>
          <a:prstGeom prst="arc">
            <a:avLst>
              <a:gd name="adj1" fmla="val 5436344"/>
              <a:gd name="adj2" fmla="val 16266587"/>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1"/>
          <p:cNvSpPr/>
          <p:nvPr/>
        </p:nvSpPr>
        <p:spPr>
          <a:xfrm>
            <a:off x="6360530" y="2016152"/>
            <a:ext cx="1003500" cy="1003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1"/>
          <p:cNvSpPr/>
          <p:nvPr/>
        </p:nvSpPr>
        <p:spPr>
          <a:xfrm rot="10800000">
            <a:off x="6355580" y="2011172"/>
            <a:ext cx="1013400" cy="1013400"/>
          </a:xfrm>
          <a:prstGeom prst="arc">
            <a:avLst>
              <a:gd name="adj1" fmla="val 5436344"/>
              <a:gd name="adj2" fmla="val 10759212"/>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1"/>
          <p:cNvSpPr/>
          <p:nvPr/>
        </p:nvSpPr>
        <p:spPr>
          <a:xfrm>
            <a:off x="4070230" y="2016152"/>
            <a:ext cx="1003500" cy="1003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1"/>
          <p:cNvSpPr/>
          <p:nvPr/>
        </p:nvSpPr>
        <p:spPr>
          <a:xfrm rot="10800000">
            <a:off x="4065280" y="2011172"/>
            <a:ext cx="1013400" cy="1013400"/>
          </a:xfrm>
          <a:prstGeom prst="arc">
            <a:avLst>
              <a:gd name="adj1" fmla="val 5436344"/>
              <a:gd name="adj2" fmla="val 21520685"/>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4" name="Google Shape;1144;p51"/>
          <p:cNvGrpSpPr/>
          <p:nvPr/>
        </p:nvGrpSpPr>
        <p:grpSpPr>
          <a:xfrm>
            <a:off x="8039237" y="3677450"/>
            <a:ext cx="391500" cy="391500"/>
            <a:chOff x="790425" y="1928737"/>
            <a:chExt cx="391500" cy="391500"/>
          </a:xfrm>
        </p:grpSpPr>
        <p:sp>
          <p:nvSpPr>
            <p:cNvPr id="1145" name="Google Shape;1145;p51"/>
            <p:cNvSpPr/>
            <p:nvPr/>
          </p:nvSpPr>
          <p:spPr>
            <a:xfrm>
              <a:off x="790425" y="1928737"/>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6" name="Google Shape;1146;p51"/>
            <p:cNvCxnSpPr/>
            <p:nvPr/>
          </p:nvCxnSpPr>
          <p:spPr>
            <a:xfrm rot="10800000">
              <a:off x="940563"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1147" name="Google Shape;1147;p51"/>
            <p:cNvCxnSpPr/>
            <p:nvPr/>
          </p:nvCxnSpPr>
          <p:spPr>
            <a:xfrm rot="10800000">
              <a:off x="1031788" y="2016913"/>
              <a:ext cx="0" cy="123900"/>
            </a:xfrm>
            <a:prstGeom prst="straightConnector1">
              <a:avLst/>
            </a:prstGeom>
            <a:noFill/>
            <a:ln w="28575" cap="flat" cmpd="sng">
              <a:solidFill>
                <a:schemeClr val="accent5"/>
              </a:solidFill>
              <a:prstDash val="solid"/>
              <a:round/>
              <a:headEnd type="none" w="med" len="med"/>
              <a:tailEnd type="none" w="med" len="med"/>
            </a:ln>
          </p:spPr>
        </p:cxnSp>
        <p:cxnSp>
          <p:nvCxnSpPr>
            <p:cNvPr id="1148" name="Google Shape;1148;p51"/>
            <p:cNvCxnSpPr/>
            <p:nvPr/>
          </p:nvCxnSpPr>
          <p:spPr>
            <a:xfrm>
              <a:off x="948075" y="2232038"/>
              <a:ext cx="76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149" name="Google Shape;1149;p51"/>
          <p:cNvGrpSpPr/>
          <p:nvPr/>
        </p:nvGrpSpPr>
        <p:grpSpPr>
          <a:xfrm rot="10800000">
            <a:off x="7505837" y="4544853"/>
            <a:ext cx="391500" cy="391500"/>
            <a:chOff x="8039274" y="539500"/>
            <a:chExt cx="391500" cy="391500"/>
          </a:xfrm>
        </p:grpSpPr>
        <p:sp>
          <p:nvSpPr>
            <p:cNvPr id="1150" name="Google Shape;1150;p51"/>
            <p:cNvSpPr/>
            <p:nvPr/>
          </p:nvSpPr>
          <p:spPr>
            <a:xfrm rot="-5400000">
              <a:off x="8039274" y="53950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2"/>
              </a:solidFill>
              <a:prstDash val="solid"/>
              <a:round/>
              <a:headEnd type="none" w="med" len="med"/>
              <a:tailEnd type="none" w="med" len="med"/>
            </a:ln>
          </p:spPr>
        </p:sp>
      </p:grpSp>
      <p:sp>
        <p:nvSpPr>
          <p:cNvPr id="1152" name="Google Shape;1152;p51"/>
          <p:cNvSpPr/>
          <p:nvPr/>
        </p:nvSpPr>
        <p:spPr>
          <a:xfrm>
            <a:off x="1272556" y="4218200"/>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1"/>
          <p:cNvSpPr txBox="1">
            <a:spLocks noGrp="1"/>
          </p:cNvSpPr>
          <p:nvPr>
            <p:ph type="subTitle" idx="4"/>
          </p:nvPr>
        </p:nvSpPr>
        <p:spPr>
          <a:xfrm>
            <a:off x="3495880" y="3721243"/>
            <a:ext cx="2152200" cy="428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Online platform for users to conduct online transactions</a:t>
            </a:r>
            <a:endParaRPr sz="1600" dirty="0"/>
          </a:p>
        </p:txBody>
      </p:sp>
      <p:sp>
        <p:nvSpPr>
          <p:cNvPr id="1155" name="Google Shape;1155;p51"/>
          <p:cNvSpPr txBox="1">
            <a:spLocks noGrp="1"/>
          </p:cNvSpPr>
          <p:nvPr>
            <p:ph type="title" idx="6"/>
          </p:nvPr>
        </p:nvSpPr>
        <p:spPr>
          <a:xfrm>
            <a:off x="3495880" y="3338795"/>
            <a:ext cx="2290300" cy="15157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Flexible transaction</a:t>
            </a:r>
            <a:endParaRPr dirty="0"/>
          </a:p>
        </p:txBody>
      </p:sp>
      <p:sp>
        <p:nvSpPr>
          <p:cNvPr id="1156" name="Google Shape;1156;p51"/>
          <p:cNvSpPr txBox="1">
            <a:spLocks noGrp="1"/>
          </p:cNvSpPr>
          <p:nvPr>
            <p:ph type="subTitle" idx="7"/>
          </p:nvPr>
        </p:nvSpPr>
        <p:spPr>
          <a:xfrm>
            <a:off x="5786180" y="3721243"/>
            <a:ext cx="2152200" cy="428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Associated with a sensor ID function that enables payWave transaction</a:t>
            </a:r>
            <a:endParaRPr sz="1600" dirty="0"/>
          </a:p>
        </p:txBody>
      </p:sp>
      <p:sp>
        <p:nvSpPr>
          <p:cNvPr id="1158" name="Google Shape;1158;p51"/>
          <p:cNvSpPr txBox="1">
            <a:spLocks noGrp="1"/>
          </p:cNvSpPr>
          <p:nvPr>
            <p:ph type="title" idx="9"/>
          </p:nvPr>
        </p:nvSpPr>
        <p:spPr>
          <a:xfrm>
            <a:off x="5786180" y="3270555"/>
            <a:ext cx="2152200" cy="29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payWave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149"/>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144"/>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1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53"/>
          <p:cNvSpPr/>
          <p:nvPr/>
        </p:nvSpPr>
        <p:spPr>
          <a:xfrm>
            <a:off x="713225" y="2954350"/>
            <a:ext cx="5419200" cy="4284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900" dirty="0">
                <a:solidFill>
                  <a:schemeClr val="dk1"/>
                </a:solidFill>
                <a:latin typeface="DM Sans"/>
                <a:ea typeface="DM Sans"/>
                <a:cs typeface="DM Sans"/>
                <a:sym typeface="DM Sans"/>
              </a:rPr>
              <a:t>From Aliff Iskandar &amp; Rusyaidi Aminin</a:t>
            </a:r>
            <a:endParaRPr sz="1600" dirty="0">
              <a:latin typeface="DM Sans"/>
              <a:ea typeface="DM Sans"/>
              <a:cs typeface="DM Sans"/>
              <a:sym typeface="DM Sans"/>
            </a:endParaRPr>
          </a:p>
        </p:txBody>
      </p:sp>
      <p:sp>
        <p:nvSpPr>
          <p:cNvPr id="1193" name="Google Shape;1193;p53"/>
          <p:cNvSpPr txBox="1">
            <a:spLocks noGrp="1"/>
          </p:cNvSpPr>
          <p:nvPr>
            <p:ph type="title"/>
          </p:nvPr>
        </p:nvSpPr>
        <p:spPr>
          <a:xfrm>
            <a:off x="713225" y="1686763"/>
            <a:ext cx="6386400" cy="105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 you</a:t>
            </a:r>
            <a:endParaRPr dirty="0"/>
          </a:p>
        </p:txBody>
      </p:sp>
      <p:sp>
        <p:nvSpPr>
          <p:cNvPr id="1194" name="Google Shape;1194;p53"/>
          <p:cNvSpPr/>
          <p:nvPr/>
        </p:nvSpPr>
        <p:spPr>
          <a:xfrm rot="10800000">
            <a:off x="713229" y="1078900"/>
            <a:ext cx="391500" cy="3915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53"/>
          <p:cNvGrpSpPr/>
          <p:nvPr/>
        </p:nvGrpSpPr>
        <p:grpSpPr>
          <a:xfrm>
            <a:off x="713229" y="544300"/>
            <a:ext cx="391500" cy="391500"/>
            <a:chOff x="713225" y="4221850"/>
            <a:chExt cx="391500" cy="391500"/>
          </a:xfrm>
        </p:grpSpPr>
        <p:sp>
          <p:nvSpPr>
            <p:cNvPr id="1196" name="Google Shape;1196;p53"/>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53"/>
            <p:cNvGrpSpPr/>
            <p:nvPr/>
          </p:nvGrpSpPr>
          <p:grpSpPr>
            <a:xfrm>
              <a:off x="790513" y="4323763"/>
              <a:ext cx="236923" cy="236923"/>
              <a:chOff x="1113470" y="1110867"/>
              <a:chExt cx="320860" cy="320860"/>
            </a:xfrm>
          </p:grpSpPr>
          <p:sp>
            <p:nvSpPr>
              <p:cNvPr id="1198" name="Google Shape;1198;p5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1199" name="Google Shape;1199;p53"/>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grpSp>
        <p:nvGrpSpPr>
          <p:cNvPr id="1200" name="Google Shape;1200;p53"/>
          <p:cNvGrpSpPr/>
          <p:nvPr/>
        </p:nvGrpSpPr>
        <p:grpSpPr>
          <a:xfrm rot="-5400000">
            <a:off x="6930577" y="4217075"/>
            <a:ext cx="391500" cy="391500"/>
            <a:chOff x="713225" y="4221850"/>
            <a:chExt cx="391500" cy="391500"/>
          </a:xfrm>
        </p:grpSpPr>
        <p:sp>
          <p:nvSpPr>
            <p:cNvPr id="1201" name="Google Shape;1201;p53"/>
            <p:cNvSpPr/>
            <p:nvPr/>
          </p:nvSpPr>
          <p:spPr>
            <a:xfrm>
              <a:off x="713225" y="4221850"/>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53"/>
            <p:cNvGrpSpPr/>
            <p:nvPr/>
          </p:nvGrpSpPr>
          <p:grpSpPr>
            <a:xfrm>
              <a:off x="790513" y="4323763"/>
              <a:ext cx="236923" cy="236923"/>
              <a:chOff x="1113470" y="1110867"/>
              <a:chExt cx="320860" cy="320860"/>
            </a:xfrm>
          </p:grpSpPr>
          <p:sp>
            <p:nvSpPr>
              <p:cNvPr id="1203" name="Google Shape;1203;p53"/>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4"/>
                </a:solidFill>
                <a:prstDash val="solid"/>
                <a:round/>
                <a:headEnd type="none" w="med" len="med"/>
                <a:tailEnd type="none" w="med" len="med"/>
              </a:ln>
            </p:spPr>
          </p:sp>
          <p:cxnSp>
            <p:nvCxnSpPr>
              <p:cNvPr id="1204" name="Google Shape;1204;p53"/>
              <p:cNvCxnSpPr/>
              <p:nvPr/>
            </p:nvCxnSpPr>
            <p:spPr>
              <a:xfrm>
                <a:off x="1273900" y="1113250"/>
                <a:ext cx="0" cy="268500"/>
              </a:xfrm>
              <a:prstGeom prst="straightConnector1">
                <a:avLst/>
              </a:prstGeom>
              <a:noFill/>
              <a:ln w="28575" cap="flat" cmpd="sng">
                <a:solidFill>
                  <a:schemeClr val="accent4"/>
                </a:solidFill>
                <a:prstDash val="solid"/>
                <a:round/>
                <a:headEnd type="none" w="med" len="med"/>
                <a:tailEnd type="none" w="med" len="med"/>
              </a:ln>
            </p:spPr>
          </p:cxnSp>
        </p:grpSp>
      </p:grpSp>
      <p:grpSp>
        <p:nvGrpSpPr>
          <p:cNvPr id="1205" name="Google Shape;1205;p53"/>
          <p:cNvGrpSpPr/>
          <p:nvPr/>
        </p:nvGrpSpPr>
        <p:grpSpPr>
          <a:xfrm rot="10800000">
            <a:off x="8039179" y="3251850"/>
            <a:ext cx="391500" cy="391500"/>
            <a:chOff x="1900200" y="3263712"/>
            <a:chExt cx="391500" cy="391500"/>
          </a:xfrm>
        </p:grpSpPr>
        <p:sp>
          <p:nvSpPr>
            <p:cNvPr id="1206" name="Google Shape;1206;p53"/>
            <p:cNvSpPr/>
            <p:nvPr/>
          </p:nvSpPr>
          <p:spPr>
            <a:xfrm>
              <a:off x="1900200" y="3263712"/>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7" name="Google Shape;1207;p53"/>
            <p:cNvCxnSpPr/>
            <p:nvPr/>
          </p:nvCxnSpPr>
          <p:spPr>
            <a:xfrm rot="10800000">
              <a:off x="1977417" y="3459444"/>
              <a:ext cx="237000" cy="0"/>
            </a:xfrm>
            <a:prstGeom prst="straightConnector1">
              <a:avLst/>
            </a:prstGeom>
            <a:noFill/>
            <a:ln w="28575" cap="flat" cmpd="sng">
              <a:solidFill>
                <a:schemeClr val="dk2"/>
              </a:solidFill>
              <a:prstDash val="solid"/>
              <a:round/>
              <a:headEnd type="none" w="med" len="med"/>
              <a:tailEnd type="none" w="med" len="med"/>
            </a:ln>
          </p:spPr>
        </p:cxnSp>
      </p:grpSp>
      <p:sp>
        <p:nvSpPr>
          <p:cNvPr id="1208" name="Google Shape;1208;p53"/>
          <p:cNvSpPr/>
          <p:nvPr/>
        </p:nvSpPr>
        <p:spPr>
          <a:xfrm rot="5400000">
            <a:off x="7275475" y="3251850"/>
            <a:ext cx="810300" cy="391500"/>
          </a:xfrm>
          <a:prstGeom prst="roundRect">
            <a:avLst>
              <a:gd name="adj" fmla="val 50000"/>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195"/>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200"/>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205"/>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12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62"/>
          <p:cNvSpPr txBox="1">
            <a:spLocks noGrp="1"/>
          </p:cNvSpPr>
          <p:nvPr>
            <p:ph type="title"/>
          </p:nvPr>
        </p:nvSpPr>
        <p:spPr>
          <a:xfrm>
            <a:off x="1583250" y="3259000"/>
            <a:ext cx="2505600" cy="34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Aliff Iskandar</a:t>
            </a:r>
            <a:endParaRPr dirty="0"/>
          </a:p>
        </p:txBody>
      </p:sp>
      <p:sp>
        <p:nvSpPr>
          <p:cNvPr id="1634" name="Google Shape;1634;p62"/>
          <p:cNvSpPr txBox="1">
            <a:spLocks noGrp="1"/>
          </p:cNvSpPr>
          <p:nvPr>
            <p:ph type="title" idx="2"/>
          </p:nvPr>
        </p:nvSpPr>
        <p:spPr>
          <a:xfrm>
            <a:off x="5055172" y="3259000"/>
            <a:ext cx="2505600" cy="34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Rusyaidi Aminin</a:t>
            </a:r>
            <a:endParaRPr dirty="0"/>
          </a:p>
        </p:txBody>
      </p:sp>
      <p:sp>
        <p:nvSpPr>
          <p:cNvPr id="1635" name="Google Shape;1635;p62"/>
          <p:cNvSpPr txBox="1">
            <a:spLocks noGrp="1"/>
          </p:cNvSpPr>
          <p:nvPr>
            <p:ph type="subTitle" idx="1"/>
          </p:nvPr>
        </p:nvSpPr>
        <p:spPr>
          <a:xfrm>
            <a:off x="5055167" y="3608749"/>
            <a:ext cx="2505600" cy="55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206200821</a:t>
            </a:r>
          </a:p>
          <a:p>
            <a:pPr marL="0" lvl="0" indent="0" algn="ctr" rtl="0">
              <a:spcBef>
                <a:spcPts val="0"/>
              </a:spcBef>
              <a:spcAft>
                <a:spcPts val="0"/>
              </a:spcAft>
              <a:buNone/>
            </a:pPr>
            <a:r>
              <a:rPr lang="en" b="1" dirty="0"/>
              <a:t>BIT5A</a:t>
            </a:r>
            <a:endParaRPr b="1" dirty="0"/>
          </a:p>
        </p:txBody>
      </p:sp>
      <p:sp>
        <p:nvSpPr>
          <p:cNvPr id="1636" name="Google Shape;1636;p62"/>
          <p:cNvSpPr txBox="1">
            <a:spLocks noGrp="1"/>
          </p:cNvSpPr>
          <p:nvPr>
            <p:ph type="subTitle" idx="3"/>
          </p:nvPr>
        </p:nvSpPr>
        <p:spPr>
          <a:xfrm>
            <a:off x="1583250" y="3608749"/>
            <a:ext cx="2505600" cy="55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206200815</a:t>
            </a:r>
          </a:p>
          <a:p>
            <a:pPr marL="0" lvl="0" indent="0" algn="ctr" rtl="0">
              <a:spcBef>
                <a:spcPts val="0"/>
              </a:spcBef>
              <a:spcAft>
                <a:spcPts val="0"/>
              </a:spcAft>
              <a:buNone/>
            </a:pPr>
            <a:r>
              <a:rPr lang="en" b="1" dirty="0"/>
              <a:t>BIT 5A</a:t>
            </a:r>
            <a:endParaRPr b="1" dirty="0"/>
          </a:p>
        </p:txBody>
      </p:sp>
      <p:sp>
        <p:nvSpPr>
          <p:cNvPr id="1637" name="Google Shape;1637;p62"/>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Our team</a:t>
            </a:r>
            <a:endParaRPr dirty="0"/>
          </a:p>
        </p:txBody>
      </p:sp>
      <p:sp>
        <p:nvSpPr>
          <p:cNvPr id="1638" name="Google Shape;1638;p62"/>
          <p:cNvSpPr/>
          <p:nvPr/>
        </p:nvSpPr>
        <p:spPr>
          <a:xfrm>
            <a:off x="3529050" y="504775"/>
            <a:ext cx="2085900" cy="5973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9" name="Google Shape;1639;p62"/>
          <p:cNvPicPr preferRelativeResize="0"/>
          <p:nvPr/>
        </p:nvPicPr>
        <p:blipFill>
          <a:blip r:embed="rId3"/>
          <a:srcRect t="15000" b="15000"/>
          <a:stretch/>
        </p:blipFill>
        <p:spPr>
          <a:xfrm>
            <a:off x="1992750" y="1427950"/>
            <a:ext cx="1686600" cy="1686600"/>
          </a:xfrm>
          <a:prstGeom prst="ellipse">
            <a:avLst/>
          </a:prstGeom>
          <a:noFill/>
          <a:ln>
            <a:noFill/>
          </a:ln>
        </p:spPr>
      </p:pic>
      <p:pic>
        <p:nvPicPr>
          <p:cNvPr id="1640" name="Google Shape;1640;p62"/>
          <p:cNvPicPr preferRelativeResize="0"/>
          <p:nvPr/>
        </p:nvPicPr>
        <p:blipFill rotWithShape="1">
          <a:blip r:embed="rId4"/>
          <a:srcRect l="-1448" t="8915" r="1448" b="17822"/>
          <a:stretch/>
        </p:blipFill>
        <p:spPr>
          <a:xfrm>
            <a:off x="5491963" y="1427950"/>
            <a:ext cx="1686600" cy="1686600"/>
          </a:xfrm>
          <a:prstGeom prst="ellipse">
            <a:avLst/>
          </a:prstGeom>
          <a:noFill/>
          <a:ln>
            <a:noFill/>
          </a:ln>
        </p:spPr>
      </p:pic>
      <p:grpSp>
        <p:nvGrpSpPr>
          <p:cNvPr id="1641" name="Google Shape;1641;p62"/>
          <p:cNvGrpSpPr/>
          <p:nvPr/>
        </p:nvGrpSpPr>
        <p:grpSpPr>
          <a:xfrm>
            <a:off x="8039229" y="3174456"/>
            <a:ext cx="391500" cy="391500"/>
            <a:chOff x="790425" y="1928737"/>
            <a:chExt cx="391500" cy="391500"/>
          </a:xfrm>
        </p:grpSpPr>
        <p:sp>
          <p:nvSpPr>
            <p:cNvPr id="1642" name="Google Shape;1642;p62"/>
            <p:cNvSpPr/>
            <p:nvPr/>
          </p:nvSpPr>
          <p:spPr>
            <a:xfrm>
              <a:off x="790425" y="1928737"/>
              <a:ext cx="391500" cy="3915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3" name="Google Shape;1643;p62"/>
            <p:cNvCxnSpPr/>
            <p:nvPr/>
          </p:nvCxnSpPr>
          <p:spPr>
            <a:xfrm rot="10800000">
              <a:off x="940563"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1644" name="Google Shape;1644;p62"/>
            <p:cNvCxnSpPr/>
            <p:nvPr/>
          </p:nvCxnSpPr>
          <p:spPr>
            <a:xfrm rot="10800000">
              <a:off x="1031788" y="2016913"/>
              <a:ext cx="0" cy="123900"/>
            </a:xfrm>
            <a:prstGeom prst="straightConnector1">
              <a:avLst/>
            </a:prstGeom>
            <a:noFill/>
            <a:ln w="28575" cap="flat" cmpd="sng">
              <a:solidFill>
                <a:schemeClr val="dk1"/>
              </a:solidFill>
              <a:prstDash val="solid"/>
              <a:round/>
              <a:headEnd type="none" w="med" len="med"/>
              <a:tailEnd type="none" w="med" len="med"/>
            </a:ln>
          </p:spPr>
        </p:cxnSp>
        <p:cxnSp>
          <p:nvCxnSpPr>
            <p:cNvPr id="1645" name="Google Shape;1645;p62"/>
            <p:cNvCxnSpPr/>
            <p:nvPr/>
          </p:nvCxnSpPr>
          <p:spPr>
            <a:xfrm>
              <a:off x="948075" y="2232038"/>
              <a:ext cx="76200" cy="0"/>
            </a:xfrm>
            <a:prstGeom prst="straightConnector1">
              <a:avLst/>
            </a:prstGeom>
            <a:noFill/>
            <a:ln w="28575" cap="flat" cmpd="sng">
              <a:solidFill>
                <a:schemeClr val="dk1"/>
              </a:solidFill>
              <a:prstDash val="solid"/>
              <a:round/>
              <a:headEnd type="none" w="med" len="med"/>
              <a:tailEnd type="none" w="med" len="med"/>
            </a:ln>
          </p:spPr>
        </p:cxnSp>
      </p:grpSp>
      <p:grpSp>
        <p:nvGrpSpPr>
          <p:cNvPr id="1646" name="Google Shape;1646;p62"/>
          <p:cNvGrpSpPr/>
          <p:nvPr/>
        </p:nvGrpSpPr>
        <p:grpSpPr>
          <a:xfrm rot="5400000">
            <a:off x="8039234" y="2620750"/>
            <a:ext cx="391500" cy="391500"/>
            <a:chOff x="713225" y="4221850"/>
            <a:chExt cx="391500" cy="391500"/>
          </a:xfrm>
        </p:grpSpPr>
        <p:sp>
          <p:nvSpPr>
            <p:cNvPr id="1647" name="Google Shape;1647;p62"/>
            <p:cNvSpPr/>
            <p:nvPr/>
          </p:nvSpPr>
          <p:spPr>
            <a:xfrm>
              <a:off x="713225" y="4221850"/>
              <a:ext cx="391500" cy="3915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62"/>
            <p:cNvGrpSpPr/>
            <p:nvPr/>
          </p:nvGrpSpPr>
          <p:grpSpPr>
            <a:xfrm>
              <a:off x="790513" y="4323763"/>
              <a:ext cx="236923" cy="236923"/>
              <a:chOff x="1113470" y="1110867"/>
              <a:chExt cx="320860" cy="320860"/>
            </a:xfrm>
          </p:grpSpPr>
          <p:sp>
            <p:nvSpPr>
              <p:cNvPr id="1649" name="Google Shape;1649;p6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1"/>
                </a:solidFill>
                <a:prstDash val="solid"/>
                <a:round/>
                <a:headEnd type="none" w="med" len="med"/>
                <a:tailEnd type="none" w="med" len="med"/>
              </a:ln>
            </p:spPr>
          </p:sp>
          <p:cxnSp>
            <p:nvCxnSpPr>
              <p:cNvPr id="1650" name="Google Shape;1650;p62"/>
              <p:cNvCxnSpPr/>
              <p:nvPr/>
            </p:nvCxnSpPr>
            <p:spPr>
              <a:xfrm>
                <a:off x="1273900" y="1113250"/>
                <a:ext cx="0" cy="268500"/>
              </a:xfrm>
              <a:prstGeom prst="straightConnector1">
                <a:avLst/>
              </a:prstGeom>
              <a:noFill/>
              <a:ln w="28575" cap="flat" cmpd="sng">
                <a:solidFill>
                  <a:schemeClr val="accent1"/>
                </a:solidFill>
                <a:prstDash val="solid"/>
                <a:round/>
                <a:headEnd type="none" w="med" len="med"/>
                <a:tailEnd type="none" w="med" len="med"/>
              </a:ln>
            </p:spPr>
          </p:cxnSp>
        </p:grpSp>
      </p:grpSp>
      <p:grpSp>
        <p:nvGrpSpPr>
          <p:cNvPr id="1651" name="Google Shape;1651;p62"/>
          <p:cNvGrpSpPr/>
          <p:nvPr/>
        </p:nvGrpSpPr>
        <p:grpSpPr>
          <a:xfrm>
            <a:off x="713234" y="3687250"/>
            <a:ext cx="391500" cy="391500"/>
            <a:chOff x="713225" y="4221850"/>
            <a:chExt cx="391500" cy="391500"/>
          </a:xfrm>
        </p:grpSpPr>
        <p:sp>
          <p:nvSpPr>
            <p:cNvPr id="1652" name="Google Shape;1652;p62"/>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62"/>
            <p:cNvGrpSpPr/>
            <p:nvPr/>
          </p:nvGrpSpPr>
          <p:grpSpPr>
            <a:xfrm>
              <a:off x="790513" y="4323763"/>
              <a:ext cx="236923" cy="236923"/>
              <a:chOff x="1113470" y="1110867"/>
              <a:chExt cx="320860" cy="320860"/>
            </a:xfrm>
          </p:grpSpPr>
          <p:sp>
            <p:nvSpPr>
              <p:cNvPr id="1654" name="Google Shape;1654;p6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1655" name="Google Shape;1655;p62"/>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spTree>
    <p:extLst>
      <p:ext uri="{BB962C8B-B14F-4D97-AF65-F5344CB8AC3E}">
        <p14:creationId xmlns:p14="http://schemas.microsoft.com/office/powerpoint/2010/main" val="252061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64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651"/>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6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0"/>
          <p:cNvSpPr/>
          <p:nvPr/>
        </p:nvSpPr>
        <p:spPr>
          <a:xfrm>
            <a:off x="2595600" y="1423506"/>
            <a:ext cx="1898100" cy="11166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58" name="Google Shape;758;p40"/>
          <p:cNvSpPr txBox="1">
            <a:spLocks noGrp="1"/>
          </p:cNvSpPr>
          <p:nvPr>
            <p:ph type="title"/>
          </p:nvPr>
        </p:nvSpPr>
        <p:spPr>
          <a:xfrm>
            <a:off x="2595600" y="2540094"/>
            <a:ext cx="39528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Chapter 1</a:t>
            </a:r>
            <a:endParaRPr dirty="0"/>
          </a:p>
        </p:txBody>
      </p:sp>
      <p:sp>
        <p:nvSpPr>
          <p:cNvPr id="759" name="Google Shape;759;p40"/>
          <p:cNvSpPr txBox="1">
            <a:spLocks noGrp="1"/>
          </p:cNvSpPr>
          <p:nvPr>
            <p:ph type="title" idx="2"/>
          </p:nvPr>
        </p:nvSpPr>
        <p:spPr>
          <a:xfrm>
            <a:off x="2972400" y="1489505"/>
            <a:ext cx="1144500" cy="98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760" name="Google Shape;760;p40"/>
          <p:cNvSpPr txBox="1">
            <a:spLocks noGrp="1"/>
          </p:cNvSpPr>
          <p:nvPr>
            <p:ph type="subTitle" idx="1"/>
          </p:nvPr>
        </p:nvSpPr>
        <p:spPr>
          <a:xfrm>
            <a:off x="2595600" y="3381894"/>
            <a:ext cx="3952800" cy="33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Problem Statement, Objectives, Expected Result</a:t>
            </a:r>
          </a:p>
        </p:txBody>
      </p:sp>
      <p:grpSp>
        <p:nvGrpSpPr>
          <p:cNvPr id="761" name="Google Shape;761;p40"/>
          <p:cNvGrpSpPr/>
          <p:nvPr/>
        </p:nvGrpSpPr>
        <p:grpSpPr>
          <a:xfrm>
            <a:off x="6992802" y="544300"/>
            <a:ext cx="391500" cy="391500"/>
            <a:chOff x="8039274" y="539500"/>
            <a:chExt cx="391500" cy="391500"/>
          </a:xfrm>
        </p:grpSpPr>
        <p:sp>
          <p:nvSpPr>
            <p:cNvPr id="762" name="Google Shape;762;p40"/>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764" name="Google Shape;764;p40"/>
          <p:cNvGrpSpPr/>
          <p:nvPr/>
        </p:nvGrpSpPr>
        <p:grpSpPr>
          <a:xfrm>
            <a:off x="7535252" y="4221850"/>
            <a:ext cx="391500" cy="391500"/>
            <a:chOff x="1761025" y="4221850"/>
            <a:chExt cx="391500" cy="391500"/>
          </a:xfrm>
        </p:grpSpPr>
        <p:sp>
          <p:nvSpPr>
            <p:cNvPr id="765" name="Google Shape;765;p40"/>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grpSp>
        <p:nvGrpSpPr>
          <p:cNvPr id="767" name="Google Shape;767;p40"/>
          <p:cNvGrpSpPr/>
          <p:nvPr/>
        </p:nvGrpSpPr>
        <p:grpSpPr>
          <a:xfrm rot="10800000">
            <a:off x="8045101" y="1968100"/>
            <a:ext cx="391500" cy="391500"/>
            <a:chOff x="713225" y="4221850"/>
            <a:chExt cx="391500" cy="391500"/>
          </a:xfrm>
        </p:grpSpPr>
        <p:sp>
          <p:nvSpPr>
            <p:cNvPr id="768" name="Google Shape;768;p40"/>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40"/>
            <p:cNvGrpSpPr/>
            <p:nvPr/>
          </p:nvGrpSpPr>
          <p:grpSpPr>
            <a:xfrm>
              <a:off x="790513" y="4323763"/>
              <a:ext cx="236923" cy="236923"/>
              <a:chOff x="1113470" y="1110867"/>
              <a:chExt cx="320860" cy="320860"/>
            </a:xfrm>
          </p:grpSpPr>
          <p:sp>
            <p:nvSpPr>
              <p:cNvPr id="770" name="Google Shape;770;p40"/>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771" name="Google Shape;771;p40"/>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sp>
        <p:nvSpPr>
          <p:cNvPr id="772" name="Google Shape;772;p40"/>
          <p:cNvSpPr/>
          <p:nvPr/>
        </p:nvSpPr>
        <p:spPr>
          <a:xfrm>
            <a:off x="7535252" y="3102750"/>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rot="-5400000">
            <a:off x="555034" y="4046650"/>
            <a:ext cx="741900" cy="391500"/>
          </a:xfrm>
          <a:prstGeom prst="roundRect">
            <a:avLst>
              <a:gd name="adj" fmla="val 50000"/>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40"/>
          <p:cNvGrpSpPr/>
          <p:nvPr/>
        </p:nvGrpSpPr>
        <p:grpSpPr>
          <a:xfrm>
            <a:off x="1256376" y="4221850"/>
            <a:ext cx="391500" cy="391500"/>
            <a:chOff x="1761025" y="4221850"/>
            <a:chExt cx="391500" cy="391500"/>
          </a:xfrm>
        </p:grpSpPr>
        <p:sp>
          <p:nvSpPr>
            <p:cNvPr id="775" name="Google Shape;775;p40"/>
            <p:cNvSpPr/>
            <p:nvPr/>
          </p:nvSpPr>
          <p:spPr>
            <a:xfrm>
              <a:off x="1761025" y="4221850"/>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lt2"/>
              </a:solidFill>
              <a:prstDash val="solid"/>
              <a:round/>
              <a:headEnd type="none" w="med" len="med"/>
              <a:tailEnd type="none" w="med" len="med"/>
            </a:ln>
          </p:spPr>
        </p:sp>
      </p:grpSp>
      <p:sp>
        <p:nvSpPr>
          <p:cNvPr id="777" name="Google Shape;777;p40"/>
          <p:cNvSpPr/>
          <p:nvPr/>
        </p:nvSpPr>
        <p:spPr>
          <a:xfrm rot="5400000">
            <a:off x="1081177" y="1253525"/>
            <a:ext cx="741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40"/>
          <p:cNvGrpSpPr/>
          <p:nvPr/>
        </p:nvGrpSpPr>
        <p:grpSpPr>
          <a:xfrm rot="10800000">
            <a:off x="1782537" y="544300"/>
            <a:ext cx="391500" cy="391500"/>
            <a:chOff x="790425" y="1928737"/>
            <a:chExt cx="391500" cy="391500"/>
          </a:xfrm>
        </p:grpSpPr>
        <p:sp>
          <p:nvSpPr>
            <p:cNvPr id="779" name="Google Shape;779;p40"/>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 name="Google Shape;780;p40"/>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81" name="Google Shape;781;p40"/>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82" name="Google Shape;782;p40"/>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6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67"/>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74"/>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764"/>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7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2"/>
                                        </p:tgtEl>
                                        <p:attrNameLst>
                                          <p:attrName>style.visibility</p:attrName>
                                        </p:attrNameLst>
                                      </p:cBhvr>
                                      <p:to>
                                        <p:strVal val="visible"/>
                                      </p:to>
                                    </p:set>
                                  </p:childTnLst>
                                </p:cTn>
                              </p:par>
                              <p:par>
                                <p:cTn id="17" presetID="8" presetClass="emph" presetSubtype="0" fill="hold" nodeType="withEffect">
                                  <p:stCondLst>
                                    <p:cond delay="0"/>
                                  </p:stCondLst>
                                  <p:childTnLst>
                                    <p:animRot by="-21600000">
                                      <p:cBhvr>
                                        <p:cTn id="18" dur="1000" fill="hold"/>
                                        <p:tgtEl>
                                          <p:spTgt spid="778"/>
                                        </p:tgtEl>
                                        <p:attrNameLst>
                                          <p:attrName>r</p:attrName>
                                        </p:attrNameLst>
                                      </p:cBhvr>
                                    </p:animRot>
                                  </p:childTnLst>
                                </p:cTn>
                              </p:par>
                              <p:par>
                                <p:cTn id="19" presetID="1"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4"/>
          <p:cNvSpPr/>
          <p:nvPr/>
        </p:nvSpPr>
        <p:spPr>
          <a:xfrm>
            <a:off x="6762988" y="1649888"/>
            <a:ext cx="711600" cy="7116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txBox="1">
            <a:spLocks noGrp="1"/>
          </p:cNvSpPr>
          <p:nvPr>
            <p:ph type="title"/>
          </p:nvPr>
        </p:nvSpPr>
        <p:spPr>
          <a:xfrm>
            <a:off x="937700" y="2534225"/>
            <a:ext cx="2175300" cy="41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a:t>
            </a:r>
            <a:endParaRPr dirty="0"/>
          </a:p>
        </p:txBody>
      </p:sp>
      <p:sp>
        <p:nvSpPr>
          <p:cNvPr id="879" name="Google Shape;879;p44"/>
          <p:cNvSpPr txBox="1">
            <a:spLocks noGrp="1"/>
          </p:cNvSpPr>
          <p:nvPr>
            <p:ph type="subTitle" idx="1"/>
          </p:nvPr>
        </p:nvSpPr>
        <p:spPr>
          <a:xfrm>
            <a:off x="937700" y="2998200"/>
            <a:ext cx="2175300" cy="8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Students must leave University Village to get access to an ATM machine</a:t>
            </a:r>
            <a:endParaRPr dirty="0"/>
          </a:p>
        </p:txBody>
      </p:sp>
      <p:sp>
        <p:nvSpPr>
          <p:cNvPr id="880" name="Google Shape;880;p44"/>
          <p:cNvSpPr txBox="1">
            <a:spLocks noGrp="1"/>
          </p:cNvSpPr>
          <p:nvPr>
            <p:ph type="title" idx="2"/>
          </p:nvPr>
        </p:nvSpPr>
        <p:spPr>
          <a:xfrm>
            <a:off x="3484422" y="2534225"/>
            <a:ext cx="2175300" cy="41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a:t>
            </a:r>
            <a:endParaRPr dirty="0"/>
          </a:p>
        </p:txBody>
      </p:sp>
      <p:sp>
        <p:nvSpPr>
          <p:cNvPr id="881" name="Google Shape;881;p44"/>
          <p:cNvSpPr txBox="1">
            <a:spLocks noGrp="1"/>
          </p:cNvSpPr>
          <p:nvPr>
            <p:ph type="subTitle" idx="3"/>
          </p:nvPr>
        </p:nvSpPr>
        <p:spPr>
          <a:xfrm>
            <a:off x="3484422" y="2998200"/>
            <a:ext cx="2175300" cy="8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The majority of nearby banking transaction system does not have CDM machines. </a:t>
            </a:r>
            <a:endParaRPr dirty="0"/>
          </a:p>
        </p:txBody>
      </p:sp>
      <p:sp>
        <p:nvSpPr>
          <p:cNvPr id="882" name="Google Shape;882;p44"/>
          <p:cNvSpPr txBox="1">
            <a:spLocks noGrp="1"/>
          </p:cNvSpPr>
          <p:nvPr>
            <p:ph type="title" idx="4"/>
          </p:nvPr>
        </p:nvSpPr>
        <p:spPr>
          <a:xfrm>
            <a:off x="6031150" y="2534225"/>
            <a:ext cx="2175300" cy="41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3</a:t>
            </a:r>
            <a:endParaRPr dirty="0"/>
          </a:p>
        </p:txBody>
      </p:sp>
      <p:sp>
        <p:nvSpPr>
          <p:cNvPr id="883" name="Google Shape;883;p44"/>
          <p:cNvSpPr txBox="1">
            <a:spLocks noGrp="1"/>
          </p:cNvSpPr>
          <p:nvPr>
            <p:ph type="subTitle" idx="5"/>
          </p:nvPr>
        </p:nvSpPr>
        <p:spPr>
          <a:xfrm>
            <a:off x="6031150" y="2998200"/>
            <a:ext cx="2175300" cy="8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Sometimes banking machine have technical issues due to hardware and machine breakdown </a:t>
            </a:r>
            <a:endParaRPr dirty="0"/>
          </a:p>
        </p:txBody>
      </p:sp>
      <p:sp>
        <p:nvSpPr>
          <p:cNvPr id="884" name="Google Shape;884;p44"/>
          <p:cNvSpPr txBox="1">
            <a:spLocks noGrp="1"/>
          </p:cNvSpPr>
          <p:nvPr>
            <p:ph type="title" idx="6"/>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Problem Statement</a:t>
            </a:r>
            <a:endParaRPr dirty="0"/>
          </a:p>
        </p:txBody>
      </p:sp>
      <p:sp>
        <p:nvSpPr>
          <p:cNvPr id="885" name="Google Shape;885;p44"/>
          <p:cNvSpPr/>
          <p:nvPr/>
        </p:nvSpPr>
        <p:spPr>
          <a:xfrm>
            <a:off x="6907830" y="1798068"/>
            <a:ext cx="421916" cy="415238"/>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216163" y="1649888"/>
            <a:ext cx="711600" cy="7116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1669338" y="1649888"/>
            <a:ext cx="711600" cy="7116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4400194" y="1798072"/>
            <a:ext cx="415237" cy="415232"/>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44"/>
          <p:cNvGrpSpPr/>
          <p:nvPr/>
        </p:nvGrpSpPr>
        <p:grpSpPr>
          <a:xfrm>
            <a:off x="1817516" y="1798208"/>
            <a:ext cx="415242" cy="414958"/>
            <a:chOff x="1413250" y="2680675"/>
            <a:chExt cx="297750" cy="297525"/>
          </a:xfrm>
        </p:grpSpPr>
        <p:sp>
          <p:nvSpPr>
            <p:cNvPr id="890" name="Google Shape;890;p44"/>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44"/>
          <p:cNvSpPr/>
          <p:nvPr/>
        </p:nvSpPr>
        <p:spPr>
          <a:xfrm rot="10800000">
            <a:off x="8033931" y="4217069"/>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44"/>
          <p:cNvGrpSpPr/>
          <p:nvPr/>
        </p:nvGrpSpPr>
        <p:grpSpPr>
          <a:xfrm rot="10800000">
            <a:off x="7474605" y="4217075"/>
            <a:ext cx="391500" cy="391500"/>
            <a:chOff x="1900200" y="3263712"/>
            <a:chExt cx="391500" cy="391500"/>
          </a:xfrm>
        </p:grpSpPr>
        <p:sp>
          <p:nvSpPr>
            <p:cNvPr id="896" name="Google Shape;896;p44"/>
            <p:cNvSpPr/>
            <p:nvPr/>
          </p:nvSpPr>
          <p:spPr>
            <a:xfrm>
              <a:off x="1900200" y="3263712"/>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7" name="Google Shape;897;p44"/>
            <p:cNvCxnSpPr/>
            <p:nvPr/>
          </p:nvCxnSpPr>
          <p:spPr>
            <a:xfrm rot="10800000">
              <a:off x="1977417" y="3459444"/>
              <a:ext cx="237000" cy="0"/>
            </a:xfrm>
            <a:prstGeom prst="straightConnector1">
              <a:avLst/>
            </a:prstGeom>
            <a:noFill/>
            <a:ln w="28575" cap="flat" cmpd="sng">
              <a:solidFill>
                <a:schemeClr val="accent6"/>
              </a:solidFill>
              <a:prstDash val="solid"/>
              <a:round/>
              <a:headEnd type="none" w="med" len="med"/>
              <a:tailEnd type="none" w="med" len="med"/>
            </a:ln>
          </p:spPr>
        </p:cxnSp>
      </p:grpSp>
      <p:grpSp>
        <p:nvGrpSpPr>
          <p:cNvPr id="898" name="Google Shape;898;p44"/>
          <p:cNvGrpSpPr/>
          <p:nvPr/>
        </p:nvGrpSpPr>
        <p:grpSpPr>
          <a:xfrm>
            <a:off x="1240925" y="4221850"/>
            <a:ext cx="391500" cy="391500"/>
            <a:chOff x="1761025" y="4221850"/>
            <a:chExt cx="391500" cy="391500"/>
          </a:xfrm>
        </p:grpSpPr>
        <p:sp>
          <p:nvSpPr>
            <p:cNvPr id="899" name="Google Shape;899;p44"/>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grpSp>
        <p:nvGrpSpPr>
          <p:cNvPr id="901" name="Google Shape;901;p44"/>
          <p:cNvGrpSpPr/>
          <p:nvPr/>
        </p:nvGrpSpPr>
        <p:grpSpPr>
          <a:xfrm rot="5400000">
            <a:off x="713234" y="4221850"/>
            <a:ext cx="391500" cy="391500"/>
            <a:chOff x="713225" y="4221850"/>
            <a:chExt cx="391500" cy="391500"/>
          </a:xfrm>
        </p:grpSpPr>
        <p:sp>
          <p:nvSpPr>
            <p:cNvPr id="902" name="Google Shape;902;p44"/>
            <p:cNvSpPr/>
            <p:nvPr/>
          </p:nvSpPr>
          <p:spPr>
            <a:xfrm>
              <a:off x="713225" y="4221850"/>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44"/>
            <p:cNvGrpSpPr/>
            <p:nvPr/>
          </p:nvGrpSpPr>
          <p:grpSpPr>
            <a:xfrm>
              <a:off x="790513" y="4323763"/>
              <a:ext cx="236923" cy="236923"/>
              <a:chOff x="1113470" y="1110867"/>
              <a:chExt cx="320860" cy="320860"/>
            </a:xfrm>
          </p:grpSpPr>
          <p:sp>
            <p:nvSpPr>
              <p:cNvPr id="904" name="Google Shape;904;p44"/>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4"/>
                </a:solidFill>
                <a:prstDash val="solid"/>
                <a:round/>
                <a:headEnd type="none" w="med" len="med"/>
                <a:tailEnd type="none" w="med" len="med"/>
              </a:ln>
            </p:spPr>
          </p:sp>
          <p:cxnSp>
            <p:nvCxnSpPr>
              <p:cNvPr id="905" name="Google Shape;905;p44"/>
              <p:cNvCxnSpPr/>
              <p:nvPr/>
            </p:nvCxnSpPr>
            <p:spPr>
              <a:xfrm>
                <a:off x="1273900" y="1113250"/>
                <a:ext cx="0" cy="268500"/>
              </a:xfrm>
              <a:prstGeom prst="straightConnector1">
                <a:avLst/>
              </a:prstGeom>
              <a:noFill/>
              <a:ln w="28575" cap="flat" cmpd="sng">
                <a:solidFill>
                  <a:schemeClr val="accent4"/>
                </a:solidFill>
                <a:prstDash val="solid"/>
                <a:round/>
                <a:headEnd type="none" w="med" len="med"/>
                <a:tailEnd type="none"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895"/>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898"/>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01"/>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60"/>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Objectives</a:t>
            </a:r>
            <a:endParaRPr dirty="0"/>
          </a:p>
        </p:txBody>
      </p:sp>
      <p:sp>
        <p:nvSpPr>
          <p:cNvPr id="1545" name="Google Shape;1545;p60"/>
          <p:cNvSpPr txBox="1">
            <a:spLocks noGrp="1"/>
          </p:cNvSpPr>
          <p:nvPr>
            <p:ph type="title" idx="2"/>
          </p:nvPr>
        </p:nvSpPr>
        <p:spPr>
          <a:xfrm>
            <a:off x="1453950" y="2832325"/>
            <a:ext cx="1845900" cy="35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a:t>
            </a:r>
            <a:endParaRPr dirty="0"/>
          </a:p>
        </p:txBody>
      </p:sp>
      <p:sp>
        <p:nvSpPr>
          <p:cNvPr id="1546" name="Google Shape;1546;p60"/>
          <p:cNvSpPr txBox="1">
            <a:spLocks noGrp="1"/>
          </p:cNvSpPr>
          <p:nvPr>
            <p:ph type="subTitle" idx="1"/>
          </p:nvPr>
        </p:nvSpPr>
        <p:spPr>
          <a:xfrm>
            <a:off x="1307817" y="3236300"/>
            <a:ext cx="2160481" cy="67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To allow students have access to banking system in University Village </a:t>
            </a:r>
          </a:p>
        </p:txBody>
      </p:sp>
      <p:sp>
        <p:nvSpPr>
          <p:cNvPr id="1547" name="Google Shape;1547;p60"/>
          <p:cNvSpPr txBox="1">
            <a:spLocks noGrp="1"/>
          </p:cNvSpPr>
          <p:nvPr>
            <p:ph type="title" idx="3"/>
          </p:nvPr>
        </p:nvSpPr>
        <p:spPr>
          <a:xfrm>
            <a:off x="3649075" y="2368350"/>
            <a:ext cx="1845900" cy="35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a:t>
            </a:r>
            <a:endParaRPr dirty="0"/>
          </a:p>
        </p:txBody>
      </p:sp>
      <p:sp>
        <p:nvSpPr>
          <p:cNvPr id="1548" name="Google Shape;1548;p60"/>
          <p:cNvSpPr txBox="1">
            <a:spLocks noGrp="1"/>
          </p:cNvSpPr>
          <p:nvPr>
            <p:ph type="subTitle" idx="4"/>
          </p:nvPr>
        </p:nvSpPr>
        <p:spPr>
          <a:xfrm>
            <a:off x="3502942" y="2772325"/>
            <a:ext cx="2160481" cy="67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To authorize the cash deposit system for students </a:t>
            </a:r>
            <a:endParaRPr dirty="0"/>
          </a:p>
        </p:txBody>
      </p:sp>
      <p:sp>
        <p:nvSpPr>
          <p:cNvPr id="1549" name="Google Shape;1549;p60"/>
          <p:cNvSpPr txBox="1">
            <a:spLocks noGrp="1"/>
          </p:cNvSpPr>
          <p:nvPr>
            <p:ph type="title" idx="5"/>
          </p:nvPr>
        </p:nvSpPr>
        <p:spPr>
          <a:xfrm>
            <a:off x="5826475" y="2832325"/>
            <a:ext cx="1845900" cy="35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3</a:t>
            </a:r>
            <a:endParaRPr dirty="0"/>
          </a:p>
        </p:txBody>
      </p:sp>
      <p:sp>
        <p:nvSpPr>
          <p:cNvPr id="1550" name="Google Shape;1550;p60"/>
          <p:cNvSpPr txBox="1">
            <a:spLocks noGrp="1"/>
          </p:cNvSpPr>
          <p:nvPr>
            <p:ph type="subTitle" idx="6"/>
          </p:nvPr>
        </p:nvSpPr>
        <p:spPr>
          <a:xfrm>
            <a:off x="5680342" y="3236300"/>
            <a:ext cx="2160481" cy="67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To reduce the cost of installing hardware banking machine </a:t>
            </a:r>
            <a:endParaRPr dirty="0"/>
          </a:p>
        </p:txBody>
      </p:sp>
      <p:sp>
        <p:nvSpPr>
          <p:cNvPr id="1551" name="Google Shape;1551;p60"/>
          <p:cNvSpPr/>
          <p:nvPr/>
        </p:nvSpPr>
        <p:spPr>
          <a:xfrm>
            <a:off x="4216225" y="1504525"/>
            <a:ext cx="711600" cy="7116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0"/>
          <p:cNvSpPr/>
          <p:nvPr/>
        </p:nvSpPr>
        <p:spPr>
          <a:xfrm>
            <a:off x="2021100" y="1968500"/>
            <a:ext cx="711600" cy="7116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0"/>
          <p:cNvSpPr/>
          <p:nvPr/>
        </p:nvSpPr>
        <p:spPr>
          <a:xfrm>
            <a:off x="6393625" y="1968500"/>
            <a:ext cx="711600" cy="7116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60"/>
          <p:cNvGrpSpPr/>
          <p:nvPr/>
        </p:nvGrpSpPr>
        <p:grpSpPr>
          <a:xfrm>
            <a:off x="713237" y="3142150"/>
            <a:ext cx="391500" cy="391500"/>
            <a:chOff x="790425" y="1928737"/>
            <a:chExt cx="391500" cy="391500"/>
          </a:xfrm>
        </p:grpSpPr>
        <p:sp>
          <p:nvSpPr>
            <p:cNvPr id="1555" name="Google Shape;1555;p60"/>
            <p:cNvSpPr/>
            <p:nvPr/>
          </p:nvSpPr>
          <p:spPr>
            <a:xfrm>
              <a:off x="790425" y="1928737"/>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6" name="Google Shape;1556;p60"/>
            <p:cNvCxnSpPr/>
            <p:nvPr/>
          </p:nvCxnSpPr>
          <p:spPr>
            <a:xfrm rot="10800000">
              <a:off x="940563"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1557" name="Google Shape;1557;p60"/>
            <p:cNvCxnSpPr/>
            <p:nvPr/>
          </p:nvCxnSpPr>
          <p:spPr>
            <a:xfrm rot="10800000">
              <a:off x="1031788" y="2016913"/>
              <a:ext cx="0" cy="123900"/>
            </a:xfrm>
            <a:prstGeom prst="straightConnector1">
              <a:avLst/>
            </a:prstGeom>
            <a:noFill/>
            <a:ln w="28575" cap="flat" cmpd="sng">
              <a:solidFill>
                <a:schemeClr val="accent4"/>
              </a:solidFill>
              <a:prstDash val="solid"/>
              <a:round/>
              <a:headEnd type="none" w="med" len="med"/>
              <a:tailEnd type="none" w="med" len="med"/>
            </a:ln>
          </p:spPr>
        </p:cxnSp>
        <p:cxnSp>
          <p:nvCxnSpPr>
            <p:cNvPr id="1558" name="Google Shape;1558;p60"/>
            <p:cNvCxnSpPr/>
            <p:nvPr/>
          </p:nvCxnSpPr>
          <p:spPr>
            <a:xfrm>
              <a:off x="948075" y="2232038"/>
              <a:ext cx="76200" cy="0"/>
            </a:xfrm>
            <a:prstGeom prst="straightConnector1">
              <a:avLst/>
            </a:prstGeom>
            <a:noFill/>
            <a:ln w="28575" cap="flat" cmpd="sng">
              <a:solidFill>
                <a:schemeClr val="accent4"/>
              </a:solidFill>
              <a:prstDash val="solid"/>
              <a:round/>
              <a:headEnd type="none" w="med" len="med"/>
              <a:tailEnd type="none" w="med" len="med"/>
            </a:ln>
          </p:spPr>
        </p:cxnSp>
      </p:grpSp>
      <p:grpSp>
        <p:nvGrpSpPr>
          <p:cNvPr id="1559" name="Google Shape;1559;p60"/>
          <p:cNvGrpSpPr/>
          <p:nvPr/>
        </p:nvGrpSpPr>
        <p:grpSpPr>
          <a:xfrm rot="10800000">
            <a:off x="713237" y="3682006"/>
            <a:ext cx="391500" cy="391500"/>
            <a:chOff x="8039274" y="539500"/>
            <a:chExt cx="391500" cy="391500"/>
          </a:xfrm>
        </p:grpSpPr>
        <p:sp>
          <p:nvSpPr>
            <p:cNvPr id="1560" name="Google Shape;1560;p60"/>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0"/>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1562" name="Google Shape;1562;p60"/>
          <p:cNvGrpSpPr/>
          <p:nvPr/>
        </p:nvGrpSpPr>
        <p:grpSpPr>
          <a:xfrm>
            <a:off x="1209951" y="4218206"/>
            <a:ext cx="391500" cy="391500"/>
            <a:chOff x="7506988" y="3709225"/>
            <a:chExt cx="391500" cy="391500"/>
          </a:xfrm>
        </p:grpSpPr>
        <p:sp>
          <p:nvSpPr>
            <p:cNvPr id="1563" name="Google Shape;1563;p60"/>
            <p:cNvSpPr/>
            <p:nvPr/>
          </p:nvSpPr>
          <p:spPr>
            <a:xfrm>
              <a:off x="7506988" y="3709225"/>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4" name="Google Shape;1564;p60"/>
            <p:cNvGrpSpPr/>
            <p:nvPr/>
          </p:nvGrpSpPr>
          <p:grpSpPr>
            <a:xfrm>
              <a:off x="7584273" y="3780491"/>
              <a:ext cx="236929" cy="248968"/>
              <a:chOff x="6916075" y="3678887"/>
              <a:chExt cx="277500" cy="291600"/>
            </a:xfrm>
          </p:grpSpPr>
          <p:cxnSp>
            <p:nvCxnSpPr>
              <p:cNvPr id="1565" name="Google Shape;1565;p60"/>
              <p:cNvCxnSpPr/>
              <p:nvPr/>
            </p:nvCxnSpPr>
            <p:spPr>
              <a:xfrm>
                <a:off x="7054825" y="3678887"/>
                <a:ext cx="0" cy="291600"/>
              </a:xfrm>
              <a:prstGeom prst="straightConnector1">
                <a:avLst/>
              </a:prstGeom>
              <a:noFill/>
              <a:ln w="28575" cap="flat" cmpd="sng">
                <a:solidFill>
                  <a:schemeClr val="lt2"/>
                </a:solidFill>
                <a:prstDash val="solid"/>
                <a:round/>
                <a:headEnd type="none" w="med" len="med"/>
                <a:tailEnd type="none" w="med" len="med"/>
              </a:ln>
            </p:spPr>
          </p:cxnSp>
          <p:cxnSp>
            <p:nvCxnSpPr>
              <p:cNvPr id="1566" name="Google Shape;1566;p60"/>
              <p:cNvCxnSpPr/>
              <p:nvPr/>
            </p:nvCxnSpPr>
            <p:spPr>
              <a:xfrm rot="10800000">
                <a:off x="6916075" y="3824687"/>
                <a:ext cx="277500" cy="0"/>
              </a:xfrm>
              <a:prstGeom prst="straightConnector1">
                <a:avLst/>
              </a:prstGeom>
              <a:noFill/>
              <a:ln w="28575" cap="flat" cmpd="sng">
                <a:solidFill>
                  <a:schemeClr val="lt2"/>
                </a:solidFill>
                <a:prstDash val="solid"/>
                <a:round/>
                <a:headEnd type="none" w="med" len="med"/>
                <a:tailEnd type="none" w="med" len="med"/>
              </a:ln>
            </p:spPr>
          </p:cxnSp>
        </p:grpSp>
      </p:grpSp>
      <p:sp>
        <p:nvSpPr>
          <p:cNvPr id="1567" name="Google Shape;1567;p60"/>
          <p:cNvSpPr/>
          <p:nvPr/>
        </p:nvSpPr>
        <p:spPr>
          <a:xfrm rot="10800000">
            <a:off x="7479905" y="4218200"/>
            <a:ext cx="391500" cy="3915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8" name="Google Shape;1568;p60"/>
          <p:cNvGrpSpPr/>
          <p:nvPr/>
        </p:nvGrpSpPr>
        <p:grpSpPr>
          <a:xfrm>
            <a:off x="4371938" y="1660424"/>
            <a:ext cx="400186" cy="399817"/>
            <a:chOff x="2528375" y="3773300"/>
            <a:chExt cx="352525" cy="352200"/>
          </a:xfrm>
        </p:grpSpPr>
        <p:sp>
          <p:nvSpPr>
            <p:cNvPr id="1569" name="Google Shape;1569;p60"/>
            <p:cNvSpPr/>
            <p:nvPr/>
          </p:nvSpPr>
          <p:spPr>
            <a:xfrm>
              <a:off x="2791350" y="3773300"/>
              <a:ext cx="74375" cy="23600"/>
            </a:xfrm>
            <a:custGeom>
              <a:avLst/>
              <a:gdLst/>
              <a:ahLst/>
              <a:cxnLst/>
              <a:rect l="l" t="t" r="r" b="b"/>
              <a:pathLst>
                <a:path w="2975" h="944" extrusionOk="0">
                  <a:moveTo>
                    <a:pt x="1506" y="0"/>
                  </a:moveTo>
                  <a:cubicBezTo>
                    <a:pt x="1000" y="0"/>
                    <a:pt x="493" y="194"/>
                    <a:pt x="105" y="582"/>
                  </a:cubicBezTo>
                  <a:cubicBezTo>
                    <a:pt x="1" y="738"/>
                    <a:pt x="132" y="912"/>
                    <a:pt x="289" y="912"/>
                  </a:cubicBezTo>
                  <a:cubicBezTo>
                    <a:pt x="326" y="912"/>
                    <a:pt x="365" y="902"/>
                    <a:pt x="402" y="879"/>
                  </a:cubicBezTo>
                  <a:cubicBezTo>
                    <a:pt x="706" y="576"/>
                    <a:pt x="1103" y="424"/>
                    <a:pt x="1502" y="424"/>
                  </a:cubicBezTo>
                  <a:cubicBezTo>
                    <a:pt x="1901" y="424"/>
                    <a:pt x="2302" y="576"/>
                    <a:pt x="2612" y="879"/>
                  </a:cubicBezTo>
                  <a:cubicBezTo>
                    <a:pt x="2651" y="918"/>
                    <a:pt x="2703" y="944"/>
                    <a:pt x="2754" y="944"/>
                  </a:cubicBezTo>
                  <a:cubicBezTo>
                    <a:pt x="2806" y="944"/>
                    <a:pt x="2871" y="918"/>
                    <a:pt x="2897" y="879"/>
                  </a:cubicBezTo>
                  <a:cubicBezTo>
                    <a:pt x="2974" y="789"/>
                    <a:pt x="2974" y="672"/>
                    <a:pt x="2897" y="582"/>
                  </a:cubicBezTo>
                  <a:cubicBezTo>
                    <a:pt x="2515" y="194"/>
                    <a:pt x="2011" y="0"/>
                    <a:pt x="1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2807250" y="3795925"/>
              <a:ext cx="42950" cy="16575"/>
            </a:xfrm>
            <a:custGeom>
              <a:avLst/>
              <a:gdLst/>
              <a:ahLst/>
              <a:cxnLst/>
              <a:rect l="l" t="t" r="r" b="b"/>
              <a:pathLst>
                <a:path w="1718" h="663" extrusionOk="0">
                  <a:moveTo>
                    <a:pt x="866" y="0"/>
                  </a:moveTo>
                  <a:cubicBezTo>
                    <a:pt x="590" y="0"/>
                    <a:pt x="316" y="103"/>
                    <a:pt x="102" y="310"/>
                  </a:cubicBezTo>
                  <a:cubicBezTo>
                    <a:pt x="0" y="464"/>
                    <a:pt x="124" y="633"/>
                    <a:pt x="270" y="633"/>
                  </a:cubicBezTo>
                  <a:cubicBezTo>
                    <a:pt x="309" y="633"/>
                    <a:pt x="349" y="622"/>
                    <a:pt x="387" y="595"/>
                  </a:cubicBezTo>
                  <a:cubicBezTo>
                    <a:pt x="522" y="465"/>
                    <a:pt x="697" y="401"/>
                    <a:pt x="870" y="401"/>
                  </a:cubicBezTo>
                  <a:cubicBezTo>
                    <a:pt x="1043" y="401"/>
                    <a:pt x="1214" y="465"/>
                    <a:pt x="1343" y="595"/>
                  </a:cubicBezTo>
                  <a:cubicBezTo>
                    <a:pt x="1375" y="637"/>
                    <a:pt x="1416" y="662"/>
                    <a:pt x="1459" y="662"/>
                  </a:cubicBezTo>
                  <a:cubicBezTo>
                    <a:pt x="1467" y="662"/>
                    <a:pt x="1476" y="661"/>
                    <a:pt x="1485" y="659"/>
                  </a:cubicBezTo>
                  <a:cubicBezTo>
                    <a:pt x="1496" y="661"/>
                    <a:pt x="1507" y="662"/>
                    <a:pt x="1517" y="662"/>
                  </a:cubicBezTo>
                  <a:cubicBezTo>
                    <a:pt x="1567" y="662"/>
                    <a:pt x="1608" y="637"/>
                    <a:pt x="1640" y="595"/>
                  </a:cubicBezTo>
                  <a:cubicBezTo>
                    <a:pt x="1718" y="517"/>
                    <a:pt x="1718" y="388"/>
                    <a:pt x="1640" y="310"/>
                  </a:cubicBezTo>
                  <a:cubicBezTo>
                    <a:pt x="1421" y="103"/>
                    <a:pt x="1143" y="0"/>
                    <a:pt x="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0"/>
            <p:cNvSpPr/>
            <p:nvPr/>
          </p:nvSpPr>
          <p:spPr>
            <a:xfrm>
              <a:off x="2542575" y="3773300"/>
              <a:ext cx="74350" cy="23600"/>
            </a:xfrm>
            <a:custGeom>
              <a:avLst/>
              <a:gdLst/>
              <a:ahLst/>
              <a:cxnLst/>
              <a:rect l="l" t="t" r="r" b="b"/>
              <a:pathLst>
                <a:path w="2974" h="944" extrusionOk="0">
                  <a:moveTo>
                    <a:pt x="1505" y="0"/>
                  </a:moveTo>
                  <a:cubicBezTo>
                    <a:pt x="1000" y="0"/>
                    <a:pt x="492" y="194"/>
                    <a:pt x="105" y="582"/>
                  </a:cubicBezTo>
                  <a:cubicBezTo>
                    <a:pt x="0" y="738"/>
                    <a:pt x="132" y="912"/>
                    <a:pt x="288" y="912"/>
                  </a:cubicBezTo>
                  <a:cubicBezTo>
                    <a:pt x="325" y="912"/>
                    <a:pt x="364" y="902"/>
                    <a:pt x="402" y="879"/>
                  </a:cubicBezTo>
                  <a:cubicBezTo>
                    <a:pt x="706" y="576"/>
                    <a:pt x="1103" y="424"/>
                    <a:pt x="1502" y="424"/>
                  </a:cubicBezTo>
                  <a:cubicBezTo>
                    <a:pt x="1901" y="424"/>
                    <a:pt x="2302" y="576"/>
                    <a:pt x="2612" y="879"/>
                  </a:cubicBezTo>
                  <a:cubicBezTo>
                    <a:pt x="2651" y="918"/>
                    <a:pt x="2702" y="944"/>
                    <a:pt x="2754" y="944"/>
                  </a:cubicBezTo>
                  <a:cubicBezTo>
                    <a:pt x="2806" y="944"/>
                    <a:pt x="2870" y="918"/>
                    <a:pt x="2896" y="879"/>
                  </a:cubicBezTo>
                  <a:cubicBezTo>
                    <a:pt x="2974" y="789"/>
                    <a:pt x="2974" y="672"/>
                    <a:pt x="2896" y="582"/>
                  </a:cubicBezTo>
                  <a:cubicBezTo>
                    <a:pt x="2515" y="194"/>
                    <a:pt x="2011" y="0"/>
                    <a:pt x="1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0"/>
            <p:cNvSpPr/>
            <p:nvPr/>
          </p:nvSpPr>
          <p:spPr>
            <a:xfrm>
              <a:off x="2557000" y="3795425"/>
              <a:ext cx="44425" cy="17100"/>
            </a:xfrm>
            <a:custGeom>
              <a:avLst/>
              <a:gdLst/>
              <a:ahLst/>
              <a:cxnLst/>
              <a:rect l="l" t="t" r="r" b="b"/>
              <a:pathLst>
                <a:path w="1777" h="684" extrusionOk="0">
                  <a:moveTo>
                    <a:pt x="923" y="1"/>
                  </a:moveTo>
                  <a:cubicBezTo>
                    <a:pt x="645" y="1"/>
                    <a:pt x="368" y="111"/>
                    <a:pt x="161" y="330"/>
                  </a:cubicBezTo>
                  <a:cubicBezTo>
                    <a:pt x="0" y="441"/>
                    <a:pt x="183" y="684"/>
                    <a:pt x="333" y="684"/>
                  </a:cubicBezTo>
                  <a:cubicBezTo>
                    <a:pt x="376" y="684"/>
                    <a:pt x="416" y="664"/>
                    <a:pt x="445" y="615"/>
                  </a:cubicBezTo>
                  <a:cubicBezTo>
                    <a:pt x="574" y="498"/>
                    <a:pt x="742" y="421"/>
                    <a:pt x="923" y="421"/>
                  </a:cubicBezTo>
                  <a:cubicBezTo>
                    <a:pt x="1104" y="421"/>
                    <a:pt x="1272" y="498"/>
                    <a:pt x="1402" y="615"/>
                  </a:cubicBezTo>
                  <a:cubicBezTo>
                    <a:pt x="1434" y="657"/>
                    <a:pt x="1475" y="682"/>
                    <a:pt x="1517" y="682"/>
                  </a:cubicBezTo>
                  <a:cubicBezTo>
                    <a:pt x="1526" y="682"/>
                    <a:pt x="1535" y="681"/>
                    <a:pt x="1544" y="679"/>
                  </a:cubicBezTo>
                  <a:cubicBezTo>
                    <a:pt x="1555" y="681"/>
                    <a:pt x="1566" y="682"/>
                    <a:pt x="1576" y="682"/>
                  </a:cubicBezTo>
                  <a:cubicBezTo>
                    <a:pt x="1625" y="682"/>
                    <a:pt x="1664" y="657"/>
                    <a:pt x="1686" y="615"/>
                  </a:cubicBezTo>
                  <a:cubicBezTo>
                    <a:pt x="1776" y="537"/>
                    <a:pt x="1776" y="408"/>
                    <a:pt x="1686" y="330"/>
                  </a:cubicBezTo>
                  <a:cubicBezTo>
                    <a:pt x="1479" y="111"/>
                    <a:pt x="1201" y="1"/>
                    <a:pt x="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0"/>
            <p:cNvSpPr/>
            <p:nvPr/>
          </p:nvSpPr>
          <p:spPr>
            <a:xfrm>
              <a:off x="2809150" y="4031775"/>
              <a:ext cx="49450" cy="49450"/>
            </a:xfrm>
            <a:custGeom>
              <a:avLst/>
              <a:gdLst/>
              <a:ahLst/>
              <a:cxnLst/>
              <a:rect l="l" t="t" r="r" b="b"/>
              <a:pathLst>
                <a:path w="1978" h="1978" extrusionOk="0">
                  <a:moveTo>
                    <a:pt x="1564" y="427"/>
                  </a:moveTo>
                  <a:lnTo>
                    <a:pt x="1564" y="1164"/>
                  </a:lnTo>
                  <a:lnTo>
                    <a:pt x="1461" y="1164"/>
                  </a:lnTo>
                  <a:cubicBezTo>
                    <a:pt x="1345" y="1164"/>
                    <a:pt x="1254" y="1267"/>
                    <a:pt x="1254" y="1383"/>
                  </a:cubicBezTo>
                  <a:lnTo>
                    <a:pt x="1254" y="1577"/>
                  </a:lnTo>
                  <a:lnTo>
                    <a:pt x="724" y="1577"/>
                  </a:lnTo>
                  <a:lnTo>
                    <a:pt x="724" y="1383"/>
                  </a:lnTo>
                  <a:cubicBezTo>
                    <a:pt x="724" y="1267"/>
                    <a:pt x="621" y="1164"/>
                    <a:pt x="505" y="1164"/>
                  </a:cubicBezTo>
                  <a:lnTo>
                    <a:pt x="414" y="1164"/>
                  </a:lnTo>
                  <a:lnTo>
                    <a:pt x="414" y="427"/>
                  </a:lnTo>
                  <a:close/>
                  <a:moveTo>
                    <a:pt x="311" y="1"/>
                  </a:moveTo>
                  <a:cubicBezTo>
                    <a:pt x="143" y="1"/>
                    <a:pt x="0" y="156"/>
                    <a:pt x="13" y="324"/>
                  </a:cubicBezTo>
                  <a:lnTo>
                    <a:pt x="13" y="1267"/>
                  </a:lnTo>
                  <a:cubicBezTo>
                    <a:pt x="0" y="1435"/>
                    <a:pt x="143" y="1590"/>
                    <a:pt x="311" y="1590"/>
                  </a:cubicBezTo>
                  <a:lnTo>
                    <a:pt x="311" y="1655"/>
                  </a:lnTo>
                  <a:cubicBezTo>
                    <a:pt x="311" y="1823"/>
                    <a:pt x="440" y="1978"/>
                    <a:pt x="621" y="1978"/>
                  </a:cubicBezTo>
                  <a:lnTo>
                    <a:pt x="1345" y="1978"/>
                  </a:lnTo>
                  <a:cubicBezTo>
                    <a:pt x="1526" y="1978"/>
                    <a:pt x="1668" y="1836"/>
                    <a:pt x="1668" y="1655"/>
                  </a:cubicBezTo>
                  <a:lnTo>
                    <a:pt x="1668" y="1590"/>
                  </a:lnTo>
                  <a:cubicBezTo>
                    <a:pt x="1849" y="1577"/>
                    <a:pt x="1978" y="1435"/>
                    <a:pt x="1978" y="1267"/>
                  </a:cubicBezTo>
                  <a:lnTo>
                    <a:pt x="1978" y="324"/>
                  </a:lnTo>
                  <a:cubicBezTo>
                    <a:pt x="1978" y="143"/>
                    <a:pt x="1836" y="1"/>
                    <a:pt x="1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0"/>
            <p:cNvSpPr/>
            <p:nvPr/>
          </p:nvSpPr>
          <p:spPr>
            <a:xfrm>
              <a:off x="2747750" y="4031775"/>
              <a:ext cx="49800" cy="49450"/>
            </a:xfrm>
            <a:custGeom>
              <a:avLst/>
              <a:gdLst/>
              <a:ahLst/>
              <a:cxnLst/>
              <a:rect l="l" t="t" r="r" b="b"/>
              <a:pathLst>
                <a:path w="1992" h="1978" extrusionOk="0">
                  <a:moveTo>
                    <a:pt x="1578" y="427"/>
                  </a:moveTo>
                  <a:lnTo>
                    <a:pt x="1578" y="1164"/>
                  </a:lnTo>
                  <a:lnTo>
                    <a:pt x="1461" y="1164"/>
                  </a:lnTo>
                  <a:cubicBezTo>
                    <a:pt x="1345" y="1164"/>
                    <a:pt x="1255" y="1267"/>
                    <a:pt x="1267" y="1383"/>
                  </a:cubicBezTo>
                  <a:lnTo>
                    <a:pt x="1267" y="1577"/>
                  </a:lnTo>
                  <a:lnTo>
                    <a:pt x="738" y="1577"/>
                  </a:lnTo>
                  <a:lnTo>
                    <a:pt x="738" y="1383"/>
                  </a:lnTo>
                  <a:cubicBezTo>
                    <a:pt x="738" y="1267"/>
                    <a:pt x="634" y="1164"/>
                    <a:pt x="531" y="1164"/>
                  </a:cubicBezTo>
                  <a:lnTo>
                    <a:pt x="427" y="1164"/>
                  </a:lnTo>
                  <a:lnTo>
                    <a:pt x="427" y="427"/>
                  </a:lnTo>
                  <a:close/>
                  <a:moveTo>
                    <a:pt x="324" y="1"/>
                  </a:moveTo>
                  <a:cubicBezTo>
                    <a:pt x="156" y="1"/>
                    <a:pt x="1" y="143"/>
                    <a:pt x="1" y="324"/>
                  </a:cubicBezTo>
                  <a:lnTo>
                    <a:pt x="1" y="1267"/>
                  </a:lnTo>
                  <a:cubicBezTo>
                    <a:pt x="1" y="1435"/>
                    <a:pt x="143" y="1577"/>
                    <a:pt x="311" y="1590"/>
                  </a:cubicBezTo>
                  <a:lnTo>
                    <a:pt x="311" y="1655"/>
                  </a:lnTo>
                  <a:cubicBezTo>
                    <a:pt x="311" y="1836"/>
                    <a:pt x="453" y="1978"/>
                    <a:pt x="634" y="1978"/>
                  </a:cubicBezTo>
                  <a:lnTo>
                    <a:pt x="1371" y="1978"/>
                  </a:lnTo>
                  <a:cubicBezTo>
                    <a:pt x="1539" y="1965"/>
                    <a:pt x="1668" y="1823"/>
                    <a:pt x="1668" y="1655"/>
                  </a:cubicBezTo>
                  <a:lnTo>
                    <a:pt x="1668" y="1590"/>
                  </a:lnTo>
                  <a:cubicBezTo>
                    <a:pt x="1849" y="1590"/>
                    <a:pt x="1991" y="1435"/>
                    <a:pt x="1978" y="1267"/>
                  </a:cubicBezTo>
                  <a:lnTo>
                    <a:pt x="1978" y="324"/>
                  </a:lnTo>
                  <a:cubicBezTo>
                    <a:pt x="1978" y="143"/>
                    <a:pt x="1836" y="1"/>
                    <a:pt x="1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0"/>
            <p:cNvSpPr/>
            <p:nvPr/>
          </p:nvSpPr>
          <p:spPr>
            <a:xfrm>
              <a:off x="2686700" y="4031775"/>
              <a:ext cx="49450" cy="49450"/>
            </a:xfrm>
            <a:custGeom>
              <a:avLst/>
              <a:gdLst/>
              <a:ahLst/>
              <a:cxnLst/>
              <a:rect l="l" t="t" r="r" b="b"/>
              <a:pathLst>
                <a:path w="1978" h="1978" extrusionOk="0">
                  <a:moveTo>
                    <a:pt x="1564" y="427"/>
                  </a:moveTo>
                  <a:lnTo>
                    <a:pt x="1564" y="1164"/>
                  </a:lnTo>
                  <a:lnTo>
                    <a:pt x="1461" y="1164"/>
                  </a:lnTo>
                  <a:cubicBezTo>
                    <a:pt x="1344" y="1164"/>
                    <a:pt x="1254" y="1267"/>
                    <a:pt x="1254" y="1383"/>
                  </a:cubicBezTo>
                  <a:lnTo>
                    <a:pt x="1254" y="1577"/>
                  </a:lnTo>
                  <a:lnTo>
                    <a:pt x="724" y="1577"/>
                  </a:lnTo>
                  <a:lnTo>
                    <a:pt x="724" y="1383"/>
                  </a:lnTo>
                  <a:cubicBezTo>
                    <a:pt x="724" y="1267"/>
                    <a:pt x="621" y="1164"/>
                    <a:pt x="504" y="1164"/>
                  </a:cubicBezTo>
                  <a:lnTo>
                    <a:pt x="414" y="1164"/>
                  </a:lnTo>
                  <a:lnTo>
                    <a:pt x="414" y="427"/>
                  </a:lnTo>
                  <a:close/>
                  <a:moveTo>
                    <a:pt x="323" y="1"/>
                  </a:moveTo>
                  <a:cubicBezTo>
                    <a:pt x="142" y="14"/>
                    <a:pt x="13" y="156"/>
                    <a:pt x="13" y="324"/>
                  </a:cubicBezTo>
                  <a:lnTo>
                    <a:pt x="13" y="1267"/>
                  </a:lnTo>
                  <a:cubicBezTo>
                    <a:pt x="0" y="1435"/>
                    <a:pt x="142" y="1590"/>
                    <a:pt x="323" y="1590"/>
                  </a:cubicBezTo>
                  <a:lnTo>
                    <a:pt x="323" y="1655"/>
                  </a:lnTo>
                  <a:cubicBezTo>
                    <a:pt x="310" y="1823"/>
                    <a:pt x="453" y="1978"/>
                    <a:pt x="621" y="1978"/>
                  </a:cubicBezTo>
                  <a:lnTo>
                    <a:pt x="1357" y="1978"/>
                  </a:lnTo>
                  <a:cubicBezTo>
                    <a:pt x="1525" y="1978"/>
                    <a:pt x="1680" y="1836"/>
                    <a:pt x="1680" y="1655"/>
                  </a:cubicBezTo>
                  <a:lnTo>
                    <a:pt x="1680" y="1590"/>
                  </a:lnTo>
                  <a:cubicBezTo>
                    <a:pt x="1848" y="1577"/>
                    <a:pt x="1978" y="1435"/>
                    <a:pt x="1978" y="1267"/>
                  </a:cubicBezTo>
                  <a:lnTo>
                    <a:pt x="1978" y="324"/>
                  </a:lnTo>
                  <a:cubicBezTo>
                    <a:pt x="1978" y="143"/>
                    <a:pt x="1835" y="1"/>
                    <a:pt x="1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0"/>
            <p:cNvSpPr/>
            <p:nvPr/>
          </p:nvSpPr>
          <p:spPr>
            <a:xfrm>
              <a:off x="2550350" y="4040500"/>
              <a:ext cx="38150" cy="32325"/>
            </a:xfrm>
            <a:custGeom>
              <a:avLst/>
              <a:gdLst/>
              <a:ahLst/>
              <a:cxnLst/>
              <a:rect l="l" t="t" r="r" b="b"/>
              <a:pathLst>
                <a:path w="1526" h="1293" extrusionOk="0">
                  <a:moveTo>
                    <a:pt x="672" y="401"/>
                  </a:moveTo>
                  <a:cubicBezTo>
                    <a:pt x="802" y="401"/>
                    <a:pt x="905" y="505"/>
                    <a:pt x="905" y="647"/>
                  </a:cubicBezTo>
                  <a:cubicBezTo>
                    <a:pt x="905" y="787"/>
                    <a:pt x="785" y="886"/>
                    <a:pt x="660" y="886"/>
                  </a:cubicBezTo>
                  <a:cubicBezTo>
                    <a:pt x="601" y="886"/>
                    <a:pt x="541" y="864"/>
                    <a:pt x="491" y="815"/>
                  </a:cubicBezTo>
                  <a:cubicBezTo>
                    <a:pt x="336" y="660"/>
                    <a:pt x="453" y="401"/>
                    <a:pt x="672" y="401"/>
                  </a:cubicBezTo>
                  <a:close/>
                  <a:moveTo>
                    <a:pt x="650" y="0"/>
                  </a:moveTo>
                  <a:cubicBezTo>
                    <a:pt x="298" y="0"/>
                    <a:pt x="13" y="292"/>
                    <a:pt x="0" y="647"/>
                  </a:cubicBezTo>
                  <a:cubicBezTo>
                    <a:pt x="13" y="996"/>
                    <a:pt x="311" y="1293"/>
                    <a:pt x="672" y="1293"/>
                  </a:cubicBezTo>
                  <a:cubicBezTo>
                    <a:pt x="1525" y="1293"/>
                    <a:pt x="1525" y="1"/>
                    <a:pt x="672" y="1"/>
                  </a:cubicBezTo>
                  <a:cubicBezTo>
                    <a:pt x="665" y="0"/>
                    <a:pt x="657" y="0"/>
                    <a:pt x="6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0"/>
            <p:cNvSpPr/>
            <p:nvPr/>
          </p:nvSpPr>
          <p:spPr>
            <a:xfrm>
              <a:off x="2595250" y="4040500"/>
              <a:ext cx="37825" cy="32175"/>
            </a:xfrm>
            <a:custGeom>
              <a:avLst/>
              <a:gdLst/>
              <a:ahLst/>
              <a:cxnLst/>
              <a:rect l="l" t="t" r="r" b="b"/>
              <a:pathLst>
                <a:path w="1513" h="1287" extrusionOk="0">
                  <a:moveTo>
                    <a:pt x="647" y="401"/>
                  </a:moveTo>
                  <a:cubicBezTo>
                    <a:pt x="776" y="401"/>
                    <a:pt x="893" y="505"/>
                    <a:pt x="893" y="647"/>
                  </a:cubicBezTo>
                  <a:cubicBezTo>
                    <a:pt x="893" y="787"/>
                    <a:pt x="773" y="886"/>
                    <a:pt x="648" y="886"/>
                  </a:cubicBezTo>
                  <a:cubicBezTo>
                    <a:pt x="589" y="886"/>
                    <a:pt x="529" y="864"/>
                    <a:pt x="479" y="815"/>
                  </a:cubicBezTo>
                  <a:cubicBezTo>
                    <a:pt x="324" y="660"/>
                    <a:pt x="427" y="401"/>
                    <a:pt x="647" y="401"/>
                  </a:cubicBezTo>
                  <a:close/>
                  <a:moveTo>
                    <a:pt x="647" y="1"/>
                  </a:moveTo>
                  <a:cubicBezTo>
                    <a:pt x="285" y="1"/>
                    <a:pt x="1" y="285"/>
                    <a:pt x="1" y="647"/>
                  </a:cubicBezTo>
                  <a:cubicBezTo>
                    <a:pt x="1" y="1032"/>
                    <a:pt x="321" y="1286"/>
                    <a:pt x="652" y="1286"/>
                  </a:cubicBezTo>
                  <a:cubicBezTo>
                    <a:pt x="810" y="1286"/>
                    <a:pt x="970" y="1228"/>
                    <a:pt x="1099" y="1099"/>
                  </a:cubicBezTo>
                  <a:cubicBezTo>
                    <a:pt x="1513" y="686"/>
                    <a:pt x="1229" y="1"/>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0"/>
            <p:cNvSpPr/>
            <p:nvPr/>
          </p:nvSpPr>
          <p:spPr>
            <a:xfrm>
              <a:off x="2528375" y="3823375"/>
              <a:ext cx="352525" cy="302125"/>
            </a:xfrm>
            <a:custGeom>
              <a:avLst/>
              <a:gdLst/>
              <a:ahLst/>
              <a:cxnLst/>
              <a:rect l="l" t="t" r="r" b="b"/>
              <a:pathLst>
                <a:path w="14101" h="12085" extrusionOk="0">
                  <a:moveTo>
                    <a:pt x="2090" y="426"/>
                  </a:moveTo>
                  <a:cubicBezTo>
                    <a:pt x="2209" y="426"/>
                    <a:pt x="2301" y="525"/>
                    <a:pt x="2301" y="647"/>
                  </a:cubicBezTo>
                  <a:lnTo>
                    <a:pt x="2301" y="6566"/>
                  </a:lnTo>
                  <a:lnTo>
                    <a:pt x="1836" y="6566"/>
                  </a:lnTo>
                  <a:lnTo>
                    <a:pt x="1836" y="647"/>
                  </a:lnTo>
                  <a:cubicBezTo>
                    <a:pt x="1836" y="530"/>
                    <a:pt x="1939" y="427"/>
                    <a:pt x="2068" y="427"/>
                  </a:cubicBezTo>
                  <a:cubicBezTo>
                    <a:pt x="2076" y="426"/>
                    <a:pt x="2083" y="426"/>
                    <a:pt x="2090" y="426"/>
                  </a:cubicBezTo>
                  <a:close/>
                  <a:moveTo>
                    <a:pt x="12821" y="6980"/>
                  </a:moveTo>
                  <a:cubicBezTo>
                    <a:pt x="12834" y="6980"/>
                    <a:pt x="12834" y="6980"/>
                    <a:pt x="12834" y="6992"/>
                  </a:cubicBezTo>
                  <a:lnTo>
                    <a:pt x="12834" y="7458"/>
                  </a:lnTo>
                  <a:lnTo>
                    <a:pt x="11206" y="7458"/>
                  </a:lnTo>
                  <a:lnTo>
                    <a:pt x="11206" y="6992"/>
                  </a:lnTo>
                  <a:cubicBezTo>
                    <a:pt x="11206" y="6980"/>
                    <a:pt x="11206" y="6980"/>
                    <a:pt x="11219" y="6980"/>
                  </a:cubicBezTo>
                  <a:close/>
                  <a:moveTo>
                    <a:pt x="2611" y="11206"/>
                  </a:moveTo>
                  <a:lnTo>
                    <a:pt x="2611" y="11671"/>
                  </a:lnTo>
                  <a:cubicBezTo>
                    <a:pt x="2611" y="11671"/>
                    <a:pt x="2598" y="11684"/>
                    <a:pt x="2598" y="11684"/>
                  </a:cubicBezTo>
                  <a:lnTo>
                    <a:pt x="1267" y="11684"/>
                  </a:lnTo>
                  <a:cubicBezTo>
                    <a:pt x="1267" y="11684"/>
                    <a:pt x="1254" y="11671"/>
                    <a:pt x="1254" y="11671"/>
                  </a:cubicBezTo>
                  <a:lnTo>
                    <a:pt x="1254" y="11206"/>
                  </a:lnTo>
                  <a:close/>
                  <a:moveTo>
                    <a:pt x="12834" y="11193"/>
                  </a:moveTo>
                  <a:lnTo>
                    <a:pt x="12834" y="11671"/>
                  </a:lnTo>
                  <a:cubicBezTo>
                    <a:pt x="12834" y="11671"/>
                    <a:pt x="12834" y="11684"/>
                    <a:pt x="12821" y="11684"/>
                  </a:cubicBezTo>
                  <a:lnTo>
                    <a:pt x="11503" y="11684"/>
                  </a:lnTo>
                  <a:cubicBezTo>
                    <a:pt x="11490" y="11684"/>
                    <a:pt x="11477" y="11671"/>
                    <a:pt x="11477" y="11671"/>
                  </a:cubicBezTo>
                  <a:lnTo>
                    <a:pt x="11477" y="11193"/>
                  </a:lnTo>
                  <a:close/>
                  <a:moveTo>
                    <a:pt x="12033" y="1"/>
                  </a:moveTo>
                  <a:cubicBezTo>
                    <a:pt x="11671" y="1"/>
                    <a:pt x="11361" y="285"/>
                    <a:pt x="11374" y="647"/>
                  </a:cubicBezTo>
                  <a:lnTo>
                    <a:pt x="11374" y="6566"/>
                  </a:lnTo>
                  <a:lnTo>
                    <a:pt x="11219" y="6566"/>
                  </a:lnTo>
                  <a:cubicBezTo>
                    <a:pt x="10986" y="6566"/>
                    <a:pt x="10792" y="6760"/>
                    <a:pt x="10792" y="7005"/>
                  </a:cubicBezTo>
                  <a:lnTo>
                    <a:pt x="10792" y="7458"/>
                  </a:lnTo>
                  <a:lnTo>
                    <a:pt x="3309" y="7458"/>
                  </a:lnTo>
                  <a:lnTo>
                    <a:pt x="3309" y="7005"/>
                  </a:lnTo>
                  <a:cubicBezTo>
                    <a:pt x="3309" y="6760"/>
                    <a:pt x="3115" y="6566"/>
                    <a:pt x="2870" y="6566"/>
                  </a:cubicBezTo>
                  <a:lnTo>
                    <a:pt x="2727" y="6566"/>
                  </a:lnTo>
                  <a:lnTo>
                    <a:pt x="2727" y="647"/>
                  </a:lnTo>
                  <a:cubicBezTo>
                    <a:pt x="2669" y="278"/>
                    <a:pt x="2372" y="94"/>
                    <a:pt x="2075" y="94"/>
                  </a:cubicBezTo>
                  <a:cubicBezTo>
                    <a:pt x="1778" y="94"/>
                    <a:pt x="1480" y="278"/>
                    <a:pt x="1422" y="647"/>
                  </a:cubicBezTo>
                  <a:lnTo>
                    <a:pt x="1422" y="6566"/>
                  </a:lnTo>
                  <a:lnTo>
                    <a:pt x="1267" y="6566"/>
                  </a:lnTo>
                  <a:cubicBezTo>
                    <a:pt x="1034" y="6566"/>
                    <a:pt x="841" y="6760"/>
                    <a:pt x="841" y="7005"/>
                  </a:cubicBezTo>
                  <a:lnTo>
                    <a:pt x="841" y="7458"/>
                  </a:lnTo>
                  <a:lnTo>
                    <a:pt x="479" y="7458"/>
                  </a:lnTo>
                  <a:cubicBezTo>
                    <a:pt x="220" y="7458"/>
                    <a:pt x="1" y="7677"/>
                    <a:pt x="1" y="7936"/>
                  </a:cubicBezTo>
                  <a:lnTo>
                    <a:pt x="1" y="10715"/>
                  </a:lnTo>
                  <a:cubicBezTo>
                    <a:pt x="1" y="10986"/>
                    <a:pt x="207" y="11206"/>
                    <a:pt x="479" y="11206"/>
                  </a:cubicBezTo>
                  <a:lnTo>
                    <a:pt x="841" y="11206"/>
                  </a:lnTo>
                  <a:lnTo>
                    <a:pt x="841" y="11671"/>
                  </a:lnTo>
                  <a:cubicBezTo>
                    <a:pt x="841" y="11904"/>
                    <a:pt x="1034" y="12085"/>
                    <a:pt x="1267" y="12085"/>
                  </a:cubicBezTo>
                  <a:lnTo>
                    <a:pt x="2598" y="12085"/>
                  </a:lnTo>
                  <a:cubicBezTo>
                    <a:pt x="2831" y="12085"/>
                    <a:pt x="3025" y="11904"/>
                    <a:pt x="3038" y="11671"/>
                  </a:cubicBezTo>
                  <a:lnTo>
                    <a:pt x="3038" y="11206"/>
                  </a:lnTo>
                  <a:lnTo>
                    <a:pt x="9526" y="11206"/>
                  </a:lnTo>
                  <a:cubicBezTo>
                    <a:pt x="9642" y="11206"/>
                    <a:pt x="9732" y="11102"/>
                    <a:pt x="9732" y="10986"/>
                  </a:cubicBezTo>
                  <a:cubicBezTo>
                    <a:pt x="9732" y="10870"/>
                    <a:pt x="9642" y="10792"/>
                    <a:pt x="9526" y="10792"/>
                  </a:cubicBezTo>
                  <a:lnTo>
                    <a:pt x="479" y="10792"/>
                  </a:lnTo>
                  <a:cubicBezTo>
                    <a:pt x="440" y="10792"/>
                    <a:pt x="414" y="10753"/>
                    <a:pt x="414" y="10715"/>
                  </a:cubicBezTo>
                  <a:lnTo>
                    <a:pt x="414" y="7936"/>
                  </a:lnTo>
                  <a:cubicBezTo>
                    <a:pt x="414" y="7897"/>
                    <a:pt x="440" y="7871"/>
                    <a:pt x="479" y="7871"/>
                  </a:cubicBezTo>
                  <a:lnTo>
                    <a:pt x="1577" y="7871"/>
                  </a:lnTo>
                  <a:cubicBezTo>
                    <a:pt x="1862" y="7871"/>
                    <a:pt x="1862" y="7458"/>
                    <a:pt x="1577" y="7458"/>
                  </a:cubicBezTo>
                  <a:lnTo>
                    <a:pt x="1254" y="7458"/>
                  </a:lnTo>
                  <a:lnTo>
                    <a:pt x="1254" y="7005"/>
                  </a:lnTo>
                  <a:cubicBezTo>
                    <a:pt x="1254" y="6980"/>
                    <a:pt x="1254" y="6980"/>
                    <a:pt x="1267" y="6980"/>
                  </a:cubicBezTo>
                  <a:lnTo>
                    <a:pt x="2870" y="6980"/>
                  </a:lnTo>
                  <a:cubicBezTo>
                    <a:pt x="2883" y="6980"/>
                    <a:pt x="2883" y="6980"/>
                    <a:pt x="2883" y="7005"/>
                  </a:cubicBezTo>
                  <a:lnTo>
                    <a:pt x="2883" y="7458"/>
                  </a:lnTo>
                  <a:lnTo>
                    <a:pt x="2547" y="7458"/>
                  </a:lnTo>
                  <a:cubicBezTo>
                    <a:pt x="2542" y="7458"/>
                    <a:pt x="2538" y="7457"/>
                    <a:pt x="2534" y="7457"/>
                  </a:cubicBezTo>
                  <a:cubicBezTo>
                    <a:pt x="2262" y="7457"/>
                    <a:pt x="2266" y="7871"/>
                    <a:pt x="2547" y="7871"/>
                  </a:cubicBezTo>
                  <a:lnTo>
                    <a:pt x="13610" y="7871"/>
                  </a:lnTo>
                  <a:cubicBezTo>
                    <a:pt x="13648" y="7871"/>
                    <a:pt x="13674" y="7897"/>
                    <a:pt x="13674" y="7936"/>
                  </a:cubicBezTo>
                  <a:lnTo>
                    <a:pt x="13674" y="10715"/>
                  </a:lnTo>
                  <a:cubicBezTo>
                    <a:pt x="13674" y="10753"/>
                    <a:pt x="13648" y="10792"/>
                    <a:pt x="13610" y="10792"/>
                  </a:cubicBezTo>
                  <a:lnTo>
                    <a:pt x="10495" y="10792"/>
                  </a:lnTo>
                  <a:cubicBezTo>
                    <a:pt x="10378" y="10792"/>
                    <a:pt x="10288" y="10870"/>
                    <a:pt x="10288" y="10986"/>
                  </a:cubicBezTo>
                  <a:cubicBezTo>
                    <a:pt x="10288" y="11102"/>
                    <a:pt x="10378" y="11206"/>
                    <a:pt x="10495" y="11206"/>
                  </a:cubicBezTo>
                  <a:lnTo>
                    <a:pt x="11063" y="11206"/>
                  </a:lnTo>
                  <a:lnTo>
                    <a:pt x="11063" y="11671"/>
                  </a:lnTo>
                  <a:cubicBezTo>
                    <a:pt x="11063" y="11904"/>
                    <a:pt x="11257" y="12085"/>
                    <a:pt x="11503" y="12085"/>
                  </a:cubicBezTo>
                  <a:lnTo>
                    <a:pt x="12821" y="12085"/>
                  </a:lnTo>
                  <a:cubicBezTo>
                    <a:pt x="13054" y="12085"/>
                    <a:pt x="13248" y="11904"/>
                    <a:pt x="13261" y="11671"/>
                  </a:cubicBezTo>
                  <a:lnTo>
                    <a:pt x="13261" y="11206"/>
                  </a:lnTo>
                  <a:lnTo>
                    <a:pt x="13610" y="11206"/>
                  </a:lnTo>
                  <a:cubicBezTo>
                    <a:pt x="13881" y="11206"/>
                    <a:pt x="14101" y="10986"/>
                    <a:pt x="14101" y="10715"/>
                  </a:cubicBezTo>
                  <a:lnTo>
                    <a:pt x="14101" y="7936"/>
                  </a:lnTo>
                  <a:cubicBezTo>
                    <a:pt x="14088" y="7677"/>
                    <a:pt x="13881" y="7458"/>
                    <a:pt x="13610" y="7458"/>
                  </a:cubicBezTo>
                  <a:lnTo>
                    <a:pt x="13261" y="7458"/>
                  </a:lnTo>
                  <a:lnTo>
                    <a:pt x="13261" y="7005"/>
                  </a:lnTo>
                  <a:cubicBezTo>
                    <a:pt x="13261" y="6760"/>
                    <a:pt x="13067" y="6566"/>
                    <a:pt x="12821" y="6566"/>
                  </a:cubicBezTo>
                  <a:lnTo>
                    <a:pt x="12679" y="6566"/>
                  </a:lnTo>
                  <a:lnTo>
                    <a:pt x="12679" y="2947"/>
                  </a:lnTo>
                  <a:cubicBezTo>
                    <a:pt x="12679" y="2805"/>
                    <a:pt x="12572" y="2734"/>
                    <a:pt x="12466" y="2734"/>
                  </a:cubicBezTo>
                  <a:cubicBezTo>
                    <a:pt x="12359" y="2734"/>
                    <a:pt x="12252" y="2805"/>
                    <a:pt x="12252" y="2947"/>
                  </a:cubicBezTo>
                  <a:lnTo>
                    <a:pt x="12252" y="6566"/>
                  </a:lnTo>
                  <a:lnTo>
                    <a:pt x="11787" y="6566"/>
                  </a:lnTo>
                  <a:lnTo>
                    <a:pt x="11787" y="647"/>
                  </a:lnTo>
                  <a:cubicBezTo>
                    <a:pt x="11787" y="525"/>
                    <a:pt x="11891" y="426"/>
                    <a:pt x="12011" y="426"/>
                  </a:cubicBezTo>
                  <a:cubicBezTo>
                    <a:pt x="12018" y="426"/>
                    <a:pt x="12025" y="426"/>
                    <a:pt x="12033" y="427"/>
                  </a:cubicBezTo>
                  <a:cubicBezTo>
                    <a:pt x="12084" y="427"/>
                    <a:pt x="12149" y="440"/>
                    <a:pt x="12188" y="492"/>
                  </a:cubicBezTo>
                  <a:cubicBezTo>
                    <a:pt x="12240" y="530"/>
                    <a:pt x="12252" y="595"/>
                    <a:pt x="12252" y="647"/>
                  </a:cubicBezTo>
                  <a:lnTo>
                    <a:pt x="12252" y="1991"/>
                  </a:lnTo>
                  <a:cubicBezTo>
                    <a:pt x="12252" y="2133"/>
                    <a:pt x="12359" y="2204"/>
                    <a:pt x="12466" y="2204"/>
                  </a:cubicBezTo>
                  <a:cubicBezTo>
                    <a:pt x="12572" y="2204"/>
                    <a:pt x="12679" y="2133"/>
                    <a:pt x="12679" y="1991"/>
                  </a:cubicBezTo>
                  <a:lnTo>
                    <a:pt x="12679" y="647"/>
                  </a:lnTo>
                  <a:cubicBezTo>
                    <a:pt x="12679" y="479"/>
                    <a:pt x="12601" y="311"/>
                    <a:pt x="12485" y="194"/>
                  </a:cubicBezTo>
                  <a:cubicBezTo>
                    <a:pt x="12369" y="78"/>
                    <a:pt x="12201" y="1"/>
                    <a:pt x="120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60"/>
          <p:cNvGrpSpPr/>
          <p:nvPr/>
        </p:nvGrpSpPr>
        <p:grpSpPr>
          <a:xfrm>
            <a:off x="6543841" y="2124376"/>
            <a:ext cx="411162" cy="399839"/>
            <a:chOff x="3229175" y="3165175"/>
            <a:chExt cx="362225" cy="352250"/>
          </a:xfrm>
        </p:grpSpPr>
        <p:sp>
          <p:nvSpPr>
            <p:cNvPr id="1580" name="Google Shape;1580;p60"/>
            <p:cNvSpPr/>
            <p:nvPr/>
          </p:nvSpPr>
          <p:spPr>
            <a:xfrm>
              <a:off x="3294125" y="3304450"/>
              <a:ext cx="232650" cy="212975"/>
            </a:xfrm>
            <a:custGeom>
              <a:avLst/>
              <a:gdLst/>
              <a:ahLst/>
              <a:cxnLst/>
              <a:rect l="l" t="t" r="r" b="b"/>
              <a:pathLst>
                <a:path w="9306" h="8519" extrusionOk="0">
                  <a:moveTo>
                    <a:pt x="8892" y="6322"/>
                  </a:moveTo>
                  <a:lnTo>
                    <a:pt x="8892" y="6645"/>
                  </a:lnTo>
                  <a:cubicBezTo>
                    <a:pt x="8892" y="6981"/>
                    <a:pt x="8453" y="7355"/>
                    <a:pt x="7716" y="7627"/>
                  </a:cubicBezTo>
                  <a:cubicBezTo>
                    <a:pt x="6902" y="7937"/>
                    <a:pt x="5816" y="8092"/>
                    <a:pt x="4640" y="8092"/>
                  </a:cubicBezTo>
                  <a:cubicBezTo>
                    <a:pt x="2146" y="8092"/>
                    <a:pt x="414" y="7330"/>
                    <a:pt x="414" y="6645"/>
                  </a:cubicBezTo>
                  <a:lnTo>
                    <a:pt x="414" y="6322"/>
                  </a:lnTo>
                  <a:cubicBezTo>
                    <a:pt x="711" y="6580"/>
                    <a:pt x="1060" y="6774"/>
                    <a:pt x="1435" y="6903"/>
                  </a:cubicBezTo>
                  <a:cubicBezTo>
                    <a:pt x="2288" y="7226"/>
                    <a:pt x="3438" y="7407"/>
                    <a:pt x="4640" y="7407"/>
                  </a:cubicBezTo>
                  <a:cubicBezTo>
                    <a:pt x="5855" y="7407"/>
                    <a:pt x="7005" y="7226"/>
                    <a:pt x="7858" y="6903"/>
                  </a:cubicBezTo>
                  <a:cubicBezTo>
                    <a:pt x="8246" y="6774"/>
                    <a:pt x="8595" y="6580"/>
                    <a:pt x="8892" y="6322"/>
                  </a:cubicBezTo>
                  <a:close/>
                  <a:moveTo>
                    <a:pt x="9090" y="1"/>
                  </a:moveTo>
                  <a:cubicBezTo>
                    <a:pt x="8971" y="1"/>
                    <a:pt x="8880" y="99"/>
                    <a:pt x="8892" y="208"/>
                  </a:cubicBezTo>
                  <a:lnTo>
                    <a:pt x="8892" y="5533"/>
                  </a:lnTo>
                  <a:cubicBezTo>
                    <a:pt x="8892" y="5869"/>
                    <a:pt x="8466" y="6231"/>
                    <a:pt x="7716" y="6515"/>
                  </a:cubicBezTo>
                  <a:cubicBezTo>
                    <a:pt x="6800" y="6829"/>
                    <a:pt x="5827" y="6996"/>
                    <a:pt x="4861" y="6996"/>
                  </a:cubicBezTo>
                  <a:cubicBezTo>
                    <a:pt x="4792" y="6996"/>
                    <a:pt x="4722" y="6995"/>
                    <a:pt x="4653" y="6994"/>
                  </a:cubicBezTo>
                  <a:cubicBezTo>
                    <a:pt x="2146" y="6994"/>
                    <a:pt x="414" y="6218"/>
                    <a:pt x="414" y="5533"/>
                  </a:cubicBezTo>
                  <a:lnTo>
                    <a:pt x="414" y="4344"/>
                  </a:lnTo>
                  <a:cubicBezTo>
                    <a:pt x="414" y="4208"/>
                    <a:pt x="311" y="4141"/>
                    <a:pt x="207" y="4141"/>
                  </a:cubicBezTo>
                  <a:cubicBezTo>
                    <a:pt x="104" y="4141"/>
                    <a:pt x="0" y="4208"/>
                    <a:pt x="0" y="4344"/>
                  </a:cubicBezTo>
                  <a:lnTo>
                    <a:pt x="0" y="6645"/>
                  </a:lnTo>
                  <a:cubicBezTo>
                    <a:pt x="0" y="7174"/>
                    <a:pt x="517" y="7653"/>
                    <a:pt x="1435" y="8015"/>
                  </a:cubicBezTo>
                  <a:cubicBezTo>
                    <a:pt x="2353" y="8364"/>
                    <a:pt x="3438" y="8519"/>
                    <a:pt x="4640" y="8519"/>
                  </a:cubicBezTo>
                  <a:cubicBezTo>
                    <a:pt x="5855" y="8519"/>
                    <a:pt x="7005" y="8338"/>
                    <a:pt x="7858" y="8015"/>
                  </a:cubicBezTo>
                  <a:cubicBezTo>
                    <a:pt x="8711" y="7691"/>
                    <a:pt x="9293" y="7174"/>
                    <a:pt x="9293" y="6645"/>
                  </a:cubicBezTo>
                  <a:lnTo>
                    <a:pt x="9293" y="208"/>
                  </a:lnTo>
                  <a:cubicBezTo>
                    <a:pt x="9306" y="92"/>
                    <a:pt x="9215" y="2"/>
                    <a:pt x="9112" y="2"/>
                  </a:cubicBezTo>
                  <a:cubicBezTo>
                    <a:pt x="9104" y="1"/>
                    <a:pt x="9097" y="1"/>
                    <a:pt x="9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0"/>
            <p:cNvSpPr/>
            <p:nvPr/>
          </p:nvSpPr>
          <p:spPr>
            <a:xfrm>
              <a:off x="3294125" y="3165175"/>
              <a:ext cx="232650" cy="229000"/>
            </a:xfrm>
            <a:custGeom>
              <a:avLst/>
              <a:gdLst/>
              <a:ahLst/>
              <a:cxnLst/>
              <a:rect l="l" t="t" r="r" b="b"/>
              <a:pathLst>
                <a:path w="9306" h="9160" extrusionOk="0">
                  <a:moveTo>
                    <a:pt x="8892" y="2678"/>
                  </a:moveTo>
                  <a:lnTo>
                    <a:pt x="8892" y="2988"/>
                  </a:lnTo>
                  <a:cubicBezTo>
                    <a:pt x="8892" y="3324"/>
                    <a:pt x="8466" y="3699"/>
                    <a:pt x="7716" y="3970"/>
                  </a:cubicBezTo>
                  <a:cubicBezTo>
                    <a:pt x="6979" y="4254"/>
                    <a:pt x="5816" y="4448"/>
                    <a:pt x="4653" y="4448"/>
                  </a:cubicBezTo>
                  <a:cubicBezTo>
                    <a:pt x="2146" y="4448"/>
                    <a:pt x="414" y="3673"/>
                    <a:pt x="414" y="2988"/>
                  </a:cubicBezTo>
                  <a:lnTo>
                    <a:pt x="414" y="2678"/>
                  </a:lnTo>
                  <a:cubicBezTo>
                    <a:pt x="711" y="2936"/>
                    <a:pt x="1060" y="3130"/>
                    <a:pt x="1435" y="3259"/>
                  </a:cubicBezTo>
                  <a:cubicBezTo>
                    <a:pt x="2288" y="3582"/>
                    <a:pt x="3438" y="3763"/>
                    <a:pt x="4640" y="3763"/>
                  </a:cubicBezTo>
                  <a:cubicBezTo>
                    <a:pt x="5855" y="3763"/>
                    <a:pt x="7005" y="3582"/>
                    <a:pt x="7858" y="3259"/>
                  </a:cubicBezTo>
                  <a:cubicBezTo>
                    <a:pt x="8233" y="3130"/>
                    <a:pt x="8582" y="2936"/>
                    <a:pt x="8892" y="2678"/>
                  </a:cubicBezTo>
                  <a:close/>
                  <a:moveTo>
                    <a:pt x="4831" y="1"/>
                  </a:moveTo>
                  <a:cubicBezTo>
                    <a:pt x="4772" y="1"/>
                    <a:pt x="4712" y="1"/>
                    <a:pt x="4653" y="2"/>
                  </a:cubicBezTo>
                  <a:cubicBezTo>
                    <a:pt x="3438" y="2"/>
                    <a:pt x="2288" y="170"/>
                    <a:pt x="1435" y="494"/>
                  </a:cubicBezTo>
                  <a:cubicBezTo>
                    <a:pt x="582" y="817"/>
                    <a:pt x="0" y="1321"/>
                    <a:pt x="0" y="1876"/>
                  </a:cubicBezTo>
                  <a:lnTo>
                    <a:pt x="0" y="8946"/>
                  </a:lnTo>
                  <a:cubicBezTo>
                    <a:pt x="0" y="9088"/>
                    <a:pt x="104" y="9159"/>
                    <a:pt x="207" y="9159"/>
                  </a:cubicBezTo>
                  <a:cubicBezTo>
                    <a:pt x="311" y="9159"/>
                    <a:pt x="414" y="9088"/>
                    <a:pt x="414" y="8946"/>
                  </a:cubicBezTo>
                  <a:lnTo>
                    <a:pt x="414" y="3776"/>
                  </a:lnTo>
                  <a:cubicBezTo>
                    <a:pt x="724" y="4022"/>
                    <a:pt x="1060" y="4229"/>
                    <a:pt x="1435" y="4358"/>
                  </a:cubicBezTo>
                  <a:cubicBezTo>
                    <a:pt x="2288" y="4681"/>
                    <a:pt x="3438" y="4862"/>
                    <a:pt x="4653" y="4862"/>
                  </a:cubicBezTo>
                  <a:cubicBezTo>
                    <a:pt x="5855" y="4862"/>
                    <a:pt x="7005" y="4681"/>
                    <a:pt x="7858" y="4358"/>
                  </a:cubicBezTo>
                  <a:cubicBezTo>
                    <a:pt x="8233" y="4229"/>
                    <a:pt x="8582" y="4022"/>
                    <a:pt x="8892" y="3776"/>
                  </a:cubicBezTo>
                  <a:lnTo>
                    <a:pt x="8892" y="4810"/>
                  </a:lnTo>
                  <a:cubicBezTo>
                    <a:pt x="8892" y="4926"/>
                    <a:pt x="8996" y="5017"/>
                    <a:pt x="9112" y="5017"/>
                  </a:cubicBezTo>
                  <a:cubicBezTo>
                    <a:pt x="9118" y="5018"/>
                    <a:pt x="9124" y="5018"/>
                    <a:pt x="9129" y="5018"/>
                  </a:cubicBezTo>
                  <a:cubicBezTo>
                    <a:pt x="9225" y="5018"/>
                    <a:pt x="9306" y="4920"/>
                    <a:pt x="9306" y="4810"/>
                  </a:cubicBezTo>
                  <a:lnTo>
                    <a:pt x="9306" y="1876"/>
                  </a:lnTo>
                  <a:cubicBezTo>
                    <a:pt x="9306" y="1308"/>
                    <a:pt x="8750" y="804"/>
                    <a:pt x="7729" y="455"/>
                  </a:cubicBezTo>
                  <a:cubicBezTo>
                    <a:pt x="7720" y="454"/>
                    <a:pt x="7711" y="453"/>
                    <a:pt x="7702" y="453"/>
                  </a:cubicBezTo>
                  <a:cubicBezTo>
                    <a:pt x="7502" y="453"/>
                    <a:pt x="7426" y="731"/>
                    <a:pt x="7600" y="842"/>
                  </a:cubicBezTo>
                  <a:cubicBezTo>
                    <a:pt x="8414" y="1114"/>
                    <a:pt x="8892" y="1502"/>
                    <a:pt x="8892" y="1876"/>
                  </a:cubicBezTo>
                  <a:cubicBezTo>
                    <a:pt x="8892" y="2238"/>
                    <a:pt x="8466" y="2587"/>
                    <a:pt x="7716" y="2859"/>
                  </a:cubicBezTo>
                  <a:cubicBezTo>
                    <a:pt x="6979" y="3130"/>
                    <a:pt x="5816" y="3324"/>
                    <a:pt x="4653" y="3324"/>
                  </a:cubicBezTo>
                  <a:cubicBezTo>
                    <a:pt x="2146" y="3324"/>
                    <a:pt x="414" y="2561"/>
                    <a:pt x="414" y="1876"/>
                  </a:cubicBezTo>
                  <a:cubicBezTo>
                    <a:pt x="414" y="1527"/>
                    <a:pt x="853" y="1166"/>
                    <a:pt x="1577" y="881"/>
                  </a:cubicBezTo>
                  <a:cubicBezTo>
                    <a:pt x="2522" y="558"/>
                    <a:pt x="3526" y="402"/>
                    <a:pt x="4532" y="402"/>
                  </a:cubicBezTo>
                  <a:cubicBezTo>
                    <a:pt x="4573" y="402"/>
                    <a:pt x="4613" y="403"/>
                    <a:pt x="4653" y="403"/>
                  </a:cubicBezTo>
                  <a:cubicBezTo>
                    <a:pt x="5338" y="403"/>
                    <a:pt x="6023" y="468"/>
                    <a:pt x="6695" y="597"/>
                  </a:cubicBezTo>
                  <a:cubicBezTo>
                    <a:pt x="6715" y="605"/>
                    <a:pt x="6733" y="608"/>
                    <a:pt x="6751" y="608"/>
                  </a:cubicBezTo>
                  <a:cubicBezTo>
                    <a:pt x="6943" y="608"/>
                    <a:pt x="7010" y="196"/>
                    <a:pt x="6786" y="196"/>
                  </a:cubicBezTo>
                  <a:cubicBezTo>
                    <a:pt x="6134" y="66"/>
                    <a:pt x="5482" y="1"/>
                    <a:pt x="4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0"/>
            <p:cNvSpPr/>
            <p:nvPr/>
          </p:nvSpPr>
          <p:spPr>
            <a:xfrm>
              <a:off x="3562625" y="3304325"/>
              <a:ext cx="28775" cy="73275"/>
            </a:xfrm>
            <a:custGeom>
              <a:avLst/>
              <a:gdLst/>
              <a:ahLst/>
              <a:cxnLst/>
              <a:rect l="l" t="t" r="r" b="b"/>
              <a:pathLst>
                <a:path w="1151" h="2931" extrusionOk="0">
                  <a:moveTo>
                    <a:pt x="220" y="0"/>
                  </a:moveTo>
                  <a:cubicBezTo>
                    <a:pt x="168" y="0"/>
                    <a:pt x="117" y="20"/>
                    <a:pt x="78" y="58"/>
                  </a:cubicBezTo>
                  <a:cubicBezTo>
                    <a:pt x="0" y="136"/>
                    <a:pt x="0" y="278"/>
                    <a:pt x="78" y="369"/>
                  </a:cubicBezTo>
                  <a:cubicBezTo>
                    <a:pt x="685" y="976"/>
                    <a:pt x="685" y="1958"/>
                    <a:pt x="78" y="2579"/>
                  </a:cubicBezTo>
                  <a:cubicBezTo>
                    <a:pt x="0" y="2656"/>
                    <a:pt x="0" y="2785"/>
                    <a:pt x="78" y="2863"/>
                  </a:cubicBezTo>
                  <a:cubicBezTo>
                    <a:pt x="117" y="2902"/>
                    <a:pt x="168" y="2928"/>
                    <a:pt x="220" y="2928"/>
                  </a:cubicBezTo>
                  <a:cubicBezTo>
                    <a:pt x="231" y="2930"/>
                    <a:pt x="242" y="2931"/>
                    <a:pt x="252" y="2931"/>
                  </a:cubicBezTo>
                  <a:cubicBezTo>
                    <a:pt x="302" y="2931"/>
                    <a:pt x="341" y="2906"/>
                    <a:pt x="362" y="2863"/>
                  </a:cubicBezTo>
                  <a:cubicBezTo>
                    <a:pt x="1151" y="2087"/>
                    <a:pt x="1151" y="834"/>
                    <a:pt x="362" y="58"/>
                  </a:cubicBezTo>
                  <a:cubicBezTo>
                    <a:pt x="323" y="20"/>
                    <a:pt x="272"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0"/>
            <p:cNvSpPr/>
            <p:nvPr/>
          </p:nvSpPr>
          <p:spPr>
            <a:xfrm>
              <a:off x="3546425" y="3320625"/>
              <a:ext cx="17825" cy="41400"/>
            </a:xfrm>
            <a:custGeom>
              <a:avLst/>
              <a:gdLst/>
              <a:ahLst/>
              <a:cxnLst/>
              <a:rect l="l" t="t" r="r" b="b"/>
              <a:pathLst>
                <a:path w="713" h="1656" extrusionOk="0">
                  <a:moveTo>
                    <a:pt x="268" y="1"/>
                  </a:moveTo>
                  <a:cubicBezTo>
                    <a:pt x="119" y="1"/>
                    <a:pt x="0" y="171"/>
                    <a:pt x="93" y="324"/>
                  </a:cubicBezTo>
                  <a:cubicBezTo>
                    <a:pt x="222" y="453"/>
                    <a:pt x="299" y="621"/>
                    <a:pt x="312" y="815"/>
                  </a:cubicBezTo>
                  <a:cubicBezTo>
                    <a:pt x="299" y="996"/>
                    <a:pt x="235" y="1164"/>
                    <a:pt x="93" y="1293"/>
                  </a:cubicBezTo>
                  <a:cubicBezTo>
                    <a:pt x="15" y="1371"/>
                    <a:pt x="15" y="1500"/>
                    <a:pt x="93" y="1591"/>
                  </a:cubicBezTo>
                  <a:cubicBezTo>
                    <a:pt x="131" y="1629"/>
                    <a:pt x="183" y="1655"/>
                    <a:pt x="248" y="1655"/>
                  </a:cubicBezTo>
                  <a:cubicBezTo>
                    <a:pt x="299" y="1655"/>
                    <a:pt x="351" y="1629"/>
                    <a:pt x="390" y="1591"/>
                  </a:cubicBezTo>
                  <a:cubicBezTo>
                    <a:pt x="597" y="1384"/>
                    <a:pt x="713" y="1099"/>
                    <a:pt x="713" y="815"/>
                  </a:cubicBezTo>
                  <a:cubicBezTo>
                    <a:pt x="713" y="518"/>
                    <a:pt x="597" y="234"/>
                    <a:pt x="390" y="40"/>
                  </a:cubicBezTo>
                  <a:cubicBezTo>
                    <a:pt x="349" y="13"/>
                    <a:pt x="308"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0"/>
            <p:cNvSpPr/>
            <p:nvPr/>
          </p:nvSpPr>
          <p:spPr>
            <a:xfrm>
              <a:off x="3229175" y="3304325"/>
              <a:ext cx="28775" cy="73200"/>
            </a:xfrm>
            <a:custGeom>
              <a:avLst/>
              <a:gdLst/>
              <a:ahLst/>
              <a:cxnLst/>
              <a:rect l="l" t="t" r="r" b="b"/>
              <a:pathLst>
                <a:path w="1151" h="2928" extrusionOk="0">
                  <a:moveTo>
                    <a:pt x="931" y="0"/>
                  </a:moveTo>
                  <a:cubicBezTo>
                    <a:pt x="880" y="0"/>
                    <a:pt x="828" y="20"/>
                    <a:pt x="789" y="58"/>
                  </a:cubicBezTo>
                  <a:cubicBezTo>
                    <a:pt x="1" y="834"/>
                    <a:pt x="1" y="2087"/>
                    <a:pt x="789" y="2863"/>
                  </a:cubicBezTo>
                  <a:cubicBezTo>
                    <a:pt x="815" y="2902"/>
                    <a:pt x="867" y="2928"/>
                    <a:pt x="931" y="2928"/>
                  </a:cubicBezTo>
                  <a:cubicBezTo>
                    <a:pt x="983" y="2928"/>
                    <a:pt x="1035" y="2915"/>
                    <a:pt x="1073" y="2863"/>
                  </a:cubicBezTo>
                  <a:cubicBezTo>
                    <a:pt x="1151" y="2785"/>
                    <a:pt x="1151" y="2656"/>
                    <a:pt x="1073" y="2579"/>
                  </a:cubicBezTo>
                  <a:cubicBezTo>
                    <a:pt x="466" y="1958"/>
                    <a:pt x="466" y="976"/>
                    <a:pt x="1073" y="369"/>
                  </a:cubicBezTo>
                  <a:cubicBezTo>
                    <a:pt x="1151" y="278"/>
                    <a:pt x="1151" y="136"/>
                    <a:pt x="1073" y="58"/>
                  </a:cubicBezTo>
                  <a:cubicBezTo>
                    <a:pt x="1035" y="20"/>
                    <a:pt x="983" y="0"/>
                    <a:pt x="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0"/>
            <p:cNvSpPr/>
            <p:nvPr/>
          </p:nvSpPr>
          <p:spPr>
            <a:xfrm>
              <a:off x="3256325" y="3319900"/>
              <a:ext cx="17475" cy="42125"/>
            </a:xfrm>
            <a:custGeom>
              <a:avLst/>
              <a:gdLst/>
              <a:ahLst/>
              <a:cxnLst/>
              <a:rect l="l" t="t" r="r" b="b"/>
              <a:pathLst>
                <a:path w="699" h="1685" extrusionOk="0">
                  <a:moveTo>
                    <a:pt x="472" y="1"/>
                  </a:moveTo>
                  <a:cubicBezTo>
                    <a:pt x="420" y="1"/>
                    <a:pt x="369" y="23"/>
                    <a:pt x="323" y="69"/>
                  </a:cubicBezTo>
                  <a:cubicBezTo>
                    <a:pt x="117" y="263"/>
                    <a:pt x="0" y="547"/>
                    <a:pt x="0" y="844"/>
                  </a:cubicBezTo>
                  <a:cubicBezTo>
                    <a:pt x="0" y="1128"/>
                    <a:pt x="117" y="1413"/>
                    <a:pt x="323" y="1620"/>
                  </a:cubicBezTo>
                  <a:cubicBezTo>
                    <a:pt x="362" y="1658"/>
                    <a:pt x="414" y="1684"/>
                    <a:pt x="479" y="1684"/>
                  </a:cubicBezTo>
                  <a:cubicBezTo>
                    <a:pt x="530" y="1684"/>
                    <a:pt x="582" y="1658"/>
                    <a:pt x="621" y="1620"/>
                  </a:cubicBezTo>
                  <a:cubicBezTo>
                    <a:pt x="698" y="1529"/>
                    <a:pt x="698" y="1400"/>
                    <a:pt x="621" y="1322"/>
                  </a:cubicBezTo>
                  <a:cubicBezTo>
                    <a:pt x="491" y="1193"/>
                    <a:pt x="414" y="1025"/>
                    <a:pt x="427" y="844"/>
                  </a:cubicBezTo>
                  <a:cubicBezTo>
                    <a:pt x="427" y="650"/>
                    <a:pt x="491" y="482"/>
                    <a:pt x="621" y="353"/>
                  </a:cubicBezTo>
                  <a:cubicBezTo>
                    <a:pt x="698" y="275"/>
                    <a:pt x="698" y="146"/>
                    <a:pt x="621" y="69"/>
                  </a:cubicBezTo>
                  <a:cubicBezTo>
                    <a:pt x="575" y="23"/>
                    <a:pt x="524" y="1"/>
                    <a:pt x="4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0"/>
            <p:cNvSpPr/>
            <p:nvPr/>
          </p:nvSpPr>
          <p:spPr>
            <a:xfrm>
              <a:off x="3393650" y="3427250"/>
              <a:ext cx="11325" cy="11350"/>
            </a:xfrm>
            <a:custGeom>
              <a:avLst/>
              <a:gdLst/>
              <a:ahLst/>
              <a:cxnLst/>
              <a:rect l="l" t="t" r="r" b="b"/>
              <a:pathLst>
                <a:path w="453" h="454" extrusionOk="0">
                  <a:moveTo>
                    <a:pt x="233" y="1"/>
                  </a:moveTo>
                  <a:cubicBezTo>
                    <a:pt x="103" y="1"/>
                    <a:pt x="0" y="104"/>
                    <a:pt x="0" y="233"/>
                  </a:cubicBezTo>
                  <a:cubicBezTo>
                    <a:pt x="0" y="350"/>
                    <a:pt x="103" y="453"/>
                    <a:pt x="233" y="453"/>
                  </a:cubicBezTo>
                  <a:cubicBezTo>
                    <a:pt x="349" y="453"/>
                    <a:pt x="452" y="350"/>
                    <a:pt x="452" y="233"/>
                  </a:cubicBezTo>
                  <a:cubicBezTo>
                    <a:pt x="452" y="104"/>
                    <a:pt x="349"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0"/>
            <p:cNvSpPr/>
            <p:nvPr/>
          </p:nvSpPr>
          <p:spPr>
            <a:xfrm>
              <a:off x="3415925" y="3427250"/>
              <a:ext cx="11350" cy="11350"/>
            </a:xfrm>
            <a:custGeom>
              <a:avLst/>
              <a:gdLst/>
              <a:ahLst/>
              <a:cxnLst/>
              <a:rect l="l" t="t" r="r" b="b"/>
              <a:pathLst>
                <a:path w="454" h="454" extrusionOk="0">
                  <a:moveTo>
                    <a:pt x="220" y="1"/>
                  </a:moveTo>
                  <a:cubicBezTo>
                    <a:pt x="104" y="1"/>
                    <a:pt x="1" y="104"/>
                    <a:pt x="1" y="233"/>
                  </a:cubicBezTo>
                  <a:cubicBezTo>
                    <a:pt x="1" y="350"/>
                    <a:pt x="104" y="453"/>
                    <a:pt x="220" y="453"/>
                  </a:cubicBezTo>
                  <a:cubicBezTo>
                    <a:pt x="350" y="453"/>
                    <a:pt x="453" y="350"/>
                    <a:pt x="453" y="233"/>
                  </a:cubicBezTo>
                  <a:cubicBezTo>
                    <a:pt x="453" y="104"/>
                    <a:pt x="35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0"/>
            <p:cNvSpPr/>
            <p:nvPr/>
          </p:nvSpPr>
          <p:spPr>
            <a:xfrm>
              <a:off x="3371350" y="3427250"/>
              <a:ext cx="11325" cy="11350"/>
            </a:xfrm>
            <a:custGeom>
              <a:avLst/>
              <a:gdLst/>
              <a:ahLst/>
              <a:cxnLst/>
              <a:rect l="l" t="t" r="r" b="b"/>
              <a:pathLst>
                <a:path w="453" h="454" extrusionOk="0">
                  <a:moveTo>
                    <a:pt x="233" y="1"/>
                  </a:moveTo>
                  <a:cubicBezTo>
                    <a:pt x="104" y="1"/>
                    <a:pt x="0" y="104"/>
                    <a:pt x="0" y="233"/>
                  </a:cubicBezTo>
                  <a:cubicBezTo>
                    <a:pt x="0" y="350"/>
                    <a:pt x="104" y="453"/>
                    <a:pt x="233" y="453"/>
                  </a:cubicBezTo>
                  <a:cubicBezTo>
                    <a:pt x="362" y="453"/>
                    <a:pt x="453" y="350"/>
                    <a:pt x="453" y="233"/>
                  </a:cubicBezTo>
                  <a:cubicBezTo>
                    <a:pt x="453" y="104"/>
                    <a:pt x="362"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0"/>
            <p:cNvSpPr/>
            <p:nvPr/>
          </p:nvSpPr>
          <p:spPr>
            <a:xfrm>
              <a:off x="3382325" y="3449550"/>
              <a:ext cx="11350" cy="11325"/>
            </a:xfrm>
            <a:custGeom>
              <a:avLst/>
              <a:gdLst/>
              <a:ahLst/>
              <a:cxnLst/>
              <a:rect l="l" t="t" r="r" b="b"/>
              <a:pathLst>
                <a:path w="454" h="453" extrusionOk="0">
                  <a:moveTo>
                    <a:pt x="233" y="1"/>
                  </a:moveTo>
                  <a:cubicBezTo>
                    <a:pt x="104" y="1"/>
                    <a:pt x="1" y="104"/>
                    <a:pt x="1" y="220"/>
                  </a:cubicBezTo>
                  <a:cubicBezTo>
                    <a:pt x="1" y="349"/>
                    <a:pt x="104" y="453"/>
                    <a:pt x="233" y="453"/>
                  </a:cubicBezTo>
                  <a:cubicBezTo>
                    <a:pt x="350" y="453"/>
                    <a:pt x="453" y="349"/>
                    <a:pt x="453" y="220"/>
                  </a:cubicBezTo>
                  <a:cubicBezTo>
                    <a:pt x="453" y="104"/>
                    <a:pt x="350" y="1"/>
                    <a:pt x="2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0"/>
            <p:cNvSpPr/>
            <p:nvPr/>
          </p:nvSpPr>
          <p:spPr>
            <a:xfrm>
              <a:off x="3404625" y="3449550"/>
              <a:ext cx="11325" cy="11325"/>
            </a:xfrm>
            <a:custGeom>
              <a:avLst/>
              <a:gdLst/>
              <a:ahLst/>
              <a:cxnLst/>
              <a:rect l="l" t="t" r="r" b="b"/>
              <a:pathLst>
                <a:path w="453" h="453" extrusionOk="0">
                  <a:moveTo>
                    <a:pt x="220" y="1"/>
                  </a:moveTo>
                  <a:cubicBezTo>
                    <a:pt x="104" y="1"/>
                    <a:pt x="0" y="104"/>
                    <a:pt x="0" y="220"/>
                  </a:cubicBezTo>
                  <a:cubicBezTo>
                    <a:pt x="0" y="349"/>
                    <a:pt x="104" y="453"/>
                    <a:pt x="220" y="453"/>
                  </a:cubicBezTo>
                  <a:cubicBezTo>
                    <a:pt x="349" y="453"/>
                    <a:pt x="453" y="349"/>
                    <a:pt x="453" y="220"/>
                  </a:cubicBezTo>
                  <a:cubicBezTo>
                    <a:pt x="453" y="104"/>
                    <a:pt x="34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0"/>
            <p:cNvSpPr/>
            <p:nvPr/>
          </p:nvSpPr>
          <p:spPr>
            <a:xfrm>
              <a:off x="3382325" y="3404975"/>
              <a:ext cx="11350" cy="11325"/>
            </a:xfrm>
            <a:custGeom>
              <a:avLst/>
              <a:gdLst/>
              <a:ahLst/>
              <a:cxnLst/>
              <a:rect l="l" t="t" r="r" b="b"/>
              <a:pathLst>
                <a:path w="454" h="453" extrusionOk="0">
                  <a:moveTo>
                    <a:pt x="233" y="0"/>
                  </a:moveTo>
                  <a:cubicBezTo>
                    <a:pt x="104" y="0"/>
                    <a:pt x="1" y="103"/>
                    <a:pt x="1" y="233"/>
                  </a:cubicBezTo>
                  <a:cubicBezTo>
                    <a:pt x="1" y="349"/>
                    <a:pt x="104" y="452"/>
                    <a:pt x="233" y="452"/>
                  </a:cubicBezTo>
                  <a:cubicBezTo>
                    <a:pt x="350" y="452"/>
                    <a:pt x="453" y="349"/>
                    <a:pt x="453" y="233"/>
                  </a:cubicBezTo>
                  <a:cubicBezTo>
                    <a:pt x="453" y="103"/>
                    <a:pt x="350" y="0"/>
                    <a:pt x="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0"/>
            <p:cNvSpPr/>
            <p:nvPr/>
          </p:nvSpPr>
          <p:spPr>
            <a:xfrm>
              <a:off x="3404625" y="3404975"/>
              <a:ext cx="11325" cy="11325"/>
            </a:xfrm>
            <a:custGeom>
              <a:avLst/>
              <a:gdLst/>
              <a:ahLst/>
              <a:cxnLst/>
              <a:rect l="l" t="t" r="r" b="b"/>
              <a:pathLst>
                <a:path w="453" h="453" extrusionOk="0">
                  <a:moveTo>
                    <a:pt x="220" y="0"/>
                  </a:moveTo>
                  <a:cubicBezTo>
                    <a:pt x="104" y="0"/>
                    <a:pt x="0" y="103"/>
                    <a:pt x="0" y="233"/>
                  </a:cubicBezTo>
                  <a:cubicBezTo>
                    <a:pt x="0" y="349"/>
                    <a:pt x="104" y="452"/>
                    <a:pt x="220" y="452"/>
                  </a:cubicBezTo>
                  <a:cubicBezTo>
                    <a:pt x="349" y="452"/>
                    <a:pt x="453" y="349"/>
                    <a:pt x="453" y="233"/>
                  </a:cubicBezTo>
                  <a:cubicBezTo>
                    <a:pt x="453" y="103"/>
                    <a:pt x="349"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0"/>
            <p:cNvSpPr/>
            <p:nvPr/>
          </p:nvSpPr>
          <p:spPr>
            <a:xfrm>
              <a:off x="3438225" y="3427250"/>
              <a:ext cx="11325" cy="11350"/>
            </a:xfrm>
            <a:custGeom>
              <a:avLst/>
              <a:gdLst/>
              <a:ahLst/>
              <a:cxnLst/>
              <a:rect l="l" t="t" r="r" b="b"/>
              <a:pathLst>
                <a:path w="453" h="454" extrusionOk="0">
                  <a:moveTo>
                    <a:pt x="220" y="1"/>
                  </a:moveTo>
                  <a:cubicBezTo>
                    <a:pt x="104" y="1"/>
                    <a:pt x="1" y="104"/>
                    <a:pt x="1" y="233"/>
                  </a:cubicBezTo>
                  <a:cubicBezTo>
                    <a:pt x="1" y="350"/>
                    <a:pt x="104" y="453"/>
                    <a:pt x="220" y="453"/>
                  </a:cubicBezTo>
                  <a:cubicBezTo>
                    <a:pt x="349" y="453"/>
                    <a:pt x="453" y="350"/>
                    <a:pt x="453" y="233"/>
                  </a:cubicBezTo>
                  <a:cubicBezTo>
                    <a:pt x="453" y="104"/>
                    <a:pt x="34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0"/>
            <p:cNvSpPr/>
            <p:nvPr/>
          </p:nvSpPr>
          <p:spPr>
            <a:xfrm>
              <a:off x="3426925" y="3449550"/>
              <a:ext cx="11325" cy="11325"/>
            </a:xfrm>
            <a:custGeom>
              <a:avLst/>
              <a:gdLst/>
              <a:ahLst/>
              <a:cxnLst/>
              <a:rect l="l" t="t" r="r" b="b"/>
              <a:pathLst>
                <a:path w="453" h="453" extrusionOk="0">
                  <a:moveTo>
                    <a:pt x="220" y="1"/>
                  </a:moveTo>
                  <a:cubicBezTo>
                    <a:pt x="104" y="1"/>
                    <a:pt x="0" y="104"/>
                    <a:pt x="0" y="220"/>
                  </a:cubicBezTo>
                  <a:cubicBezTo>
                    <a:pt x="0" y="349"/>
                    <a:pt x="104" y="453"/>
                    <a:pt x="220" y="453"/>
                  </a:cubicBezTo>
                  <a:cubicBezTo>
                    <a:pt x="349" y="453"/>
                    <a:pt x="453" y="349"/>
                    <a:pt x="453" y="220"/>
                  </a:cubicBezTo>
                  <a:cubicBezTo>
                    <a:pt x="453" y="104"/>
                    <a:pt x="34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0"/>
            <p:cNvSpPr/>
            <p:nvPr/>
          </p:nvSpPr>
          <p:spPr>
            <a:xfrm>
              <a:off x="3426925" y="3404975"/>
              <a:ext cx="11325" cy="11325"/>
            </a:xfrm>
            <a:custGeom>
              <a:avLst/>
              <a:gdLst/>
              <a:ahLst/>
              <a:cxnLst/>
              <a:rect l="l" t="t" r="r" b="b"/>
              <a:pathLst>
                <a:path w="453" h="453" extrusionOk="0">
                  <a:moveTo>
                    <a:pt x="220" y="0"/>
                  </a:moveTo>
                  <a:cubicBezTo>
                    <a:pt x="104" y="0"/>
                    <a:pt x="0" y="103"/>
                    <a:pt x="0" y="233"/>
                  </a:cubicBezTo>
                  <a:cubicBezTo>
                    <a:pt x="0" y="349"/>
                    <a:pt x="104" y="452"/>
                    <a:pt x="220" y="452"/>
                  </a:cubicBezTo>
                  <a:cubicBezTo>
                    <a:pt x="349" y="452"/>
                    <a:pt x="453" y="349"/>
                    <a:pt x="453" y="233"/>
                  </a:cubicBezTo>
                  <a:cubicBezTo>
                    <a:pt x="453" y="103"/>
                    <a:pt x="349"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0"/>
            <p:cNvSpPr/>
            <p:nvPr/>
          </p:nvSpPr>
          <p:spPr>
            <a:xfrm>
              <a:off x="3384925" y="3322250"/>
              <a:ext cx="44275" cy="37950"/>
            </a:xfrm>
            <a:custGeom>
              <a:avLst/>
              <a:gdLst/>
              <a:ahLst/>
              <a:cxnLst/>
              <a:rect l="l" t="t" r="r" b="b"/>
              <a:pathLst>
                <a:path w="1771" h="1518" extrusionOk="0">
                  <a:moveTo>
                    <a:pt x="1008" y="401"/>
                  </a:moveTo>
                  <a:cubicBezTo>
                    <a:pt x="1215" y="401"/>
                    <a:pt x="1370" y="569"/>
                    <a:pt x="1370" y="763"/>
                  </a:cubicBezTo>
                  <a:cubicBezTo>
                    <a:pt x="1370" y="949"/>
                    <a:pt x="1215" y="1100"/>
                    <a:pt x="1031" y="1100"/>
                  </a:cubicBezTo>
                  <a:cubicBezTo>
                    <a:pt x="1023" y="1100"/>
                    <a:pt x="1016" y="1100"/>
                    <a:pt x="1008" y="1099"/>
                  </a:cubicBezTo>
                  <a:cubicBezTo>
                    <a:pt x="827" y="1099"/>
                    <a:pt x="672" y="944"/>
                    <a:pt x="672" y="763"/>
                  </a:cubicBezTo>
                  <a:cubicBezTo>
                    <a:pt x="672" y="569"/>
                    <a:pt x="814" y="401"/>
                    <a:pt x="1008" y="401"/>
                  </a:cubicBezTo>
                  <a:close/>
                  <a:moveTo>
                    <a:pt x="1008" y="0"/>
                  </a:moveTo>
                  <a:cubicBezTo>
                    <a:pt x="336" y="0"/>
                    <a:pt x="0" y="815"/>
                    <a:pt x="478" y="1293"/>
                  </a:cubicBezTo>
                  <a:cubicBezTo>
                    <a:pt x="633" y="1448"/>
                    <a:pt x="824" y="1518"/>
                    <a:pt x="1011" y="1518"/>
                  </a:cubicBezTo>
                  <a:cubicBezTo>
                    <a:pt x="1399" y="1518"/>
                    <a:pt x="1771" y="1217"/>
                    <a:pt x="1771" y="763"/>
                  </a:cubicBezTo>
                  <a:cubicBezTo>
                    <a:pt x="1771" y="337"/>
                    <a:pt x="1435"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60"/>
          <p:cNvGrpSpPr/>
          <p:nvPr/>
        </p:nvGrpSpPr>
        <p:grpSpPr>
          <a:xfrm>
            <a:off x="2252561" y="2124406"/>
            <a:ext cx="248672" cy="399782"/>
            <a:chOff x="1070550" y="1517750"/>
            <a:chExt cx="219075" cy="352200"/>
          </a:xfrm>
        </p:grpSpPr>
        <p:sp>
          <p:nvSpPr>
            <p:cNvPr id="1598" name="Google Shape;1598;p60"/>
            <p:cNvSpPr/>
            <p:nvPr/>
          </p:nvSpPr>
          <p:spPr>
            <a:xfrm>
              <a:off x="1092850" y="1540025"/>
              <a:ext cx="174500" cy="307625"/>
            </a:xfrm>
            <a:custGeom>
              <a:avLst/>
              <a:gdLst/>
              <a:ahLst/>
              <a:cxnLst/>
              <a:rect l="l" t="t" r="r" b="b"/>
              <a:pathLst>
                <a:path w="6980" h="12305" extrusionOk="0">
                  <a:moveTo>
                    <a:pt x="440" y="1"/>
                  </a:moveTo>
                  <a:cubicBezTo>
                    <a:pt x="194" y="1"/>
                    <a:pt x="0" y="195"/>
                    <a:pt x="0" y="427"/>
                  </a:cubicBezTo>
                  <a:lnTo>
                    <a:pt x="0" y="9965"/>
                  </a:lnTo>
                  <a:cubicBezTo>
                    <a:pt x="0" y="10107"/>
                    <a:pt x="107" y="10178"/>
                    <a:pt x="213" y="10178"/>
                  </a:cubicBezTo>
                  <a:cubicBezTo>
                    <a:pt x="320" y="10178"/>
                    <a:pt x="427" y="10107"/>
                    <a:pt x="427" y="9965"/>
                  </a:cubicBezTo>
                  <a:lnTo>
                    <a:pt x="427" y="427"/>
                  </a:lnTo>
                  <a:lnTo>
                    <a:pt x="2585" y="427"/>
                  </a:lnTo>
                  <a:cubicBezTo>
                    <a:pt x="2624" y="427"/>
                    <a:pt x="2650" y="453"/>
                    <a:pt x="2650" y="479"/>
                  </a:cubicBezTo>
                  <a:cubicBezTo>
                    <a:pt x="2766" y="841"/>
                    <a:pt x="3102" y="1099"/>
                    <a:pt x="3490" y="1099"/>
                  </a:cubicBezTo>
                  <a:cubicBezTo>
                    <a:pt x="3877" y="1099"/>
                    <a:pt x="4213" y="854"/>
                    <a:pt x="4330" y="479"/>
                  </a:cubicBezTo>
                  <a:cubicBezTo>
                    <a:pt x="4330" y="453"/>
                    <a:pt x="4368" y="427"/>
                    <a:pt x="4394" y="427"/>
                  </a:cubicBezTo>
                  <a:lnTo>
                    <a:pt x="6566" y="427"/>
                  </a:lnTo>
                  <a:lnTo>
                    <a:pt x="6566" y="11891"/>
                  </a:lnTo>
                  <a:cubicBezTo>
                    <a:pt x="6566" y="11891"/>
                    <a:pt x="6553" y="11904"/>
                    <a:pt x="6540" y="11904"/>
                  </a:cubicBezTo>
                  <a:lnTo>
                    <a:pt x="440" y="11904"/>
                  </a:lnTo>
                  <a:cubicBezTo>
                    <a:pt x="427" y="11904"/>
                    <a:pt x="427" y="11891"/>
                    <a:pt x="427" y="11891"/>
                  </a:cubicBezTo>
                  <a:lnTo>
                    <a:pt x="427" y="10934"/>
                  </a:lnTo>
                  <a:cubicBezTo>
                    <a:pt x="414" y="10818"/>
                    <a:pt x="323" y="10728"/>
                    <a:pt x="207" y="10728"/>
                  </a:cubicBezTo>
                  <a:cubicBezTo>
                    <a:pt x="91" y="10728"/>
                    <a:pt x="0" y="10818"/>
                    <a:pt x="0" y="10934"/>
                  </a:cubicBezTo>
                  <a:lnTo>
                    <a:pt x="0" y="11891"/>
                  </a:lnTo>
                  <a:cubicBezTo>
                    <a:pt x="13" y="12123"/>
                    <a:pt x="207" y="12304"/>
                    <a:pt x="440" y="12304"/>
                  </a:cubicBezTo>
                  <a:lnTo>
                    <a:pt x="6540" y="12304"/>
                  </a:lnTo>
                  <a:cubicBezTo>
                    <a:pt x="6772" y="12304"/>
                    <a:pt x="6966" y="12123"/>
                    <a:pt x="6979" y="11891"/>
                  </a:cubicBezTo>
                  <a:lnTo>
                    <a:pt x="6979" y="427"/>
                  </a:lnTo>
                  <a:cubicBezTo>
                    <a:pt x="6979" y="195"/>
                    <a:pt x="6785" y="1"/>
                    <a:pt x="6540" y="1"/>
                  </a:cubicBezTo>
                  <a:lnTo>
                    <a:pt x="4394" y="1"/>
                  </a:lnTo>
                  <a:cubicBezTo>
                    <a:pt x="4187" y="1"/>
                    <a:pt x="3994" y="130"/>
                    <a:pt x="3929" y="337"/>
                  </a:cubicBezTo>
                  <a:cubicBezTo>
                    <a:pt x="3879" y="522"/>
                    <a:pt x="3711" y="661"/>
                    <a:pt x="3516" y="661"/>
                  </a:cubicBezTo>
                  <a:cubicBezTo>
                    <a:pt x="3507" y="661"/>
                    <a:pt x="3498" y="660"/>
                    <a:pt x="3490" y="660"/>
                  </a:cubicBezTo>
                  <a:cubicBezTo>
                    <a:pt x="3296" y="660"/>
                    <a:pt x="3115" y="531"/>
                    <a:pt x="3050" y="337"/>
                  </a:cubicBezTo>
                  <a:cubicBezTo>
                    <a:pt x="2986" y="130"/>
                    <a:pt x="2792" y="1"/>
                    <a:pt x="2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0"/>
            <p:cNvSpPr/>
            <p:nvPr/>
          </p:nvSpPr>
          <p:spPr>
            <a:xfrm>
              <a:off x="1070550" y="1517750"/>
              <a:ext cx="219075" cy="352200"/>
            </a:xfrm>
            <a:custGeom>
              <a:avLst/>
              <a:gdLst/>
              <a:ahLst/>
              <a:cxnLst/>
              <a:rect l="l" t="t" r="r" b="b"/>
              <a:pathLst>
                <a:path w="8763" h="14088" extrusionOk="0">
                  <a:moveTo>
                    <a:pt x="1060" y="0"/>
                  </a:moveTo>
                  <a:cubicBezTo>
                    <a:pt x="479" y="0"/>
                    <a:pt x="13" y="465"/>
                    <a:pt x="0" y="1034"/>
                  </a:cubicBezTo>
                  <a:lnTo>
                    <a:pt x="0" y="13053"/>
                  </a:lnTo>
                  <a:cubicBezTo>
                    <a:pt x="13" y="13622"/>
                    <a:pt x="479" y="14087"/>
                    <a:pt x="1060" y="14087"/>
                  </a:cubicBezTo>
                  <a:lnTo>
                    <a:pt x="7729" y="14087"/>
                  </a:lnTo>
                  <a:cubicBezTo>
                    <a:pt x="8298" y="14087"/>
                    <a:pt x="8763" y="13622"/>
                    <a:pt x="8763" y="13053"/>
                  </a:cubicBezTo>
                  <a:lnTo>
                    <a:pt x="8763" y="3115"/>
                  </a:lnTo>
                  <a:cubicBezTo>
                    <a:pt x="8763" y="2979"/>
                    <a:pt x="8656" y="2911"/>
                    <a:pt x="8550" y="2911"/>
                  </a:cubicBezTo>
                  <a:cubicBezTo>
                    <a:pt x="8443" y="2911"/>
                    <a:pt x="8336" y="2979"/>
                    <a:pt x="8336" y="3115"/>
                  </a:cubicBezTo>
                  <a:lnTo>
                    <a:pt x="8336" y="13053"/>
                  </a:lnTo>
                  <a:cubicBezTo>
                    <a:pt x="8336" y="13389"/>
                    <a:pt x="8065" y="13674"/>
                    <a:pt x="7729" y="13687"/>
                  </a:cubicBezTo>
                  <a:lnTo>
                    <a:pt x="1060" y="13687"/>
                  </a:lnTo>
                  <a:cubicBezTo>
                    <a:pt x="711" y="13687"/>
                    <a:pt x="427" y="13402"/>
                    <a:pt x="427" y="13053"/>
                  </a:cubicBezTo>
                  <a:lnTo>
                    <a:pt x="427" y="1034"/>
                  </a:lnTo>
                  <a:cubicBezTo>
                    <a:pt x="427" y="693"/>
                    <a:pt x="698" y="426"/>
                    <a:pt x="1036" y="426"/>
                  </a:cubicBezTo>
                  <a:cubicBezTo>
                    <a:pt x="1044" y="426"/>
                    <a:pt x="1052" y="426"/>
                    <a:pt x="1060" y="426"/>
                  </a:cubicBezTo>
                  <a:lnTo>
                    <a:pt x="4175" y="426"/>
                  </a:lnTo>
                  <a:lnTo>
                    <a:pt x="4175" y="595"/>
                  </a:lnTo>
                  <a:cubicBezTo>
                    <a:pt x="4175" y="737"/>
                    <a:pt x="4278" y="808"/>
                    <a:pt x="4382" y="808"/>
                  </a:cubicBezTo>
                  <a:cubicBezTo>
                    <a:pt x="4485" y="808"/>
                    <a:pt x="4588" y="737"/>
                    <a:pt x="4588" y="595"/>
                  </a:cubicBezTo>
                  <a:lnTo>
                    <a:pt x="4588" y="426"/>
                  </a:lnTo>
                  <a:lnTo>
                    <a:pt x="7729" y="426"/>
                  </a:lnTo>
                  <a:cubicBezTo>
                    <a:pt x="8065" y="426"/>
                    <a:pt x="8336" y="698"/>
                    <a:pt x="8336" y="1034"/>
                  </a:cubicBezTo>
                  <a:lnTo>
                    <a:pt x="8336" y="2171"/>
                  </a:lnTo>
                  <a:cubicBezTo>
                    <a:pt x="8336" y="2275"/>
                    <a:pt x="8440" y="2378"/>
                    <a:pt x="8556" y="2378"/>
                  </a:cubicBezTo>
                  <a:cubicBezTo>
                    <a:pt x="8659" y="2378"/>
                    <a:pt x="8763" y="2275"/>
                    <a:pt x="8763" y="2158"/>
                  </a:cubicBezTo>
                  <a:lnTo>
                    <a:pt x="8763" y="1034"/>
                  </a:lnTo>
                  <a:cubicBezTo>
                    <a:pt x="8763" y="465"/>
                    <a:pt x="8298" y="0"/>
                    <a:pt x="7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0"/>
            <p:cNvSpPr/>
            <p:nvPr/>
          </p:nvSpPr>
          <p:spPr>
            <a:xfrm>
              <a:off x="1140025" y="1737850"/>
              <a:ext cx="80150" cy="80075"/>
            </a:xfrm>
            <a:custGeom>
              <a:avLst/>
              <a:gdLst/>
              <a:ahLst/>
              <a:cxnLst/>
              <a:rect l="l" t="t" r="r" b="b"/>
              <a:pathLst>
                <a:path w="3206" h="3203" extrusionOk="0">
                  <a:moveTo>
                    <a:pt x="1603" y="488"/>
                  </a:moveTo>
                  <a:lnTo>
                    <a:pt x="2779" y="1471"/>
                  </a:lnTo>
                  <a:lnTo>
                    <a:pt x="2779" y="2802"/>
                  </a:lnTo>
                  <a:lnTo>
                    <a:pt x="427" y="2802"/>
                  </a:lnTo>
                  <a:lnTo>
                    <a:pt x="427" y="1471"/>
                  </a:lnTo>
                  <a:lnTo>
                    <a:pt x="1603" y="488"/>
                  </a:lnTo>
                  <a:close/>
                  <a:moveTo>
                    <a:pt x="1603" y="0"/>
                  </a:moveTo>
                  <a:cubicBezTo>
                    <a:pt x="1557" y="0"/>
                    <a:pt x="1512" y="17"/>
                    <a:pt x="1473" y="49"/>
                  </a:cubicBezTo>
                  <a:lnTo>
                    <a:pt x="78" y="1225"/>
                  </a:lnTo>
                  <a:cubicBezTo>
                    <a:pt x="26" y="1264"/>
                    <a:pt x="0" y="1328"/>
                    <a:pt x="0" y="1393"/>
                  </a:cubicBezTo>
                  <a:lnTo>
                    <a:pt x="0" y="2996"/>
                  </a:lnTo>
                  <a:cubicBezTo>
                    <a:pt x="0" y="3099"/>
                    <a:pt x="103" y="3202"/>
                    <a:pt x="220" y="3202"/>
                  </a:cubicBezTo>
                  <a:lnTo>
                    <a:pt x="2998" y="3202"/>
                  </a:lnTo>
                  <a:cubicBezTo>
                    <a:pt x="3102" y="3202"/>
                    <a:pt x="3205" y="3099"/>
                    <a:pt x="3205" y="2996"/>
                  </a:cubicBezTo>
                  <a:lnTo>
                    <a:pt x="3205" y="1393"/>
                  </a:lnTo>
                  <a:cubicBezTo>
                    <a:pt x="3205" y="1328"/>
                    <a:pt x="3179" y="1264"/>
                    <a:pt x="3128" y="1225"/>
                  </a:cubicBezTo>
                  <a:lnTo>
                    <a:pt x="1732" y="49"/>
                  </a:lnTo>
                  <a:cubicBezTo>
                    <a:pt x="1693" y="17"/>
                    <a:pt x="1648"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0"/>
            <p:cNvSpPr/>
            <p:nvPr/>
          </p:nvSpPr>
          <p:spPr>
            <a:xfrm>
              <a:off x="1115125" y="1585250"/>
              <a:ext cx="130250" cy="91800"/>
            </a:xfrm>
            <a:custGeom>
              <a:avLst/>
              <a:gdLst/>
              <a:ahLst/>
              <a:cxnLst/>
              <a:rect l="l" t="t" r="r" b="b"/>
              <a:pathLst>
                <a:path w="5210" h="3672" extrusionOk="0">
                  <a:moveTo>
                    <a:pt x="2833" y="1"/>
                  </a:moveTo>
                  <a:cubicBezTo>
                    <a:pt x="2434" y="1"/>
                    <a:pt x="2061" y="205"/>
                    <a:pt x="1823" y="531"/>
                  </a:cubicBezTo>
                  <a:cubicBezTo>
                    <a:pt x="1461" y="531"/>
                    <a:pt x="1151" y="738"/>
                    <a:pt x="996" y="1061"/>
                  </a:cubicBezTo>
                  <a:cubicBezTo>
                    <a:pt x="414" y="1216"/>
                    <a:pt x="1" y="1733"/>
                    <a:pt x="1" y="2340"/>
                  </a:cubicBezTo>
                  <a:cubicBezTo>
                    <a:pt x="1" y="3077"/>
                    <a:pt x="595" y="3672"/>
                    <a:pt x="1319" y="3672"/>
                  </a:cubicBezTo>
                  <a:lnTo>
                    <a:pt x="2637" y="3672"/>
                  </a:lnTo>
                  <a:cubicBezTo>
                    <a:pt x="2909" y="3672"/>
                    <a:pt x="2909" y="3245"/>
                    <a:pt x="2637" y="3245"/>
                  </a:cubicBezTo>
                  <a:lnTo>
                    <a:pt x="1319" y="3245"/>
                  </a:lnTo>
                  <a:cubicBezTo>
                    <a:pt x="246" y="3206"/>
                    <a:pt x="130" y="1655"/>
                    <a:pt x="1190" y="1449"/>
                  </a:cubicBezTo>
                  <a:cubicBezTo>
                    <a:pt x="1267" y="1436"/>
                    <a:pt x="1332" y="1384"/>
                    <a:pt x="1358" y="1306"/>
                  </a:cubicBezTo>
                  <a:cubicBezTo>
                    <a:pt x="1410" y="1087"/>
                    <a:pt x="1616" y="932"/>
                    <a:pt x="1862" y="932"/>
                  </a:cubicBezTo>
                  <a:lnTo>
                    <a:pt x="1901" y="932"/>
                  </a:lnTo>
                  <a:cubicBezTo>
                    <a:pt x="1917" y="937"/>
                    <a:pt x="1934" y="940"/>
                    <a:pt x="1950" y="940"/>
                  </a:cubicBezTo>
                  <a:cubicBezTo>
                    <a:pt x="2013" y="940"/>
                    <a:pt x="2074" y="903"/>
                    <a:pt x="2095" y="841"/>
                  </a:cubicBezTo>
                  <a:cubicBezTo>
                    <a:pt x="2275" y="570"/>
                    <a:pt x="2560" y="415"/>
                    <a:pt x="2870" y="402"/>
                  </a:cubicBezTo>
                  <a:cubicBezTo>
                    <a:pt x="3348" y="402"/>
                    <a:pt x="3749" y="777"/>
                    <a:pt x="3775" y="1255"/>
                  </a:cubicBezTo>
                  <a:cubicBezTo>
                    <a:pt x="3788" y="1358"/>
                    <a:pt x="3865" y="1436"/>
                    <a:pt x="3969" y="1436"/>
                  </a:cubicBezTo>
                  <a:cubicBezTo>
                    <a:pt x="4473" y="1462"/>
                    <a:pt x="4860" y="1888"/>
                    <a:pt x="4822" y="2392"/>
                  </a:cubicBezTo>
                  <a:cubicBezTo>
                    <a:pt x="4796" y="2868"/>
                    <a:pt x="4396" y="3246"/>
                    <a:pt x="3924" y="3246"/>
                  </a:cubicBezTo>
                  <a:cubicBezTo>
                    <a:pt x="3909" y="3246"/>
                    <a:pt x="3894" y="3246"/>
                    <a:pt x="3878" y="3245"/>
                  </a:cubicBezTo>
                  <a:lnTo>
                    <a:pt x="3607" y="3245"/>
                  </a:lnTo>
                  <a:cubicBezTo>
                    <a:pt x="3322" y="3245"/>
                    <a:pt x="3322" y="3672"/>
                    <a:pt x="3607" y="3672"/>
                  </a:cubicBezTo>
                  <a:lnTo>
                    <a:pt x="3878" y="3672"/>
                  </a:lnTo>
                  <a:cubicBezTo>
                    <a:pt x="4602" y="3672"/>
                    <a:pt x="5196" y="3077"/>
                    <a:pt x="5196" y="2340"/>
                  </a:cubicBezTo>
                  <a:cubicBezTo>
                    <a:pt x="5209" y="1720"/>
                    <a:pt x="4770" y="1190"/>
                    <a:pt x="4162" y="1061"/>
                  </a:cubicBezTo>
                  <a:cubicBezTo>
                    <a:pt x="4046" y="441"/>
                    <a:pt x="3503" y="1"/>
                    <a:pt x="2870" y="1"/>
                  </a:cubicBezTo>
                  <a:cubicBezTo>
                    <a:pt x="2858" y="1"/>
                    <a:pt x="2846" y="1"/>
                    <a:pt x="2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0"/>
            <p:cNvSpPr/>
            <p:nvPr/>
          </p:nvSpPr>
          <p:spPr>
            <a:xfrm>
              <a:off x="1135800" y="1692375"/>
              <a:ext cx="39525" cy="37975"/>
            </a:xfrm>
            <a:custGeom>
              <a:avLst/>
              <a:gdLst/>
              <a:ahLst/>
              <a:cxnLst/>
              <a:rect l="l" t="t" r="r" b="b"/>
              <a:pathLst>
                <a:path w="1581" h="1519" extrusionOk="0">
                  <a:moveTo>
                    <a:pt x="770" y="0"/>
                  </a:moveTo>
                  <a:cubicBezTo>
                    <a:pt x="718" y="0"/>
                    <a:pt x="667" y="20"/>
                    <a:pt x="621" y="59"/>
                  </a:cubicBezTo>
                  <a:lnTo>
                    <a:pt x="79" y="614"/>
                  </a:lnTo>
                  <a:cubicBezTo>
                    <a:pt x="1" y="692"/>
                    <a:pt x="1" y="821"/>
                    <a:pt x="79" y="899"/>
                  </a:cubicBezTo>
                  <a:cubicBezTo>
                    <a:pt x="104" y="950"/>
                    <a:pt x="169" y="963"/>
                    <a:pt x="221" y="963"/>
                  </a:cubicBezTo>
                  <a:cubicBezTo>
                    <a:pt x="272" y="963"/>
                    <a:pt x="324" y="937"/>
                    <a:pt x="363" y="899"/>
                  </a:cubicBezTo>
                  <a:lnTo>
                    <a:pt x="557" y="705"/>
                  </a:lnTo>
                  <a:lnTo>
                    <a:pt x="557" y="1312"/>
                  </a:lnTo>
                  <a:cubicBezTo>
                    <a:pt x="557" y="1429"/>
                    <a:pt x="660" y="1519"/>
                    <a:pt x="776" y="1519"/>
                  </a:cubicBezTo>
                  <a:cubicBezTo>
                    <a:pt x="880" y="1519"/>
                    <a:pt x="983" y="1429"/>
                    <a:pt x="983" y="1325"/>
                  </a:cubicBezTo>
                  <a:lnTo>
                    <a:pt x="983" y="705"/>
                  </a:lnTo>
                  <a:lnTo>
                    <a:pt x="1190" y="899"/>
                  </a:lnTo>
                  <a:cubicBezTo>
                    <a:pt x="1229" y="925"/>
                    <a:pt x="1269" y="936"/>
                    <a:pt x="1308" y="936"/>
                  </a:cubicBezTo>
                  <a:cubicBezTo>
                    <a:pt x="1459" y="936"/>
                    <a:pt x="1580" y="759"/>
                    <a:pt x="1487" y="614"/>
                  </a:cubicBezTo>
                  <a:lnTo>
                    <a:pt x="919" y="59"/>
                  </a:lnTo>
                  <a:cubicBezTo>
                    <a:pt x="873" y="20"/>
                    <a:pt x="822"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0"/>
            <p:cNvSpPr/>
            <p:nvPr/>
          </p:nvSpPr>
          <p:spPr>
            <a:xfrm>
              <a:off x="1185275" y="1692300"/>
              <a:ext cx="39100" cy="37975"/>
            </a:xfrm>
            <a:custGeom>
              <a:avLst/>
              <a:gdLst/>
              <a:ahLst/>
              <a:cxnLst/>
              <a:rect l="l" t="t" r="r" b="b"/>
              <a:pathLst>
                <a:path w="1564" h="1519" extrusionOk="0">
                  <a:moveTo>
                    <a:pt x="794" y="0"/>
                  </a:moveTo>
                  <a:cubicBezTo>
                    <a:pt x="688" y="0"/>
                    <a:pt x="581" y="68"/>
                    <a:pt x="581" y="204"/>
                  </a:cubicBezTo>
                  <a:lnTo>
                    <a:pt x="581" y="824"/>
                  </a:lnTo>
                  <a:lnTo>
                    <a:pt x="387" y="617"/>
                  </a:lnTo>
                  <a:cubicBezTo>
                    <a:pt x="349" y="590"/>
                    <a:pt x="309" y="579"/>
                    <a:pt x="271" y="579"/>
                  </a:cubicBezTo>
                  <a:cubicBezTo>
                    <a:pt x="125" y="579"/>
                    <a:pt x="0" y="748"/>
                    <a:pt x="103" y="902"/>
                  </a:cubicBezTo>
                  <a:lnTo>
                    <a:pt x="646" y="1470"/>
                  </a:lnTo>
                  <a:cubicBezTo>
                    <a:pt x="691" y="1503"/>
                    <a:pt x="743" y="1519"/>
                    <a:pt x="794" y="1519"/>
                  </a:cubicBezTo>
                  <a:cubicBezTo>
                    <a:pt x="846" y="1519"/>
                    <a:pt x="898" y="1503"/>
                    <a:pt x="943" y="1470"/>
                  </a:cubicBezTo>
                  <a:lnTo>
                    <a:pt x="1486" y="902"/>
                  </a:lnTo>
                  <a:cubicBezTo>
                    <a:pt x="1563" y="824"/>
                    <a:pt x="1563" y="695"/>
                    <a:pt x="1486" y="617"/>
                  </a:cubicBezTo>
                  <a:cubicBezTo>
                    <a:pt x="1447" y="572"/>
                    <a:pt x="1395" y="549"/>
                    <a:pt x="1343" y="549"/>
                  </a:cubicBezTo>
                  <a:cubicBezTo>
                    <a:pt x="1292" y="549"/>
                    <a:pt x="1240" y="572"/>
                    <a:pt x="1201" y="617"/>
                  </a:cubicBezTo>
                  <a:lnTo>
                    <a:pt x="1007" y="824"/>
                  </a:lnTo>
                  <a:lnTo>
                    <a:pt x="1007" y="204"/>
                  </a:lnTo>
                  <a:cubicBezTo>
                    <a:pt x="1007" y="68"/>
                    <a:pt x="901" y="0"/>
                    <a:pt x="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03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559"/>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562"/>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554"/>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1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713225" y="539488"/>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Expected Result</a:t>
            </a:r>
            <a:endParaRPr dirty="0"/>
          </a:p>
        </p:txBody>
      </p:sp>
      <p:cxnSp>
        <p:nvCxnSpPr>
          <p:cNvPr id="807" name="Google Shape;807;p42"/>
          <p:cNvCxnSpPr>
            <a:cxnSpLocks/>
            <a:endCxn id="819" idx="1"/>
          </p:cNvCxnSpPr>
          <p:nvPr/>
        </p:nvCxnSpPr>
        <p:spPr>
          <a:xfrm>
            <a:off x="1753550" y="3259725"/>
            <a:ext cx="5328675" cy="0"/>
          </a:xfrm>
          <a:prstGeom prst="straightConnector1">
            <a:avLst/>
          </a:prstGeom>
          <a:noFill/>
          <a:ln w="28575" cap="flat" cmpd="sng">
            <a:solidFill>
              <a:schemeClr val="dk2"/>
            </a:solidFill>
            <a:prstDash val="solid"/>
            <a:round/>
            <a:headEnd type="none" w="med" len="med"/>
            <a:tailEnd type="none" w="med" len="med"/>
          </a:ln>
        </p:spPr>
      </p:cxnSp>
      <p:sp>
        <p:nvSpPr>
          <p:cNvPr id="808" name="Google Shape;808;p42"/>
          <p:cNvSpPr/>
          <p:nvPr/>
        </p:nvSpPr>
        <p:spPr>
          <a:xfrm rot="10800000">
            <a:off x="1670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txBox="1"/>
          <p:nvPr/>
        </p:nvSpPr>
        <p:spPr>
          <a:xfrm>
            <a:off x="713225" y="16605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rgbClr val="EEC242"/>
                </a:solidFill>
                <a:latin typeface="DM Sans"/>
                <a:ea typeface="DM Sans"/>
                <a:cs typeface="DM Sans"/>
                <a:sym typeface="DM Sans"/>
              </a:rPr>
              <a:t>Withdraw &amp; Check Balance</a:t>
            </a:r>
            <a:endParaRPr sz="1600" b="1" dirty="0">
              <a:solidFill>
                <a:srgbClr val="EEC242"/>
              </a:solidFill>
              <a:latin typeface="DM Sans"/>
              <a:ea typeface="DM Sans"/>
              <a:cs typeface="DM Sans"/>
              <a:sym typeface="DM Sans"/>
            </a:endParaRPr>
          </a:p>
        </p:txBody>
      </p:sp>
      <p:sp>
        <p:nvSpPr>
          <p:cNvPr id="810" name="Google Shape;810;p42"/>
          <p:cNvSpPr txBox="1"/>
          <p:nvPr/>
        </p:nvSpPr>
        <p:spPr>
          <a:xfrm>
            <a:off x="713225" y="2206866"/>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300" dirty="0">
                <a:solidFill>
                  <a:srgbClr val="FFFFFF"/>
                </a:solidFill>
                <a:latin typeface="DM Sans"/>
                <a:ea typeface="DM Sans"/>
                <a:cs typeface="DM Sans"/>
                <a:sym typeface="DM Sans"/>
              </a:rPr>
              <a:t>Users will have access to withdraw and check balance of their bank account</a:t>
            </a:r>
          </a:p>
        </p:txBody>
      </p:sp>
      <p:sp>
        <p:nvSpPr>
          <p:cNvPr id="811" name="Google Shape;811;p42"/>
          <p:cNvSpPr txBox="1"/>
          <p:nvPr/>
        </p:nvSpPr>
        <p:spPr>
          <a:xfrm>
            <a:off x="1670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1</a:t>
            </a:r>
            <a:endParaRPr sz="1600" b="1">
              <a:solidFill>
                <a:schemeClr val="accent4"/>
              </a:solidFill>
              <a:latin typeface="DM Sans"/>
              <a:ea typeface="DM Sans"/>
              <a:cs typeface="DM Sans"/>
              <a:sym typeface="DM Sans"/>
            </a:endParaRPr>
          </a:p>
        </p:txBody>
      </p:sp>
      <p:sp>
        <p:nvSpPr>
          <p:cNvPr id="812" name="Google Shape;812;p42"/>
          <p:cNvSpPr/>
          <p:nvPr/>
        </p:nvSpPr>
        <p:spPr>
          <a:xfrm rot="10800000">
            <a:off x="4376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txBox="1"/>
          <p:nvPr/>
        </p:nvSpPr>
        <p:spPr>
          <a:xfrm>
            <a:off x="4376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2</a:t>
            </a:r>
            <a:endParaRPr sz="1600" b="1">
              <a:solidFill>
                <a:schemeClr val="accent4"/>
              </a:solidFill>
              <a:latin typeface="DM Sans"/>
              <a:ea typeface="DM Sans"/>
              <a:cs typeface="DM Sans"/>
              <a:sym typeface="DM Sans"/>
            </a:endParaRPr>
          </a:p>
        </p:txBody>
      </p:sp>
      <p:sp>
        <p:nvSpPr>
          <p:cNvPr id="814" name="Google Shape;814;p42"/>
          <p:cNvSpPr txBox="1"/>
          <p:nvPr/>
        </p:nvSpPr>
        <p:spPr>
          <a:xfrm>
            <a:off x="3419250" y="36925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rgbClr val="EEC242"/>
                </a:solidFill>
                <a:latin typeface="DM Sans"/>
                <a:ea typeface="DM Sans"/>
                <a:cs typeface="DM Sans"/>
                <a:sym typeface="DM Sans"/>
              </a:rPr>
              <a:t>Deposit Cash</a:t>
            </a:r>
            <a:endParaRPr sz="1600" b="1" dirty="0">
              <a:solidFill>
                <a:srgbClr val="EEC242"/>
              </a:solidFill>
              <a:latin typeface="DM Sans"/>
              <a:ea typeface="DM Sans"/>
              <a:cs typeface="DM Sans"/>
              <a:sym typeface="DM Sans"/>
            </a:endParaRPr>
          </a:p>
        </p:txBody>
      </p:sp>
      <p:sp>
        <p:nvSpPr>
          <p:cNvPr id="815" name="Google Shape;815;p42"/>
          <p:cNvSpPr txBox="1"/>
          <p:nvPr/>
        </p:nvSpPr>
        <p:spPr>
          <a:xfrm>
            <a:off x="3419250" y="4156978"/>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300" dirty="0">
                <a:solidFill>
                  <a:srgbClr val="FFFFFF"/>
                </a:solidFill>
                <a:latin typeface="DM Sans"/>
                <a:ea typeface="DM Sans"/>
                <a:cs typeface="DM Sans"/>
                <a:sym typeface="DM Sans"/>
              </a:rPr>
              <a:t>Users will be able to deposit their cash and all the transaction will be recorded</a:t>
            </a:r>
            <a:endParaRPr sz="1300" dirty="0">
              <a:solidFill>
                <a:srgbClr val="FFFFFF"/>
              </a:solidFill>
              <a:latin typeface="DM Sans"/>
              <a:ea typeface="DM Sans"/>
              <a:cs typeface="DM Sans"/>
              <a:sym typeface="DM Sans"/>
            </a:endParaRPr>
          </a:p>
        </p:txBody>
      </p:sp>
      <p:sp>
        <p:nvSpPr>
          <p:cNvPr id="816" name="Google Shape;816;p42"/>
          <p:cNvSpPr txBox="1"/>
          <p:nvPr/>
        </p:nvSpPr>
        <p:spPr>
          <a:xfrm>
            <a:off x="6125275" y="1660538"/>
            <a:ext cx="2305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dirty="0">
                <a:solidFill>
                  <a:srgbClr val="EEC242"/>
                </a:solidFill>
                <a:latin typeface="DM Sans"/>
                <a:ea typeface="DM Sans"/>
                <a:cs typeface="DM Sans"/>
                <a:sym typeface="DM Sans"/>
              </a:rPr>
              <a:t>User-friendly</a:t>
            </a:r>
            <a:endParaRPr sz="1600" b="1" dirty="0">
              <a:solidFill>
                <a:srgbClr val="EEC242"/>
              </a:solidFill>
              <a:latin typeface="DM Sans"/>
              <a:ea typeface="DM Sans"/>
              <a:cs typeface="DM Sans"/>
              <a:sym typeface="DM Sans"/>
            </a:endParaRPr>
          </a:p>
        </p:txBody>
      </p:sp>
      <p:sp>
        <p:nvSpPr>
          <p:cNvPr id="817" name="Google Shape;817;p42"/>
          <p:cNvSpPr txBox="1"/>
          <p:nvPr/>
        </p:nvSpPr>
        <p:spPr>
          <a:xfrm>
            <a:off x="6125275" y="2206866"/>
            <a:ext cx="2305500" cy="484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300" dirty="0">
                <a:solidFill>
                  <a:srgbClr val="FFFFFF"/>
                </a:solidFill>
                <a:latin typeface="DM Sans"/>
                <a:ea typeface="DM Sans"/>
                <a:cs typeface="DM Sans"/>
                <a:sym typeface="DM Sans"/>
              </a:rPr>
              <a:t>DHUAM Easy Pay will have user-friendly system that helps user to navigate from one menu efficiently</a:t>
            </a:r>
            <a:endParaRPr sz="1300" dirty="0">
              <a:solidFill>
                <a:srgbClr val="FFFFFF"/>
              </a:solidFill>
              <a:latin typeface="DM Sans"/>
              <a:ea typeface="DM Sans"/>
              <a:cs typeface="DM Sans"/>
              <a:sym typeface="DM Sans"/>
            </a:endParaRPr>
          </a:p>
        </p:txBody>
      </p:sp>
      <p:sp>
        <p:nvSpPr>
          <p:cNvPr id="818" name="Google Shape;818;p42"/>
          <p:cNvSpPr/>
          <p:nvPr/>
        </p:nvSpPr>
        <p:spPr>
          <a:xfrm rot="10800000">
            <a:off x="7082225" y="3063975"/>
            <a:ext cx="391500" cy="391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txBox="1"/>
          <p:nvPr/>
        </p:nvSpPr>
        <p:spPr>
          <a:xfrm>
            <a:off x="7082225" y="3083175"/>
            <a:ext cx="391500" cy="353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b="1">
                <a:solidFill>
                  <a:schemeClr val="accent4"/>
                </a:solidFill>
                <a:latin typeface="DM Sans"/>
                <a:ea typeface="DM Sans"/>
                <a:cs typeface="DM Sans"/>
                <a:sym typeface="DM Sans"/>
              </a:rPr>
              <a:t>3</a:t>
            </a:r>
            <a:endParaRPr sz="1600" b="1">
              <a:solidFill>
                <a:schemeClr val="accent4"/>
              </a:solidFill>
              <a:latin typeface="DM Sans"/>
              <a:ea typeface="DM Sans"/>
              <a:cs typeface="DM Sans"/>
              <a:sym typeface="DM Sans"/>
            </a:endParaRPr>
          </a:p>
        </p:txBody>
      </p:sp>
      <p:grpSp>
        <p:nvGrpSpPr>
          <p:cNvPr id="820" name="Google Shape;820;p42"/>
          <p:cNvGrpSpPr/>
          <p:nvPr/>
        </p:nvGrpSpPr>
        <p:grpSpPr>
          <a:xfrm>
            <a:off x="713225" y="3621850"/>
            <a:ext cx="391500" cy="991500"/>
            <a:chOff x="713225" y="3621850"/>
            <a:chExt cx="391500" cy="991500"/>
          </a:xfrm>
        </p:grpSpPr>
        <p:sp>
          <p:nvSpPr>
            <p:cNvPr id="821" name="Google Shape;821;p42"/>
            <p:cNvSpPr/>
            <p:nvPr/>
          </p:nvSpPr>
          <p:spPr>
            <a:xfrm rot="5400000">
              <a:off x="413225" y="3921850"/>
              <a:ext cx="991500" cy="391500"/>
            </a:xfrm>
            <a:prstGeom prst="roundRect">
              <a:avLst>
                <a:gd name="adj" fmla="val 50000"/>
              </a:avLst>
            </a:prstGeom>
            <a:solidFill>
              <a:srgbClr val="21B793"/>
            </a:solid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2"/>
            <p:cNvGrpSpPr/>
            <p:nvPr/>
          </p:nvGrpSpPr>
          <p:grpSpPr>
            <a:xfrm rot="-5400000">
              <a:off x="564286" y="3992825"/>
              <a:ext cx="689378" cy="249549"/>
              <a:chOff x="2899625" y="839834"/>
              <a:chExt cx="981600" cy="355331"/>
            </a:xfrm>
          </p:grpSpPr>
          <p:sp>
            <p:nvSpPr>
              <p:cNvPr id="823" name="Google Shape;823;p42"/>
              <p:cNvSpPr/>
              <p:nvPr/>
            </p:nvSpPr>
            <p:spPr>
              <a:xfrm rot="-2700000">
                <a:off x="3578644" y="890199"/>
                <a:ext cx="247912" cy="254602"/>
              </a:xfrm>
              <a:custGeom>
                <a:avLst/>
                <a:gdLst/>
                <a:ahLst/>
                <a:cxnLst/>
                <a:rect l="l" t="t" r="r" b="b"/>
                <a:pathLst>
                  <a:path w="12859" h="13206" extrusionOk="0">
                    <a:moveTo>
                      <a:pt x="0" y="13206"/>
                    </a:moveTo>
                    <a:lnTo>
                      <a:pt x="12859" y="13206"/>
                    </a:lnTo>
                    <a:lnTo>
                      <a:pt x="12859" y="0"/>
                    </a:lnTo>
                  </a:path>
                </a:pathLst>
              </a:custGeom>
              <a:noFill/>
              <a:ln w="28575" cap="flat" cmpd="sng">
                <a:solidFill>
                  <a:schemeClr val="dk1"/>
                </a:solidFill>
                <a:prstDash val="solid"/>
                <a:round/>
                <a:headEnd type="none" w="med" len="med"/>
                <a:tailEnd type="none" w="med" len="med"/>
              </a:ln>
            </p:spPr>
          </p:sp>
          <p:cxnSp>
            <p:nvCxnSpPr>
              <p:cNvPr id="824" name="Google Shape;824;p42"/>
              <p:cNvCxnSpPr/>
              <p:nvPr/>
            </p:nvCxnSpPr>
            <p:spPr>
              <a:xfrm>
                <a:off x="3390425" y="529500"/>
                <a:ext cx="0" cy="981600"/>
              </a:xfrm>
              <a:prstGeom prst="straightConnector1">
                <a:avLst/>
              </a:prstGeom>
              <a:noFill/>
              <a:ln w="28575" cap="flat" cmpd="sng">
                <a:solidFill>
                  <a:schemeClr val="dk1"/>
                </a:solidFill>
                <a:prstDash val="solid"/>
                <a:round/>
                <a:headEnd type="none" w="med" len="med"/>
                <a:tailEnd type="none" w="med" len="med"/>
              </a:ln>
            </p:spPr>
          </p:cxnSp>
        </p:grpSp>
      </p:grpSp>
      <p:grpSp>
        <p:nvGrpSpPr>
          <p:cNvPr id="825" name="Google Shape;825;p42"/>
          <p:cNvGrpSpPr/>
          <p:nvPr/>
        </p:nvGrpSpPr>
        <p:grpSpPr>
          <a:xfrm>
            <a:off x="1247425" y="4221850"/>
            <a:ext cx="391500" cy="391500"/>
            <a:chOff x="1761025" y="4221850"/>
            <a:chExt cx="391500" cy="391500"/>
          </a:xfrm>
        </p:grpSpPr>
        <p:sp>
          <p:nvSpPr>
            <p:cNvPr id="826" name="Google Shape;826;p42"/>
            <p:cNvSpPr/>
            <p:nvPr/>
          </p:nvSpPr>
          <p:spPr>
            <a:xfrm>
              <a:off x="1761025" y="422185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5"/>
              </a:solidFill>
              <a:prstDash val="solid"/>
              <a:round/>
              <a:headEnd type="none" w="med" len="med"/>
              <a:tailEnd type="none" w="med" len="med"/>
            </a:ln>
          </p:spPr>
        </p:sp>
      </p:grpSp>
      <p:grpSp>
        <p:nvGrpSpPr>
          <p:cNvPr id="828" name="Google Shape;828;p42"/>
          <p:cNvGrpSpPr/>
          <p:nvPr/>
        </p:nvGrpSpPr>
        <p:grpSpPr>
          <a:xfrm>
            <a:off x="1781637" y="4221850"/>
            <a:ext cx="391500" cy="391500"/>
            <a:chOff x="713225" y="4221850"/>
            <a:chExt cx="391500" cy="391500"/>
          </a:xfrm>
        </p:grpSpPr>
        <p:sp>
          <p:nvSpPr>
            <p:cNvPr id="829" name="Google Shape;829;p42"/>
            <p:cNvSpPr/>
            <p:nvPr/>
          </p:nvSpPr>
          <p:spPr>
            <a:xfrm>
              <a:off x="7132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42"/>
            <p:cNvGrpSpPr/>
            <p:nvPr/>
          </p:nvGrpSpPr>
          <p:grpSpPr>
            <a:xfrm>
              <a:off x="790513" y="4323763"/>
              <a:ext cx="236923" cy="236923"/>
              <a:chOff x="1113470" y="1110867"/>
              <a:chExt cx="320860" cy="320860"/>
            </a:xfrm>
          </p:grpSpPr>
          <p:sp>
            <p:nvSpPr>
              <p:cNvPr id="831" name="Google Shape;831;p42"/>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chemeClr val="dk2"/>
                </a:solidFill>
                <a:prstDash val="solid"/>
                <a:round/>
                <a:headEnd type="none" w="med" len="med"/>
                <a:tailEnd type="none" w="med" len="med"/>
              </a:ln>
            </p:spPr>
          </p:sp>
          <p:cxnSp>
            <p:nvCxnSpPr>
              <p:cNvPr id="832" name="Google Shape;832;p42"/>
              <p:cNvCxnSpPr/>
              <p:nvPr/>
            </p:nvCxnSpPr>
            <p:spPr>
              <a:xfrm>
                <a:off x="1273900" y="1113250"/>
                <a:ext cx="0" cy="268500"/>
              </a:xfrm>
              <a:prstGeom prst="straightConnector1">
                <a:avLst/>
              </a:prstGeom>
              <a:noFill/>
              <a:ln w="28575" cap="flat" cmpd="sng">
                <a:solidFill>
                  <a:schemeClr val="dk2"/>
                </a:solidFill>
                <a:prstDash val="solid"/>
                <a:round/>
                <a:headEnd type="none" w="med" len="med"/>
                <a:tailEnd type="none" w="med" len="med"/>
              </a:ln>
            </p:spPr>
          </p:cxnSp>
        </p:grpSp>
      </p:grpSp>
      <p:sp>
        <p:nvSpPr>
          <p:cNvPr id="833" name="Google Shape;833;p42"/>
          <p:cNvSpPr/>
          <p:nvPr/>
        </p:nvSpPr>
        <p:spPr>
          <a:xfrm>
            <a:off x="1247429" y="3729150"/>
            <a:ext cx="391500" cy="3915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93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828"/>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825"/>
                                        </p:tgtEl>
                                        <p:attrNameLst>
                                          <p:attrName>r</p:attrName>
                                        </p:attrNameLst>
                                      </p:cBhvr>
                                    </p:animRot>
                                  </p:childTnLst>
                                </p:cTn>
                              </p:par>
                              <p:par>
                                <p:cTn id="9" presetID="1" presetClass="entr" presetSubtype="0" fill="hold" nodeType="withEffect">
                                  <p:stCondLst>
                                    <p:cond delay="0"/>
                                  </p:stCondLst>
                                  <p:childTnLst>
                                    <p:set>
                                      <p:cBhvr>
                                        <p:cTn id="10" dur="1" fill="hold">
                                          <p:stCondLst>
                                            <p:cond delay="0"/>
                                          </p:stCondLst>
                                        </p:cTn>
                                        <p:tgtEl>
                                          <p:spTgt spid="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0"/>
          <p:cNvSpPr/>
          <p:nvPr/>
        </p:nvSpPr>
        <p:spPr>
          <a:xfrm>
            <a:off x="2595600" y="1423506"/>
            <a:ext cx="1898100" cy="11166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58" name="Google Shape;758;p40"/>
          <p:cNvSpPr txBox="1">
            <a:spLocks noGrp="1"/>
          </p:cNvSpPr>
          <p:nvPr>
            <p:ph type="title"/>
          </p:nvPr>
        </p:nvSpPr>
        <p:spPr>
          <a:xfrm>
            <a:off x="2595600" y="2540094"/>
            <a:ext cx="39528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Chapter 2</a:t>
            </a:r>
            <a:endParaRPr dirty="0"/>
          </a:p>
        </p:txBody>
      </p:sp>
      <p:sp>
        <p:nvSpPr>
          <p:cNvPr id="759" name="Google Shape;759;p40"/>
          <p:cNvSpPr txBox="1">
            <a:spLocks noGrp="1"/>
          </p:cNvSpPr>
          <p:nvPr>
            <p:ph type="title" idx="2"/>
          </p:nvPr>
        </p:nvSpPr>
        <p:spPr>
          <a:xfrm>
            <a:off x="2890511" y="1489505"/>
            <a:ext cx="1326645" cy="98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02</a:t>
            </a:r>
            <a:endParaRPr dirty="0"/>
          </a:p>
        </p:txBody>
      </p:sp>
      <p:sp>
        <p:nvSpPr>
          <p:cNvPr id="760" name="Google Shape;760;p40"/>
          <p:cNvSpPr txBox="1">
            <a:spLocks noGrp="1"/>
          </p:cNvSpPr>
          <p:nvPr>
            <p:ph type="subTitle" idx="1"/>
          </p:nvPr>
        </p:nvSpPr>
        <p:spPr>
          <a:xfrm>
            <a:off x="2595600" y="3422838"/>
            <a:ext cx="3952800" cy="33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Methodology, Advantages and Disadvantages of Methodology</a:t>
            </a:r>
          </a:p>
        </p:txBody>
      </p:sp>
      <p:grpSp>
        <p:nvGrpSpPr>
          <p:cNvPr id="761" name="Google Shape;761;p40"/>
          <p:cNvGrpSpPr/>
          <p:nvPr/>
        </p:nvGrpSpPr>
        <p:grpSpPr>
          <a:xfrm>
            <a:off x="6992802" y="544300"/>
            <a:ext cx="391500" cy="391500"/>
            <a:chOff x="8039274" y="539500"/>
            <a:chExt cx="391500" cy="391500"/>
          </a:xfrm>
        </p:grpSpPr>
        <p:sp>
          <p:nvSpPr>
            <p:cNvPr id="762" name="Google Shape;762;p40"/>
            <p:cNvSpPr/>
            <p:nvPr/>
          </p:nvSpPr>
          <p:spPr>
            <a:xfrm rot="-5400000">
              <a:off x="8039274" y="539500"/>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6"/>
              </a:solidFill>
              <a:prstDash val="solid"/>
              <a:round/>
              <a:headEnd type="none" w="med" len="med"/>
              <a:tailEnd type="none" w="med" len="med"/>
            </a:ln>
          </p:spPr>
        </p:sp>
      </p:grpSp>
      <p:grpSp>
        <p:nvGrpSpPr>
          <p:cNvPr id="764" name="Google Shape;764;p40"/>
          <p:cNvGrpSpPr/>
          <p:nvPr/>
        </p:nvGrpSpPr>
        <p:grpSpPr>
          <a:xfrm>
            <a:off x="7535252" y="4221850"/>
            <a:ext cx="391500" cy="391500"/>
            <a:chOff x="1761025" y="4221850"/>
            <a:chExt cx="391500" cy="391500"/>
          </a:xfrm>
        </p:grpSpPr>
        <p:sp>
          <p:nvSpPr>
            <p:cNvPr id="765" name="Google Shape;765;p40"/>
            <p:cNvSpPr/>
            <p:nvPr/>
          </p:nvSpPr>
          <p:spPr>
            <a:xfrm>
              <a:off x="1761025" y="4221850"/>
              <a:ext cx="391500" cy="391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dk2"/>
              </a:solidFill>
              <a:prstDash val="solid"/>
              <a:round/>
              <a:headEnd type="none" w="med" len="med"/>
              <a:tailEnd type="none" w="med" len="med"/>
            </a:ln>
          </p:spPr>
        </p:sp>
      </p:grpSp>
      <p:grpSp>
        <p:nvGrpSpPr>
          <p:cNvPr id="767" name="Google Shape;767;p40"/>
          <p:cNvGrpSpPr/>
          <p:nvPr/>
        </p:nvGrpSpPr>
        <p:grpSpPr>
          <a:xfrm rot="10800000">
            <a:off x="8045101" y="1968100"/>
            <a:ext cx="391500" cy="391500"/>
            <a:chOff x="713225" y="4221850"/>
            <a:chExt cx="391500" cy="391500"/>
          </a:xfrm>
        </p:grpSpPr>
        <p:sp>
          <p:nvSpPr>
            <p:cNvPr id="768" name="Google Shape;768;p40"/>
            <p:cNvSpPr/>
            <p:nvPr/>
          </p:nvSpPr>
          <p:spPr>
            <a:xfrm>
              <a:off x="713225" y="4221850"/>
              <a:ext cx="391500" cy="391500"/>
            </a:xfrm>
            <a:prstGeom prst="ellipse">
              <a:avLst/>
            </a:prstGeom>
            <a:noFill/>
            <a:ln w="28575" cap="flat" cmpd="sng">
              <a:solidFill>
                <a:srgbClr val="21B7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40"/>
            <p:cNvGrpSpPr/>
            <p:nvPr/>
          </p:nvGrpSpPr>
          <p:grpSpPr>
            <a:xfrm>
              <a:off x="790513" y="4323763"/>
              <a:ext cx="236923" cy="236923"/>
              <a:chOff x="1113470" y="1110867"/>
              <a:chExt cx="320860" cy="320860"/>
            </a:xfrm>
          </p:grpSpPr>
          <p:sp>
            <p:nvSpPr>
              <p:cNvPr id="770" name="Google Shape;770;p40"/>
              <p:cNvSpPr/>
              <p:nvPr/>
            </p:nvSpPr>
            <p:spPr>
              <a:xfrm rot="-8100000">
                <a:off x="1161969" y="1156346"/>
                <a:ext cx="223862" cy="229903"/>
              </a:xfrm>
              <a:custGeom>
                <a:avLst/>
                <a:gdLst/>
                <a:ahLst/>
                <a:cxnLst/>
                <a:rect l="l" t="t" r="r" b="b"/>
                <a:pathLst>
                  <a:path w="12859" h="13206" extrusionOk="0">
                    <a:moveTo>
                      <a:pt x="0" y="13206"/>
                    </a:moveTo>
                    <a:lnTo>
                      <a:pt x="12859" y="13206"/>
                    </a:lnTo>
                    <a:lnTo>
                      <a:pt x="12859" y="0"/>
                    </a:lnTo>
                  </a:path>
                </a:pathLst>
              </a:custGeom>
              <a:noFill/>
              <a:ln w="28575" cap="flat" cmpd="sng">
                <a:solidFill>
                  <a:srgbClr val="21B793"/>
                </a:solidFill>
                <a:prstDash val="solid"/>
                <a:round/>
                <a:headEnd type="none" w="med" len="med"/>
                <a:tailEnd type="none" w="med" len="med"/>
              </a:ln>
            </p:spPr>
          </p:sp>
          <p:cxnSp>
            <p:nvCxnSpPr>
              <p:cNvPr id="771" name="Google Shape;771;p40"/>
              <p:cNvCxnSpPr/>
              <p:nvPr/>
            </p:nvCxnSpPr>
            <p:spPr>
              <a:xfrm>
                <a:off x="1273900" y="1113250"/>
                <a:ext cx="0" cy="268500"/>
              </a:xfrm>
              <a:prstGeom prst="straightConnector1">
                <a:avLst/>
              </a:prstGeom>
              <a:noFill/>
              <a:ln w="28575" cap="flat" cmpd="sng">
                <a:solidFill>
                  <a:srgbClr val="21B793"/>
                </a:solidFill>
                <a:prstDash val="solid"/>
                <a:round/>
                <a:headEnd type="none" w="med" len="med"/>
                <a:tailEnd type="none" w="med" len="med"/>
              </a:ln>
            </p:spPr>
          </p:cxnSp>
        </p:grpSp>
      </p:grpSp>
      <p:sp>
        <p:nvSpPr>
          <p:cNvPr id="772" name="Google Shape;772;p40"/>
          <p:cNvSpPr/>
          <p:nvPr/>
        </p:nvSpPr>
        <p:spPr>
          <a:xfrm>
            <a:off x="7535252" y="3102750"/>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rot="-5400000">
            <a:off x="555034" y="4046650"/>
            <a:ext cx="741900" cy="391500"/>
          </a:xfrm>
          <a:prstGeom prst="roundRect">
            <a:avLst>
              <a:gd name="adj" fmla="val 50000"/>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40"/>
          <p:cNvGrpSpPr/>
          <p:nvPr/>
        </p:nvGrpSpPr>
        <p:grpSpPr>
          <a:xfrm>
            <a:off x="1256376" y="4221850"/>
            <a:ext cx="391500" cy="391500"/>
            <a:chOff x="1761025" y="4221850"/>
            <a:chExt cx="391500" cy="391500"/>
          </a:xfrm>
        </p:grpSpPr>
        <p:sp>
          <p:nvSpPr>
            <p:cNvPr id="775" name="Google Shape;775;p40"/>
            <p:cNvSpPr/>
            <p:nvPr/>
          </p:nvSpPr>
          <p:spPr>
            <a:xfrm>
              <a:off x="1761025" y="4221850"/>
              <a:ext cx="391500" cy="3915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lt2"/>
              </a:solidFill>
              <a:prstDash val="solid"/>
              <a:round/>
              <a:headEnd type="none" w="med" len="med"/>
              <a:tailEnd type="none" w="med" len="med"/>
            </a:ln>
          </p:spPr>
        </p:sp>
      </p:grpSp>
      <p:sp>
        <p:nvSpPr>
          <p:cNvPr id="777" name="Google Shape;777;p40"/>
          <p:cNvSpPr/>
          <p:nvPr/>
        </p:nvSpPr>
        <p:spPr>
          <a:xfrm rot="5400000">
            <a:off x="1081177" y="1253525"/>
            <a:ext cx="741900" cy="391500"/>
          </a:xfrm>
          <a:prstGeom prst="roundRect">
            <a:avLst>
              <a:gd name="adj" fmla="val 50000"/>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40"/>
          <p:cNvGrpSpPr/>
          <p:nvPr/>
        </p:nvGrpSpPr>
        <p:grpSpPr>
          <a:xfrm rot="10800000">
            <a:off x="1782537" y="544300"/>
            <a:ext cx="391500" cy="391500"/>
            <a:chOff x="790425" y="1928737"/>
            <a:chExt cx="391500" cy="391500"/>
          </a:xfrm>
        </p:grpSpPr>
        <p:sp>
          <p:nvSpPr>
            <p:cNvPr id="779" name="Google Shape;779;p40"/>
            <p:cNvSpPr/>
            <p:nvPr/>
          </p:nvSpPr>
          <p:spPr>
            <a:xfrm>
              <a:off x="790425" y="1928737"/>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0" name="Google Shape;780;p40"/>
            <p:cNvCxnSpPr/>
            <p:nvPr/>
          </p:nvCxnSpPr>
          <p:spPr>
            <a:xfrm rot="10800000">
              <a:off x="940563"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81" name="Google Shape;781;p40"/>
            <p:cNvCxnSpPr/>
            <p:nvPr/>
          </p:nvCxnSpPr>
          <p:spPr>
            <a:xfrm rot="10800000">
              <a:off x="1031788" y="2016913"/>
              <a:ext cx="0" cy="123900"/>
            </a:xfrm>
            <a:prstGeom prst="straightConnector1">
              <a:avLst/>
            </a:prstGeom>
            <a:noFill/>
            <a:ln w="28575" cap="flat" cmpd="sng">
              <a:solidFill>
                <a:schemeClr val="accent6"/>
              </a:solidFill>
              <a:prstDash val="solid"/>
              <a:round/>
              <a:headEnd type="none" w="med" len="med"/>
              <a:tailEnd type="none" w="med" len="med"/>
            </a:ln>
          </p:spPr>
        </p:cxnSp>
        <p:cxnSp>
          <p:nvCxnSpPr>
            <p:cNvPr id="782" name="Google Shape;782;p40"/>
            <p:cNvCxnSpPr/>
            <p:nvPr/>
          </p:nvCxnSpPr>
          <p:spPr>
            <a:xfrm>
              <a:off x="948075" y="2232038"/>
              <a:ext cx="76200" cy="0"/>
            </a:xfrm>
            <a:prstGeom prst="straightConnector1">
              <a:avLst/>
            </a:prstGeom>
            <a:noFill/>
            <a:ln w="28575" cap="flat" cmpd="sng">
              <a:solidFill>
                <a:schemeClr val="accent6"/>
              </a:solidFill>
              <a:prstDash val="solid"/>
              <a:round/>
              <a:headEnd type="none" w="med" len="med"/>
              <a:tailEnd type="none" w="med" len="med"/>
            </a:ln>
          </p:spPr>
        </p:cxnSp>
      </p:grpSp>
    </p:spTree>
    <p:extLst>
      <p:ext uri="{BB962C8B-B14F-4D97-AF65-F5344CB8AC3E}">
        <p14:creationId xmlns:p14="http://schemas.microsoft.com/office/powerpoint/2010/main" val="2520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61"/>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67"/>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74"/>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764"/>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0"/>
                                          </p:stCondLst>
                                        </p:cTn>
                                        <p:tgtEl>
                                          <p:spTgt spid="7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2"/>
                                        </p:tgtEl>
                                        <p:attrNameLst>
                                          <p:attrName>style.visibility</p:attrName>
                                        </p:attrNameLst>
                                      </p:cBhvr>
                                      <p:to>
                                        <p:strVal val="visible"/>
                                      </p:to>
                                    </p:set>
                                  </p:childTnLst>
                                </p:cTn>
                              </p:par>
                              <p:par>
                                <p:cTn id="17" presetID="8" presetClass="emph" presetSubtype="0" fill="hold" nodeType="withEffect">
                                  <p:stCondLst>
                                    <p:cond delay="0"/>
                                  </p:stCondLst>
                                  <p:childTnLst>
                                    <p:animRot by="-21600000">
                                      <p:cBhvr>
                                        <p:cTn id="18" dur="1000" fill="hold"/>
                                        <p:tgtEl>
                                          <p:spTgt spid="778"/>
                                        </p:tgtEl>
                                        <p:attrNameLst>
                                          <p:attrName>r</p:attrName>
                                        </p:attrNameLst>
                                      </p:cBhvr>
                                    </p:animRot>
                                  </p:childTnLst>
                                </p:cTn>
                              </p:par>
                              <p:par>
                                <p:cTn id="19" presetID="1"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1"/>
          <p:cNvSpPr txBox="1">
            <a:spLocks noGrp="1"/>
          </p:cNvSpPr>
          <p:nvPr>
            <p:ph type="title"/>
          </p:nvPr>
        </p:nvSpPr>
        <p:spPr>
          <a:xfrm>
            <a:off x="713224" y="1607226"/>
            <a:ext cx="4430275" cy="686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t>Software: NetBeans</a:t>
            </a:r>
            <a:endParaRPr sz="3600" dirty="0"/>
          </a:p>
        </p:txBody>
      </p:sp>
      <p:sp>
        <p:nvSpPr>
          <p:cNvPr id="788" name="Google Shape;788;p41"/>
          <p:cNvSpPr txBox="1">
            <a:spLocks noGrp="1"/>
          </p:cNvSpPr>
          <p:nvPr>
            <p:ph type="subTitle" idx="1"/>
          </p:nvPr>
        </p:nvSpPr>
        <p:spPr>
          <a:xfrm>
            <a:off x="713225" y="2457075"/>
            <a:ext cx="3927600" cy="111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We use NetBeans as our software to develop the DHUAM Easy Pay system in JAVA language. The software is an IDE which all available methods and function in JAVA language is included. </a:t>
            </a:r>
            <a:endParaRPr dirty="0"/>
          </a:p>
        </p:txBody>
      </p:sp>
      <p:grpSp>
        <p:nvGrpSpPr>
          <p:cNvPr id="789" name="Google Shape;789;p41"/>
          <p:cNvGrpSpPr/>
          <p:nvPr/>
        </p:nvGrpSpPr>
        <p:grpSpPr>
          <a:xfrm rot="10800000">
            <a:off x="8048875" y="2922244"/>
            <a:ext cx="391500" cy="391500"/>
            <a:chOff x="8039274" y="539500"/>
            <a:chExt cx="391500" cy="391500"/>
          </a:xfrm>
        </p:grpSpPr>
        <p:sp>
          <p:nvSpPr>
            <p:cNvPr id="790" name="Google Shape;790;p41"/>
            <p:cNvSpPr/>
            <p:nvPr/>
          </p:nvSpPr>
          <p:spPr>
            <a:xfrm rot="-5400000">
              <a:off x="8039274" y="539500"/>
              <a:ext cx="391500" cy="3915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8100000">
              <a:off x="8198095" y="650391"/>
              <a:ext cx="165260" cy="169719"/>
            </a:xfrm>
            <a:custGeom>
              <a:avLst/>
              <a:gdLst/>
              <a:ahLst/>
              <a:cxnLst/>
              <a:rect l="l" t="t" r="r" b="b"/>
              <a:pathLst>
                <a:path w="12859" h="13206" extrusionOk="0">
                  <a:moveTo>
                    <a:pt x="0" y="13206"/>
                  </a:moveTo>
                  <a:lnTo>
                    <a:pt x="12859" y="13206"/>
                  </a:lnTo>
                  <a:lnTo>
                    <a:pt x="12859" y="0"/>
                  </a:lnTo>
                </a:path>
              </a:pathLst>
            </a:custGeom>
            <a:noFill/>
            <a:ln w="28575" cap="flat" cmpd="sng">
              <a:solidFill>
                <a:schemeClr val="accent5"/>
              </a:solidFill>
              <a:prstDash val="solid"/>
              <a:round/>
              <a:headEnd type="none" w="med" len="med"/>
              <a:tailEnd type="none" w="med" len="med"/>
            </a:ln>
          </p:spPr>
        </p:sp>
      </p:grpSp>
      <p:grpSp>
        <p:nvGrpSpPr>
          <p:cNvPr id="792" name="Google Shape;792;p41"/>
          <p:cNvGrpSpPr/>
          <p:nvPr/>
        </p:nvGrpSpPr>
        <p:grpSpPr>
          <a:xfrm>
            <a:off x="1821825" y="544450"/>
            <a:ext cx="391500" cy="391500"/>
            <a:chOff x="1900200" y="3263712"/>
            <a:chExt cx="391500" cy="391500"/>
          </a:xfrm>
        </p:grpSpPr>
        <p:sp>
          <p:nvSpPr>
            <p:cNvPr id="793" name="Google Shape;793;p41"/>
            <p:cNvSpPr/>
            <p:nvPr/>
          </p:nvSpPr>
          <p:spPr>
            <a:xfrm>
              <a:off x="1900200" y="3263712"/>
              <a:ext cx="391500" cy="3915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4" name="Google Shape;794;p41"/>
            <p:cNvCxnSpPr/>
            <p:nvPr/>
          </p:nvCxnSpPr>
          <p:spPr>
            <a:xfrm rot="10800000">
              <a:off x="1977417" y="3459444"/>
              <a:ext cx="237000" cy="0"/>
            </a:xfrm>
            <a:prstGeom prst="straightConnector1">
              <a:avLst/>
            </a:prstGeom>
            <a:noFill/>
            <a:ln w="28575" cap="flat" cmpd="sng">
              <a:solidFill>
                <a:schemeClr val="accent4"/>
              </a:solidFill>
              <a:prstDash val="solid"/>
              <a:round/>
              <a:headEnd type="none" w="med" len="med"/>
              <a:tailEnd type="none" w="med" len="med"/>
            </a:ln>
          </p:spPr>
        </p:cxnSp>
      </p:grpSp>
      <p:sp>
        <p:nvSpPr>
          <p:cNvPr id="795" name="Google Shape;795;p41"/>
          <p:cNvSpPr/>
          <p:nvPr/>
        </p:nvSpPr>
        <p:spPr>
          <a:xfrm rot="10800000">
            <a:off x="6403675" y="4212269"/>
            <a:ext cx="391500" cy="3915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41"/>
          <p:cNvGrpSpPr/>
          <p:nvPr/>
        </p:nvGrpSpPr>
        <p:grpSpPr>
          <a:xfrm>
            <a:off x="7524267" y="3677219"/>
            <a:ext cx="391500" cy="391500"/>
            <a:chOff x="1761025" y="4221850"/>
            <a:chExt cx="391500" cy="391500"/>
          </a:xfrm>
        </p:grpSpPr>
        <p:sp>
          <p:nvSpPr>
            <p:cNvPr id="797" name="Google Shape;797;p41"/>
            <p:cNvSpPr/>
            <p:nvPr/>
          </p:nvSpPr>
          <p:spPr>
            <a:xfrm>
              <a:off x="1761025" y="4221850"/>
              <a:ext cx="391500" cy="391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917275" y="4302312"/>
              <a:ext cx="79000" cy="230575"/>
            </a:xfrm>
            <a:custGeom>
              <a:avLst/>
              <a:gdLst/>
              <a:ahLst/>
              <a:cxnLst/>
              <a:rect l="l" t="t" r="r" b="b"/>
              <a:pathLst>
                <a:path w="3160" h="9223" extrusionOk="0">
                  <a:moveTo>
                    <a:pt x="2725" y="0"/>
                  </a:moveTo>
                  <a:lnTo>
                    <a:pt x="0" y="4720"/>
                  </a:lnTo>
                  <a:lnTo>
                    <a:pt x="3160" y="4720"/>
                  </a:lnTo>
                  <a:lnTo>
                    <a:pt x="560" y="9223"/>
                  </a:lnTo>
                </a:path>
              </a:pathLst>
            </a:custGeom>
            <a:noFill/>
            <a:ln w="28575" cap="flat" cmpd="sng">
              <a:solidFill>
                <a:schemeClr val="accent2"/>
              </a:solidFill>
              <a:prstDash val="solid"/>
              <a:round/>
              <a:headEnd type="none" w="med" len="med"/>
              <a:tailEnd type="none" w="med" len="med"/>
            </a:ln>
          </p:spPr>
        </p:sp>
      </p:grpSp>
      <p:pic>
        <p:nvPicPr>
          <p:cNvPr id="799" name="Google Shape;799;p41"/>
          <p:cNvPicPr preferRelativeResize="0"/>
          <p:nvPr/>
        </p:nvPicPr>
        <p:blipFill>
          <a:blip r:embed="rId3"/>
          <a:srcRect/>
          <a:stretch/>
        </p:blipFill>
        <p:spPr>
          <a:xfrm>
            <a:off x="5483075" y="1551150"/>
            <a:ext cx="2041200" cy="2041200"/>
          </a:xfrm>
          <a:prstGeom prst="ellipse">
            <a:avLst/>
          </a:prstGeom>
          <a:noFill/>
          <a:ln w="28575" cap="flat" cmpd="sng">
            <a:solidFill>
              <a:schemeClr val="accent4"/>
            </a:solidFill>
            <a:prstDash val="solid"/>
            <a:round/>
            <a:headEnd type="none" w="sm" len="sm"/>
            <a:tailEnd type="none" w="sm" len="sm"/>
          </a:ln>
        </p:spPr>
      </p:pic>
      <p:sp>
        <p:nvSpPr>
          <p:cNvPr id="800" name="Google Shape;800;p41"/>
          <p:cNvSpPr/>
          <p:nvPr/>
        </p:nvSpPr>
        <p:spPr>
          <a:xfrm rot="10800000">
            <a:off x="6403675" y="4212269"/>
            <a:ext cx="391500" cy="391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0800000">
            <a:off x="1267525" y="544444"/>
            <a:ext cx="391500" cy="3915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796"/>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792"/>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796"/>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795"/>
                                        </p:tgtEl>
                                        <p:attrNameLst>
                                          <p:attrName>style.visibility</p:attrName>
                                        </p:attrNameLst>
                                      </p:cBhvr>
                                      <p:to>
                                        <p:strVal val="visible"/>
                                      </p:to>
                                    </p:set>
                                  </p:childTnLst>
                                </p:cTn>
                              </p:par>
                              <p:par>
                                <p:cTn id="13" presetID="8" presetClass="emph" presetSubtype="0" fill="hold" nodeType="withEffect">
                                  <p:stCondLst>
                                    <p:cond delay="0"/>
                                  </p:stCondLst>
                                  <p:childTnLst>
                                    <p:animRot by="-21600000">
                                      <p:cBhvr>
                                        <p:cTn id="14" dur="1000" fill="hold"/>
                                        <p:tgtEl>
                                          <p:spTgt spid="789"/>
                                        </p:tgtEl>
                                        <p:attrNameLst>
                                          <p:attrName>r</p:attrName>
                                        </p:attrNameLst>
                                      </p:cBhvr>
                                    </p:animRot>
                                  </p:childTnLst>
                                </p:cTn>
                              </p:par>
                              <p:par>
                                <p:cTn id="15" presetID="1" presetClass="entr" presetSubtype="0" fill="hold" nodeType="withEffect">
                                  <p:stCondLst>
                                    <p:cond delay="0"/>
                                  </p:stCondLst>
                                  <p:childTnLst>
                                    <p:set>
                                      <p:cBhvr>
                                        <p:cTn id="16" dur="1" fill="hold">
                                          <p:stCondLst>
                                            <p:cond delay="0"/>
                                          </p:stCondLst>
                                        </p:cTn>
                                        <p:tgtEl>
                                          <p:spTgt spid="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ctricity Industry Company Profile by Slidesgo">
  <a:themeElements>
    <a:clrScheme name="Simple Light">
      <a:dk1>
        <a:srgbClr val="FFFFFF"/>
      </a:dk1>
      <a:lt1>
        <a:srgbClr val="1A56B8"/>
      </a:lt1>
      <a:dk2>
        <a:srgbClr val="CCCCCC"/>
      </a:dk2>
      <a:lt2>
        <a:srgbClr val="FFFFFF"/>
      </a:lt2>
      <a:accent1>
        <a:srgbClr val="BD6DE6"/>
      </a:accent1>
      <a:accent2>
        <a:srgbClr val="D78C9B"/>
      </a:accent2>
      <a:accent3>
        <a:srgbClr val="1A56B8"/>
      </a:accent3>
      <a:accent4>
        <a:srgbClr val="21B793"/>
      </a:accent4>
      <a:accent5>
        <a:srgbClr val="EEC242"/>
      </a:accent5>
      <a:accent6>
        <a:srgbClr val="E0813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54263470CA5C47A96D535AB64C4218" ma:contentTypeVersion="6" ma:contentTypeDescription="Create a new document." ma:contentTypeScope="" ma:versionID="fb3a9ab44406a4dbcf4d790528b7158d">
  <xsd:schema xmlns:xsd="http://www.w3.org/2001/XMLSchema" xmlns:xs="http://www.w3.org/2001/XMLSchema" xmlns:p="http://schemas.microsoft.com/office/2006/metadata/properties" xmlns:ns2="ea32aea4-53e9-4a6a-bd94-588e0f4a164f" targetNamespace="http://schemas.microsoft.com/office/2006/metadata/properties" ma:root="true" ma:fieldsID="d72c1e9930ab26414ff2c7d4081d81c0" ns2:_="">
    <xsd:import namespace="ea32aea4-53e9-4a6a-bd94-588e0f4a164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32aea4-53e9-4a6a-bd94-588e0f4a164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a32aea4-53e9-4a6a-bd94-588e0f4a164f" xsi:nil="true"/>
  </documentManagement>
</p:properties>
</file>

<file path=customXml/itemProps1.xml><?xml version="1.0" encoding="utf-8"?>
<ds:datastoreItem xmlns:ds="http://schemas.openxmlformats.org/officeDocument/2006/customXml" ds:itemID="{AFD08EA5-13EB-41C2-8EFB-06C5EE4E5AAF}"/>
</file>

<file path=customXml/itemProps2.xml><?xml version="1.0" encoding="utf-8"?>
<ds:datastoreItem xmlns:ds="http://schemas.openxmlformats.org/officeDocument/2006/customXml" ds:itemID="{E86B2196-1AA1-41AC-9ABC-8A396817335E}"/>
</file>

<file path=customXml/itemProps3.xml><?xml version="1.0" encoding="utf-8"?>
<ds:datastoreItem xmlns:ds="http://schemas.openxmlformats.org/officeDocument/2006/customXml" ds:itemID="{C3ED4EAB-18A5-420F-929B-DC3C2A05AD2D}"/>
</file>

<file path=docProps/app.xml><?xml version="1.0" encoding="utf-8"?>
<Properties xmlns="http://schemas.openxmlformats.org/officeDocument/2006/extended-properties" xmlns:vt="http://schemas.openxmlformats.org/officeDocument/2006/docPropsVTypes">
  <TotalTime>106</TotalTime>
  <Words>629</Words>
  <Application>Microsoft Office PowerPoint</Application>
  <PresentationFormat>On-screen Show (16:9)</PresentationFormat>
  <Paragraphs>128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DM Sans</vt:lpstr>
      <vt:lpstr>Arial</vt:lpstr>
      <vt:lpstr>Nunito Light</vt:lpstr>
      <vt:lpstr>PT Sans</vt:lpstr>
      <vt:lpstr>Bebas Neue</vt:lpstr>
      <vt:lpstr>Electricity Industry Company Profile by Slidesgo</vt:lpstr>
      <vt:lpstr>DHUAM Easy Pay System</vt:lpstr>
      <vt:lpstr>Chapter 1</vt:lpstr>
      <vt:lpstr>Aliff Iskandar</vt:lpstr>
      <vt:lpstr>Chapter 1</vt:lpstr>
      <vt:lpstr>1</vt:lpstr>
      <vt:lpstr>Objectives</vt:lpstr>
      <vt:lpstr>Expected Result</vt:lpstr>
      <vt:lpstr>Chapter 2</vt:lpstr>
      <vt:lpstr>Software: NetBeans</vt:lpstr>
      <vt:lpstr>Waterfall Development Methodology</vt:lpstr>
      <vt:lpstr>Waterfall Development Methodology</vt:lpstr>
      <vt:lpstr>Memory Usage</vt:lpstr>
      <vt:lpstr>Simple</vt:lpstr>
      <vt:lpstr>Chapter 3</vt:lpstr>
      <vt:lpstr>Login</vt:lpstr>
      <vt:lpstr>Deposit</vt:lpstr>
      <vt:lpstr>Withdraw</vt:lpstr>
      <vt:lpstr>Check Balance</vt:lpstr>
      <vt:lpstr>Previous Transaction</vt:lpstr>
      <vt:lpstr>Exit System</vt:lpstr>
      <vt:lpstr>Conclusion</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DHUAM Easy Pay System</dc:title>
  <dc:creator>Aliff Iskandar</dc:creator>
  <cp:lastModifiedBy>Mohamad Aliff Iskandar Nahar</cp:lastModifiedBy>
  <cp:revision>3</cp:revision>
  <dcterms:modified xsi:type="dcterms:W3CDTF">2022-01-12T13:33:32Z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0x0101003654263470CA5C47A96D535AB64C4218</vt:lpwstr>
  </property>
</Properties>
</file>