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4" r:id="rId7"/>
    <p:sldId id="283" r:id="rId8"/>
    <p:sldId id="284" r:id="rId9"/>
    <p:sldId id="273" r:id="rId10"/>
    <p:sldId id="286" r:id="rId11"/>
    <p:sldId id="287" r:id="rId12"/>
    <p:sldId id="288" r:id="rId13"/>
    <p:sldId id="281" r:id="rId14"/>
    <p:sldId id="292" r:id="rId15"/>
    <p:sldId id="291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330F88-303E-4AF5-9380-28325314C8B5}">
          <p14:sldIdLst>
            <p14:sldId id="256"/>
          </p14:sldIdLst>
        </p14:section>
        <p14:section name="Untitled Section" id="{04522437-8C07-47B5-A80A-E0400BF352F2}">
          <p14:sldIdLst>
            <p14:sldId id="257"/>
            <p14:sldId id="258"/>
            <p14:sldId id="270"/>
            <p14:sldId id="271"/>
            <p14:sldId id="264"/>
            <p14:sldId id="283"/>
            <p14:sldId id="284"/>
            <p14:sldId id="273"/>
            <p14:sldId id="286"/>
            <p14:sldId id="287"/>
            <p14:sldId id="288"/>
            <p14:sldId id="281"/>
            <p14:sldId id="292"/>
            <p14:sldId id="291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8B86E-560B-466C-AF60-4A39930236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2DD389-79DE-4083-8849-60BF491A881B}">
      <dgm:prSet/>
      <dgm:spPr/>
      <dgm:t>
        <a:bodyPr/>
        <a:lstStyle/>
        <a:p>
          <a:pPr>
            <a:defRPr cap="all"/>
          </a:pPr>
          <a:r>
            <a:rPr lang="en-US" b="1" dirty="0"/>
            <a:t>User Registration and Profile Management</a:t>
          </a:r>
          <a:endParaRPr lang="en-US" dirty="0"/>
        </a:p>
      </dgm:t>
    </dgm:pt>
    <dgm:pt modelId="{B1FA615E-0A08-4279-BFC0-2AE752A601B9}" type="parTrans" cxnId="{F893071E-418D-4E29-B40E-E791C60C14A0}">
      <dgm:prSet/>
      <dgm:spPr/>
      <dgm:t>
        <a:bodyPr/>
        <a:lstStyle/>
        <a:p>
          <a:endParaRPr lang="en-US"/>
        </a:p>
      </dgm:t>
    </dgm:pt>
    <dgm:pt modelId="{52D41CD4-7B2D-4BCC-858A-63B955E4AD71}" type="sibTrans" cxnId="{F893071E-418D-4E29-B40E-E791C60C14A0}">
      <dgm:prSet/>
      <dgm:spPr/>
      <dgm:t>
        <a:bodyPr/>
        <a:lstStyle/>
        <a:p>
          <a:endParaRPr lang="en-US"/>
        </a:p>
      </dgm:t>
    </dgm:pt>
    <dgm:pt modelId="{EE0C0625-995F-45B3-A71F-5790A3B025F5}">
      <dgm:prSet/>
      <dgm:spPr/>
      <dgm:t>
        <a:bodyPr/>
        <a:lstStyle/>
        <a:p>
          <a:pPr>
            <a:defRPr cap="all"/>
          </a:pPr>
          <a:r>
            <a:rPr lang="en-US" b="1" dirty="0"/>
            <a:t>Health and Daily Activity Monitoring</a:t>
          </a:r>
          <a:endParaRPr lang="en-US" dirty="0"/>
        </a:p>
      </dgm:t>
    </dgm:pt>
    <dgm:pt modelId="{A0B6CF30-9F24-4B66-97EF-4FE3888827BC}" type="parTrans" cxnId="{5092662A-20FB-417E-B866-AF4F210AC28E}">
      <dgm:prSet/>
      <dgm:spPr/>
      <dgm:t>
        <a:bodyPr/>
        <a:lstStyle/>
        <a:p>
          <a:endParaRPr lang="en-US"/>
        </a:p>
      </dgm:t>
    </dgm:pt>
    <dgm:pt modelId="{116D4857-0092-41CA-897D-57DB0D835117}" type="sibTrans" cxnId="{5092662A-20FB-417E-B866-AF4F210AC28E}">
      <dgm:prSet/>
      <dgm:spPr/>
      <dgm:t>
        <a:bodyPr/>
        <a:lstStyle/>
        <a:p>
          <a:endParaRPr lang="en-US"/>
        </a:p>
      </dgm:t>
    </dgm:pt>
    <dgm:pt modelId="{02CE210F-9060-4169-9845-0B6C3163D402}">
      <dgm:prSet/>
      <dgm:spPr/>
      <dgm:t>
        <a:bodyPr/>
        <a:lstStyle/>
        <a:p>
          <a:pPr>
            <a:defRPr cap="all"/>
          </a:pPr>
          <a:r>
            <a:rPr lang="en-US" b="1" dirty="0"/>
            <a:t>Goal Setting and Progress Analysis</a:t>
          </a:r>
          <a:endParaRPr lang="en-US" dirty="0"/>
        </a:p>
      </dgm:t>
    </dgm:pt>
    <dgm:pt modelId="{A1438084-688D-4C40-918F-049EBA34DDAE}" type="parTrans" cxnId="{94F4B961-6576-4D39-993B-1ACD1446C919}">
      <dgm:prSet/>
      <dgm:spPr/>
      <dgm:t>
        <a:bodyPr/>
        <a:lstStyle/>
        <a:p>
          <a:endParaRPr lang="en-US"/>
        </a:p>
      </dgm:t>
    </dgm:pt>
    <dgm:pt modelId="{709817CE-7403-426B-AF70-D45F1CE6DC4C}" type="sibTrans" cxnId="{94F4B961-6576-4D39-993B-1ACD1446C919}">
      <dgm:prSet/>
      <dgm:spPr/>
      <dgm:t>
        <a:bodyPr/>
        <a:lstStyle/>
        <a:p>
          <a:endParaRPr lang="en-US"/>
        </a:p>
      </dgm:t>
    </dgm:pt>
    <dgm:pt modelId="{25401C56-B716-4F40-B2E2-AC6AD28480B0}">
      <dgm:prSet/>
      <dgm:spPr/>
      <dgm:t>
        <a:bodyPr/>
        <a:lstStyle/>
        <a:p>
          <a:pPr>
            <a:defRPr cap="all"/>
          </a:pPr>
          <a:r>
            <a:rPr lang="en-US" b="1" dirty="0"/>
            <a:t>Wearable Device Integration</a:t>
          </a:r>
          <a:endParaRPr lang="en-US" dirty="0"/>
        </a:p>
      </dgm:t>
    </dgm:pt>
    <dgm:pt modelId="{682DA342-0469-4B43-9888-051A7049024E}" type="parTrans" cxnId="{F5845D20-F9D1-4930-982C-9B7C21BC71C3}">
      <dgm:prSet/>
      <dgm:spPr/>
      <dgm:t>
        <a:bodyPr/>
        <a:lstStyle/>
        <a:p>
          <a:endParaRPr lang="en-US"/>
        </a:p>
      </dgm:t>
    </dgm:pt>
    <dgm:pt modelId="{B94FE64F-BA1D-419A-9F79-E0C82F1E2CC5}" type="sibTrans" cxnId="{F5845D20-F9D1-4930-982C-9B7C21BC71C3}">
      <dgm:prSet/>
      <dgm:spPr/>
      <dgm:t>
        <a:bodyPr/>
        <a:lstStyle/>
        <a:p>
          <a:endParaRPr lang="en-US"/>
        </a:p>
      </dgm:t>
    </dgm:pt>
    <dgm:pt modelId="{72D6A540-635B-4525-887B-9C4BCE9D6A27}">
      <dgm:prSet/>
      <dgm:spPr/>
      <dgm:t>
        <a:bodyPr/>
        <a:lstStyle/>
        <a:p>
          <a:pPr>
            <a:defRPr cap="all"/>
          </a:pPr>
          <a:r>
            <a:rPr lang="en-US" b="1" dirty="0"/>
            <a:t>Alerts and Notifications</a:t>
          </a:r>
          <a:endParaRPr lang="en-US" dirty="0"/>
        </a:p>
      </dgm:t>
    </dgm:pt>
    <dgm:pt modelId="{99CA3644-E92D-4214-AECB-CF280ED137E2}" type="parTrans" cxnId="{4CFEF656-2E97-437B-A8A4-1C99E76A3361}">
      <dgm:prSet/>
      <dgm:spPr/>
      <dgm:t>
        <a:bodyPr/>
        <a:lstStyle/>
        <a:p>
          <a:endParaRPr lang="en-US"/>
        </a:p>
      </dgm:t>
    </dgm:pt>
    <dgm:pt modelId="{0514B3E8-5814-4AA3-BC2B-26DEBFF3C565}" type="sibTrans" cxnId="{4CFEF656-2E97-437B-A8A4-1C99E76A3361}">
      <dgm:prSet/>
      <dgm:spPr/>
      <dgm:t>
        <a:bodyPr/>
        <a:lstStyle/>
        <a:p>
          <a:endParaRPr lang="en-US"/>
        </a:p>
      </dgm:t>
    </dgm:pt>
    <dgm:pt modelId="{023A84F6-718C-4C92-8879-D3FEDFFC484F}">
      <dgm:prSet/>
      <dgm:spPr/>
      <dgm:t>
        <a:bodyPr/>
        <a:lstStyle/>
        <a:p>
          <a:pPr>
            <a:defRPr cap="all"/>
          </a:pPr>
          <a:r>
            <a:rPr lang="en-US" b="1" dirty="0"/>
            <a:t>Visual Data Insights</a:t>
          </a:r>
          <a:endParaRPr lang="en-US" dirty="0"/>
        </a:p>
      </dgm:t>
    </dgm:pt>
    <dgm:pt modelId="{5348B12E-8228-4127-B329-E4EB492785BD}" type="parTrans" cxnId="{C9E09B35-AB03-4BE8-9869-2F00BBF32845}">
      <dgm:prSet/>
      <dgm:spPr/>
      <dgm:t>
        <a:bodyPr/>
        <a:lstStyle/>
        <a:p>
          <a:endParaRPr lang="en-US"/>
        </a:p>
      </dgm:t>
    </dgm:pt>
    <dgm:pt modelId="{8A4CE797-000B-4499-A916-49C9B56C8B38}" type="sibTrans" cxnId="{C9E09B35-AB03-4BE8-9869-2F00BBF32845}">
      <dgm:prSet/>
      <dgm:spPr/>
      <dgm:t>
        <a:bodyPr/>
        <a:lstStyle/>
        <a:p>
          <a:endParaRPr lang="en-US"/>
        </a:p>
      </dgm:t>
    </dgm:pt>
    <dgm:pt modelId="{C64174EE-894C-485E-BEBA-93446B3A0D13}" type="pres">
      <dgm:prSet presAssocID="{1A48B86E-560B-466C-AF60-4A3993023658}" presName="root" presStyleCnt="0">
        <dgm:presLayoutVars>
          <dgm:dir/>
          <dgm:resizeHandles val="exact"/>
        </dgm:presLayoutVars>
      </dgm:prSet>
      <dgm:spPr/>
    </dgm:pt>
    <dgm:pt modelId="{34EFADA7-EC82-4208-BDDD-42D63E4096D8}" type="pres">
      <dgm:prSet presAssocID="{E62DD389-79DE-4083-8849-60BF491A881B}" presName="compNode" presStyleCnt="0"/>
      <dgm:spPr/>
    </dgm:pt>
    <dgm:pt modelId="{73B8FB9F-02B1-4CCA-8EC2-A0BA664B0CB1}" type="pres">
      <dgm:prSet presAssocID="{E62DD389-79DE-4083-8849-60BF491A881B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1705299-B624-442F-BC6B-FD0C36868AD2}" type="pres">
      <dgm:prSet presAssocID="{E62DD389-79DE-4083-8849-60BF491A88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8C0345-B3E5-4EB0-BF43-D61D4A75A5FD}" type="pres">
      <dgm:prSet presAssocID="{E62DD389-79DE-4083-8849-60BF491A881B}" presName="spaceRect" presStyleCnt="0"/>
      <dgm:spPr/>
    </dgm:pt>
    <dgm:pt modelId="{BEB025A3-CC2F-4637-8BA6-A69C4AF61337}" type="pres">
      <dgm:prSet presAssocID="{E62DD389-79DE-4083-8849-60BF491A881B}" presName="textRect" presStyleLbl="revTx" presStyleIdx="0" presStyleCnt="6">
        <dgm:presLayoutVars>
          <dgm:chMax val="1"/>
          <dgm:chPref val="1"/>
        </dgm:presLayoutVars>
      </dgm:prSet>
      <dgm:spPr/>
    </dgm:pt>
    <dgm:pt modelId="{43FEA153-02C3-40FD-9114-EACEEB038143}" type="pres">
      <dgm:prSet presAssocID="{52D41CD4-7B2D-4BCC-858A-63B955E4AD71}" presName="sibTrans" presStyleCnt="0"/>
      <dgm:spPr/>
    </dgm:pt>
    <dgm:pt modelId="{6200D8F7-00F6-4FA3-BB8B-BE3E50586BE1}" type="pres">
      <dgm:prSet presAssocID="{EE0C0625-995F-45B3-A71F-5790A3B025F5}" presName="compNode" presStyleCnt="0"/>
      <dgm:spPr/>
    </dgm:pt>
    <dgm:pt modelId="{3F3B5A91-5FC8-4CEA-B093-800F6F778030}" type="pres">
      <dgm:prSet presAssocID="{EE0C0625-995F-45B3-A71F-5790A3B025F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C3BA41B-7375-4D5B-A0B8-3092BCD732D5}" type="pres">
      <dgm:prSet presAssocID="{EE0C0625-995F-45B3-A71F-5790A3B025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DFF37AA7-182B-481B-812E-56104A7A2C2A}" type="pres">
      <dgm:prSet presAssocID="{EE0C0625-995F-45B3-A71F-5790A3B025F5}" presName="spaceRect" presStyleCnt="0"/>
      <dgm:spPr/>
    </dgm:pt>
    <dgm:pt modelId="{C9AF49CD-4939-47DB-A95E-68C35E2F584A}" type="pres">
      <dgm:prSet presAssocID="{EE0C0625-995F-45B3-A71F-5790A3B025F5}" presName="textRect" presStyleLbl="revTx" presStyleIdx="1" presStyleCnt="6">
        <dgm:presLayoutVars>
          <dgm:chMax val="1"/>
          <dgm:chPref val="1"/>
        </dgm:presLayoutVars>
      </dgm:prSet>
      <dgm:spPr/>
    </dgm:pt>
    <dgm:pt modelId="{CC143DD8-C6AA-4184-8CC3-777F11903460}" type="pres">
      <dgm:prSet presAssocID="{116D4857-0092-41CA-897D-57DB0D835117}" presName="sibTrans" presStyleCnt="0"/>
      <dgm:spPr/>
    </dgm:pt>
    <dgm:pt modelId="{6BC4A737-8423-41C3-8A6F-84872862DAD2}" type="pres">
      <dgm:prSet presAssocID="{02CE210F-9060-4169-9845-0B6C3163D402}" presName="compNode" presStyleCnt="0"/>
      <dgm:spPr/>
    </dgm:pt>
    <dgm:pt modelId="{CFF7DACC-E4C8-4D1D-B986-A11506A99A2F}" type="pres">
      <dgm:prSet presAssocID="{02CE210F-9060-4169-9845-0B6C3163D40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98689F-114B-472C-91BA-6CE142F52DAE}" type="pres">
      <dgm:prSet presAssocID="{02CE210F-9060-4169-9845-0B6C3163D4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F4D326-614C-4259-B959-DE4ABFB01736}" type="pres">
      <dgm:prSet presAssocID="{02CE210F-9060-4169-9845-0B6C3163D402}" presName="spaceRect" presStyleCnt="0"/>
      <dgm:spPr/>
    </dgm:pt>
    <dgm:pt modelId="{D05C78FB-66DB-4312-8D0F-31EE6B68DA44}" type="pres">
      <dgm:prSet presAssocID="{02CE210F-9060-4169-9845-0B6C3163D402}" presName="textRect" presStyleLbl="revTx" presStyleIdx="2" presStyleCnt="6">
        <dgm:presLayoutVars>
          <dgm:chMax val="1"/>
          <dgm:chPref val="1"/>
        </dgm:presLayoutVars>
      </dgm:prSet>
      <dgm:spPr/>
    </dgm:pt>
    <dgm:pt modelId="{C6A1D049-A96A-4CFF-9EA4-3C6127234A81}" type="pres">
      <dgm:prSet presAssocID="{709817CE-7403-426B-AF70-D45F1CE6DC4C}" presName="sibTrans" presStyleCnt="0"/>
      <dgm:spPr/>
    </dgm:pt>
    <dgm:pt modelId="{675F4ECB-56FF-4EC9-8692-932FADBD5F54}" type="pres">
      <dgm:prSet presAssocID="{25401C56-B716-4F40-B2E2-AC6AD28480B0}" presName="compNode" presStyleCnt="0"/>
      <dgm:spPr/>
    </dgm:pt>
    <dgm:pt modelId="{95B50F2F-9979-41BE-86B9-BDBABEF4E5FD}" type="pres">
      <dgm:prSet presAssocID="{25401C56-B716-4F40-B2E2-AC6AD28480B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4AD6FA8-5C93-4979-AB4B-5D556EC06C0B}" type="pres">
      <dgm:prSet presAssocID="{25401C56-B716-4F40-B2E2-AC6AD28480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43BCDB7-F457-4BDF-B232-575E17377067}" type="pres">
      <dgm:prSet presAssocID="{25401C56-B716-4F40-B2E2-AC6AD28480B0}" presName="spaceRect" presStyleCnt="0"/>
      <dgm:spPr/>
    </dgm:pt>
    <dgm:pt modelId="{B7FBE228-4A3E-4A5A-9F4A-091E6E116F3C}" type="pres">
      <dgm:prSet presAssocID="{25401C56-B716-4F40-B2E2-AC6AD28480B0}" presName="textRect" presStyleLbl="revTx" presStyleIdx="3" presStyleCnt="6">
        <dgm:presLayoutVars>
          <dgm:chMax val="1"/>
          <dgm:chPref val="1"/>
        </dgm:presLayoutVars>
      </dgm:prSet>
      <dgm:spPr/>
    </dgm:pt>
    <dgm:pt modelId="{3BC2BD27-3AFD-4091-9E30-645CBCD9AE42}" type="pres">
      <dgm:prSet presAssocID="{B94FE64F-BA1D-419A-9F79-E0C82F1E2CC5}" presName="sibTrans" presStyleCnt="0"/>
      <dgm:spPr/>
    </dgm:pt>
    <dgm:pt modelId="{335C9EA5-DCED-43C5-B6A1-0A7A95F5B79B}" type="pres">
      <dgm:prSet presAssocID="{72D6A540-635B-4525-887B-9C4BCE9D6A27}" presName="compNode" presStyleCnt="0"/>
      <dgm:spPr/>
    </dgm:pt>
    <dgm:pt modelId="{C82B398D-A6F3-4C25-96B7-44A5367776B2}" type="pres">
      <dgm:prSet presAssocID="{72D6A540-635B-4525-887B-9C4BCE9D6A2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54BC22C-A5E7-4357-B1E1-155990482C88}" type="pres">
      <dgm:prSet presAssocID="{72D6A540-635B-4525-887B-9C4BCE9D6A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E0BF56C7-C9CD-42B2-8875-488DA0079F95}" type="pres">
      <dgm:prSet presAssocID="{72D6A540-635B-4525-887B-9C4BCE9D6A27}" presName="spaceRect" presStyleCnt="0"/>
      <dgm:spPr/>
    </dgm:pt>
    <dgm:pt modelId="{B67591CD-0260-417C-A2D0-1B3EF930DD4B}" type="pres">
      <dgm:prSet presAssocID="{72D6A540-635B-4525-887B-9C4BCE9D6A27}" presName="textRect" presStyleLbl="revTx" presStyleIdx="4" presStyleCnt="6">
        <dgm:presLayoutVars>
          <dgm:chMax val="1"/>
          <dgm:chPref val="1"/>
        </dgm:presLayoutVars>
      </dgm:prSet>
      <dgm:spPr/>
    </dgm:pt>
    <dgm:pt modelId="{8BC5B2CB-8216-4D23-8405-415EF248740E}" type="pres">
      <dgm:prSet presAssocID="{0514B3E8-5814-4AA3-BC2B-26DEBFF3C565}" presName="sibTrans" presStyleCnt="0"/>
      <dgm:spPr/>
    </dgm:pt>
    <dgm:pt modelId="{E9D1757F-2CCA-458B-973C-EABCF80D9A19}" type="pres">
      <dgm:prSet presAssocID="{023A84F6-718C-4C92-8879-D3FEDFFC484F}" presName="compNode" presStyleCnt="0"/>
      <dgm:spPr/>
    </dgm:pt>
    <dgm:pt modelId="{0680B367-E92A-45C3-9A83-CB97310E5F2E}" type="pres">
      <dgm:prSet presAssocID="{023A84F6-718C-4C92-8879-D3FEDFFC484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672C579-28F4-4A0A-8D30-F864E7D0981C}" type="pres">
      <dgm:prSet presAssocID="{023A84F6-718C-4C92-8879-D3FEDFFC48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204AF85-4A75-472C-933B-789CA884E5B6}" type="pres">
      <dgm:prSet presAssocID="{023A84F6-718C-4C92-8879-D3FEDFFC484F}" presName="spaceRect" presStyleCnt="0"/>
      <dgm:spPr/>
    </dgm:pt>
    <dgm:pt modelId="{28F811F8-B0D6-4303-BBF6-2DF6B6BF110A}" type="pres">
      <dgm:prSet presAssocID="{023A84F6-718C-4C92-8879-D3FEDFFC484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DDF802-972E-4A75-83C4-C0B1B4E53E7A}" type="presOf" srcId="{1A48B86E-560B-466C-AF60-4A3993023658}" destId="{C64174EE-894C-485E-BEBA-93446B3A0D13}" srcOrd="0" destOrd="0" presId="urn:microsoft.com/office/officeart/2018/5/layout/IconLeafLabelList"/>
    <dgm:cxn modelId="{D5E4330D-7EB9-4045-BC9B-99948B0210BC}" type="presOf" srcId="{72D6A540-635B-4525-887B-9C4BCE9D6A27}" destId="{B67591CD-0260-417C-A2D0-1B3EF930DD4B}" srcOrd="0" destOrd="0" presId="urn:microsoft.com/office/officeart/2018/5/layout/IconLeafLabelList"/>
    <dgm:cxn modelId="{F893071E-418D-4E29-B40E-E791C60C14A0}" srcId="{1A48B86E-560B-466C-AF60-4A3993023658}" destId="{E62DD389-79DE-4083-8849-60BF491A881B}" srcOrd="0" destOrd="0" parTransId="{B1FA615E-0A08-4279-BFC0-2AE752A601B9}" sibTransId="{52D41CD4-7B2D-4BCC-858A-63B955E4AD71}"/>
    <dgm:cxn modelId="{F5845D20-F9D1-4930-982C-9B7C21BC71C3}" srcId="{1A48B86E-560B-466C-AF60-4A3993023658}" destId="{25401C56-B716-4F40-B2E2-AC6AD28480B0}" srcOrd="3" destOrd="0" parTransId="{682DA342-0469-4B43-9888-051A7049024E}" sibTransId="{B94FE64F-BA1D-419A-9F79-E0C82F1E2CC5}"/>
    <dgm:cxn modelId="{5092662A-20FB-417E-B866-AF4F210AC28E}" srcId="{1A48B86E-560B-466C-AF60-4A3993023658}" destId="{EE0C0625-995F-45B3-A71F-5790A3B025F5}" srcOrd="1" destOrd="0" parTransId="{A0B6CF30-9F24-4B66-97EF-4FE3888827BC}" sibTransId="{116D4857-0092-41CA-897D-57DB0D835117}"/>
    <dgm:cxn modelId="{C1E17633-5304-4924-91AE-F3F1A630A211}" type="presOf" srcId="{25401C56-B716-4F40-B2E2-AC6AD28480B0}" destId="{B7FBE228-4A3E-4A5A-9F4A-091E6E116F3C}" srcOrd="0" destOrd="0" presId="urn:microsoft.com/office/officeart/2018/5/layout/IconLeafLabelList"/>
    <dgm:cxn modelId="{C9E09B35-AB03-4BE8-9869-2F00BBF32845}" srcId="{1A48B86E-560B-466C-AF60-4A3993023658}" destId="{023A84F6-718C-4C92-8879-D3FEDFFC484F}" srcOrd="5" destOrd="0" parTransId="{5348B12E-8228-4127-B329-E4EB492785BD}" sibTransId="{8A4CE797-000B-4499-A916-49C9B56C8B38}"/>
    <dgm:cxn modelId="{94F4B961-6576-4D39-993B-1ACD1446C919}" srcId="{1A48B86E-560B-466C-AF60-4A3993023658}" destId="{02CE210F-9060-4169-9845-0B6C3163D402}" srcOrd="2" destOrd="0" parTransId="{A1438084-688D-4C40-918F-049EBA34DDAE}" sibTransId="{709817CE-7403-426B-AF70-D45F1CE6DC4C}"/>
    <dgm:cxn modelId="{19D5024D-D0C9-4FF8-AE93-2B80A4E66142}" type="presOf" srcId="{023A84F6-718C-4C92-8879-D3FEDFFC484F}" destId="{28F811F8-B0D6-4303-BBF6-2DF6B6BF110A}" srcOrd="0" destOrd="0" presId="urn:microsoft.com/office/officeart/2018/5/layout/IconLeafLabelList"/>
    <dgm:cxn modelId="{4CFEF656-2E97-437B-A8A4-1C99E76A3361}" srcId="{1A48B86E-560B-466C-AF60-4A3993023658}" destId="{72D6A540-635B-4525-887B-9C4BCE9D6A27}" srcOrd="4" destOrd="0" parTransId="{99CA3644-E92D-4214-AECB-CF280ED137E2}" sibTransId="{0514B3E8-5814-4AA3-BC2B-26DEBFF3C565}"/>
    <dgm:cxn modelId="{B705968E-231E-41FA-8A20-176829A9F3DA}" type="presOf" srcId="{02CE210F-9060-4169-9845-0B6C3163D402}" destId="{D05C78FB-66DB-4312-8D0F-31EE6B68DA44}" srcOrd="0" destOrd="0" presId="urn:microsoft.com/office/officeart/2018/5/layout/IconLeafLabelList"/>
    <dgm:cxn modelId="{BBD5FBC7-BDF4-42C6-9DC6-2659107BDCEC}" type="presOf" srcId="{EE0C0625-995F-45B3-A71F-5790A3B025F5}" destId="{C9AF49CD-4939-47DB-A95E-68C35E2F584A}" srcOrd="0" destOrd="0" presId="urn:microsoft.com/office/officeart/2018/5/layout/IconLeafLabelList"/>
    <dgm:cxn modelId="{066993E6-CA62-4F32-804C-7A621113AA67}" type="presOf" srcId="{E62DD389-79DE-4083-8849-60BF491A881B}" destId="{BEB025A3-CC2F-4637-8BA6-A69C4AF61337}" srcOrd="0" destOrd="0" presId="urn:microsoft.com/office/officeart/2018/5/layout/IconLeafLabelList"/>
    <dgm:cxn modelId="{55D16F83-4F54-44F0-B8DC-3D7DB2B4432B}" type="presParOf" srcId="{C64174EE-894C-485E-BEBA-93446B3A0D13}" destId="{34EFADA7-EC82-4208-BDDD-42D63E4096D8}" srcOrd="0" destOrd="0" presId="urn:microsoft.com/office/officeart/2018/5/layout/IconLeafLabelList"/>
    <dgm:cxn modelId="{7D0E2115-4C9E-4BD7-971F-0D936132496F}" type="presParOf" srcId="{34EFADA7-EC82-4208-BDDD-42D63E4096D8}" destId="{73B8FB9F-02B1-4CCA-8EC2-A0BA664B0CB1}" srcOrd="0" destOrd="0" presId="urn:microsoft.com/office/officeart/2018/5/layout/IconLeafLabelList"/>
    <dgm:cxn modelId="{BD222C47-A372-4534-B6F8-8FAB08778C44}" type="presParOf" srcId="{34EFADA7-EC82-4208-BDDD-42D63E4096D8}" destId="{B1705299-B624-442F-BC6B-FD0C36868AD2}" srcOrd="1" destOrd="0" presId="urn:microsoft.com/office/officeart/2018/5/layout/IconLeafLabelList"/>
    <dgm:cxn modelId="{EDAC5B53-D79B-4364-BAF7-5835509B4676}" type="presParOf" srcId="{34EFADA7-EC82-4208-BDDD-42D63E4096D8}" destId="{FE8C0345-B3E5-4EB0-BF43-D61D4A75A5FD}" srcOrd="2" destOrd="0" presId="urn:microsoft.com/office/officeart/2018/5/layout/IconLeafLabelList"/>
    <dgm:cxn modelId="{06DA2F17-4F2E-4CDB-AC74-564B24E936DB}" type="presParOf" srcId="{34EFADA7-EC82-4208-BDDD-42D63E4096D8}" destId="{BEB025A3-CC2F-4637-8BA6-A69C4AF61337}" srcOrd="3" destOrd="0" presId="urn:microsoft.com/office/officeart/2018/5/layout/IconLeafLabelList"/>
    <dgm:cxn modelId="{D15B9459-5527-4C13-9024-E10448935388}" type="presParOf" srcId="{C64174EE-894C-485E-BEBA-93446B3A0D13}" destId="{43FEA153-02C3-40FD-9114-EACEEB038143}" srcOrd="1" destOrd="0" presId="urn:microsoft.com/office/officeart/2018/5/layout/IconLeafLabelList"/>
    <dgm:cxn modelId="{1E74DC34-3C41-4801-9DC3-E1A8ACE1D7AE}" type="presParOf" srcId="{C64174EE-894C-485E-BEBA-93446B3A0D13}" destId="{6200D8F7-00F6-4FA3-BB8B-BE3E50586BE1}" srcOrd="2" destOrd="0" presId="urn:microsoft.com/office/officeart/2018/5/layout/IconLeafLabelList"/>
    <dgm:cxn modelId="{AFFDBBEB-FAC7-4E38-B411-6598DFAF0CC6}" type="presParOf" srcId="{6200D8F7-00F6-4FA3-BB8B-BE3E50586BE1}" destId="{3F3B5A91-5FC8-4CEA-B093-800F6F778030}" srcOrd="0" destOrd="0" presId="urn:microsoft.com/office/officeart/2018/5/layout/IconLeafLabelList"/>
    <dgm:cxn modelId="{94615BA8-5E55-4E99-8009-8B03DA266B98}" type="presParOf" srcId="{6200D8F7-00F6-4FA3-BB8B-BE3E50586BE1}" destId="{1C3BA41B-7375-4D5B-A0B8-3092BCD732D5}" srcOrd="1" destOrd="0" presId="urn:microsoft.com/office/officeart/2018/5/layout/IconLeafLabelList"/>
    <dgm:cxn modelId="{2F81A991-5337-4DE0-8B71-4002DB9E21A8}" type="presParOf" srcId="{6200D8F7-00F6-4FA3-BB8B-BE3E50586BE1}" destId="{DFF37AA7-182B-481B-812E-56104A7A2C2A}" srcOrd="2" destOrd="0" presId="urn:microsoft.com/office/officeart/2018/5/layout/IconLeafLabelList"/>
    <dgm:cxn modelId="{0B5AA801-7FB1-4EF5-B462-C1DB9A300095}" type="presParOf" srcId="{6200D8F7-00F6-4FA3-BB8B-BE3E50586BE1}" destId="{C9AF49CD-4939-47DB-A95E-68C35E2F584A}" srcOrd="3" destOrd="0" presId="urn:microsoft.com/office/officeart/2018/5/layout/IconLeafLabelList"/>
    <dgm:cxn modelId="{A16A2B33-9435-4CE4-93F9-892FCDF8EE1C}" type="presParOf" srcId="{C64174EE-894C-485E-BEBA-93446B3A0D13}" destId="{CC143DD8-C6AA-4184-8CC3-777F11903460}" srcOrd="3" destOrd="0" presId="urn:microsoft.com/office/officeart/2018/5/layout/IconLeafLabelList"/>
    <dgm:cxn modelId="{2AA17FD2-23DC-437E-AFAA-AA09D3ADE0EE}" type="presParOf" srcId="{C64174EE-894C-485E-BEBA-93446B3A0D13}" destId="{6BC4A737-8423-41C3-8A6F-84872862DAD2}" srcOrd="4" destOrd="0" presId="urn:microsoft.com/office/officeart/2018/5/layout/IconLeafLabelList"/>
    <dgm:cxn modelId="{C79F3045-FEEA-4F14-9027-F51C41534A11}" type="presParOf" srcId="{6BC4A737-8423-41C3-8A6F-84872862DAD2}" destId="{CFF7DACC-E4C8-4D1D-B986-A11506A99A2F}" srcOrd="0" destOrd="0" presId="urn:microsoft.com/office/officeart/2018/5/layout/IconLeafLabelList"/>
    <dgm:cxn modelId="{DFB4995C-EBC8-49C0-8F7B-148A944525ED}" type="presParOf" srcId="{6BC4A737-8423-41C3-8A6F-84872862DAD2}" destId="{EB98689F-114B-472C-91BA-6CE142F52DAE}" srcOrd="1" destOrd="0" presId="urn:microsoft.com/office/officeart/2018/5/layout/IconLeafLabelList"/>
    <dgm:cxn modelId="{326C74B1-C8C4-4611-8A45-7093FD8A6D6A}" type="presParOf" srcId="{6BC4A737-8423-41C3-8A6F-84872862DAD2}" destId="{B9F4D326-614C-4259-B959-DE4ABFB01736}" srcOrd="2" destOrd="0" presId="urn:microsoft.com/office/officeart/2018/5/layout/IconLeafLabelList"/>
    <dgm:cxn modelId="{51964158-593A-4F4D-BAA6-6E6642B2CFAE}" type="presParOf" srcId="{6BC4A737-8423-41C3-8A6F-84872862DAD2}" destId="{D05C78FB-66DB-4312-8D0F-31EE6B68DA44}" srcOrd="3" destOrd="0" presId="urn:microsoft.com/office/officeart/2018/5/layout/IconLeafLabelList"/>
    <dgm:cxn modelId="{3115BD94-9D5F-4566-A1A7-0B383D7B94EA}" type="presParOf" srcId="{C64174EE-894C-485E-BEBA-93446B3A0D13}" destId="{C6A1D049-A96A-4CFF-9EA4-3C6127234A81}" srcOrd="5" destOrd="0" presId="urn:microsoft.com/office/officeart/2018/5/layout/IconLeafLabelList"/>
    <dgm:cxn modelId="{EC9B6FB6-1AF0-414B-8638-425C93BEA2A5}" type="presParOf" srcId="{C64174EE-894C-485E-BEBA-93446B3A0D13}" destId="{675F4ECB-56FF-4EC9-8692-932FADBD5F54}" srcOrd="6" destOrd="0" presId="urn:microsoft.com/office/officeart/2018/5/layout/IconLeafLabelList"/>
    <dgm:cxn modelId="{429C6CEE-17A6-40D8-AE89-83601407E191}" type="presParOf" srcId="{675F4ECB-56FF-4EC9-8692-932FADBD5F54}" destId="{95B50F2F-9979-41BE-86B9-BDBABEF4E5FD}" srcOrd="0" destOrd="0" presId="urn:microsoft.com/office/officeart/2018/5/layout/IconLeafLabelList"/>
    <dgm:cxn modelId="{776FC289-0DB9-4259-940D-986519491726}" type="presParOf" srcId="{675F4ECB-56FF-4EC9-8692-932FADBD5F54}" destId="{E4AD6FA8-5C93-4979-AB4B-5D556EC06C0B}" srcOrd="1" destOrd="0" presId="urn:microsoft.com/office/officeart/2018/5/layout/IconLeafLabelList"/>
    <dgm:cxn modelId="{D1C1FA0B-741A-41FA-B667-2E43BF4FBD15}" type="presParOf" srcId="{675F4ECB-56FF-4EC9-8692-932FADBD5F54}" destId="{543BCDB7-F457-4BDF-B232-575E17377067}" srcOrd="2" destOrd="0" presId="urn:microsoft.com/office/officeart/2018/5/layout/IconLeafLabelList"/>
    <dgm:cxn modelId="{1D15E78D-9081-4DDB-BB8E-AA4D36C6621E}" type="presParOf" srcId="{675F4ECB-56FF-4EC9-8692-932FADBD5F54}" destId="{B7FBE228-4A3E-4A5A-9F4A-091E6E116F3C}" srcOrd="3" destOrd="0" presId="urn:microsoft.com/office/officeart/2018/5/layout/IconLeafLabelList"/>
    <dgm:cxn modelId="{EBE7513E-B7DD-436C-957F-5A1D403C66CC}" type="presParOf" srcId="{C64174EE-894C-485E-BEBA-93446B3A0D13}" destId="{3BC2BD27-3AFD-4091-9E30-645CBCD9AE42}" srcOrd="7" destOrd="0" presId="urn:microsoft.com/office/officeart/2018/5/layout/IconLeafLabelList"/>
    <dgm:cxn modelId="{E732FFCE-A02A-4892-A3A8-CCB085668718}" type="presParOf" srcId="{C64174EE-894C-485E-BEBA-93446B3A0D13}" destId="{335C9EA5-DCED-43C5-B6A1-0A7A95F5B79B}" srcOrd="8" destOrd="0" presId="urn:microsoft.com/office/officeart/2018/5/layout/IconLeafLabelList"/>
    <dgm:cxn modelId="{2DF563B7-044B-487E-A906-CDF0003E29BC}" type="presParOf" srcId="{335C9EA5-DCED-43C5-B6A1-0A7A95F5B79B}" destId="{C82B398D-A6F3-4C25-96B7-44A5367776B2}" srcOrd="0" destOrd="0" presId="urn:microsoft.com/office/officeart/2018/5/layout/IconLeafLabelList"/>
    <dgm:cxn modelId="{DDEA842B-1F7D-4913-A0EE-E9AE83BC8031}" type="presParOf" srcId="{335C9EA5-DCED-43C5-B6A1-0A7A95F5B79B}" destId="{154BC22C-A5E7-4357-B1E1-155990482C88}" srcOrd="1" destOrd="0" presId="urn:microsoft.com/office/officeart/2018/5/layout/IconLeafLabelList"/>
    <dgm:cxn modelId="{DFFF1020-EE62-4955-9236-C63FD9D80799}" type="presParOf" srcId="{335C9EA5-DCED-43C5-B6A1-0A7A95F5B79B}" destId="{E0BF56C7-C9CD-42B2-8875-488DA0079F95}" srcOrd="2" destOrd="0" presId="urn:microsoft.com/office/officeart/2018/5/layout/IconLeafLabelList"/>
    <dgm:cxn modelId="{D1F2CD57-D9D0-41E1-8516-19EA3303252A}" type="presParOf" srcId="{335C9EA5-DCED-43C5-B6A1-0A7A95F5B79B}" destId="{B67591CD-0260-417C-A2D0-1B3EF930DD4B}" srcOrd="3" destOrd="0" presId="urn:microsoft.com/office/officeart/2018/5/layout/IconLeafLabelList"/>
    <dgm:cxn modelId="{4658B72D-E03E-450F-AB22-00D13FD73569}" type="presParOf" srcId="{C64174EE-894C-485E-BEBA-93446B3A0D13}" destId="{8BC5B2CB-8216-4D23-8405-415EF248740E}" srcOrd="9" destOrd="0" presId="urn:microsoft.com/office/officeart/2018/5/layout/IconLeafLabelList"/>
    <dgm:cxn modelId="{87BB1190-755D-4C11-A003-70188BB14E9C}" type="presParOf" srcId="{C64174EE-894C-485E-BEBA-93446B3A0D13}" destId="{E9D1757F-2CCA-458B-973C-EABCF80D9A19}" srcOrd="10" destOrd="0" presId="urn:microsoft.com/office/officeart/2018/5/layout/IconLeafLabelList"/>
    <dgm:cxn modelId="{4136C1E8-AD16-4907-830A-E5D1AAF57BE9}" type="presParOf" srcId="{E9D1757F-2CCA-458B-973C-EABCF80D9A19}" destId="{0680B367-E92A-45C3-9A83-CB97310E5F2E}" srcOrd="0" destOrd="0" presId="urn:microsoft.com/office/officeart/2018/5/layout/IconLeafLabelList"/>
    <dgm:cxn modelId="{035D92D2-18A0-48FE-AA61-69CB12D8E8BA}" type="presParOf" srcId="{E9D1757F-2CCA-458B-973C-EABCF80D9A19}" destId="{8672C579-28F4-4A0A-8D30-F864E7D0981C}" srcOrd="1" destOrd="0" presId="urn:microsoft.com/office/officeart/2018/5/layout/IconLeafLabelList"/>
    <dgm:cxn modelId="{986E19E4-A54C-41DB-B4F7-4D8BF0B41125}" type="presParOf" srcId="{E9D1757F-2CCA-458B-973C-EABCF80D9A19}" destId="{2204AF85-4A75-472C-933B-789CA884E5B6}" srcOrd="2" destOrd="0" presId="urn:microsoft.com/office/officeart/2018/5/layout/IconLeafLabelList"/>
    <dgm:cxn modelId="{B3837899-53AB-46CC-8D4C-64AD27699B5C}" type="presParOf" srcId="{E9D1757F-2CCA-458B-973C-EABCF80D9A19}" destId="{28F811F8-B0D6-4303-BBF6-2DF6B6BF11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A7C6F-AB76-42BA-9DB8-61C7A022D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B39492A-7744-4207-BAB4-48A8B7D7D070}">
      <dgm:prSet/>
      <dgm:spPr/>
      <dgm:t>
        <a:bodyPr/>
        <a:lstStyle/>
        <a:p>
          <a:r>
            <a:rPr lang="en-US" b="1" dirty="0"/>
            <a:t>User Story-1: </a:t>
          </a:r>
          <a:r>
            <a:rPr lang="en-US" dirty="0"/>
            <a:t>As a user, I want to register and set up a profile so that I can access personalized health tracking features.</a:t>
          </a:r>
        </a:p>
      </dgm:t>
    </dgm:pt>
    <dgm:pt modelId="{03F09DC0-F95B-4A1B-A356-B4520DECF3E4}" type="parTrans" cxnId="{9CF5B32F-BAF0-4F14-86F1-380BDD9FE379}">
      <dgm:prSet/>
      <dgm:spPr/>
      <dgm:t>
        <a:bodyPr/>
        <a:lstStyle/>
        <a:p>
          <a:endParaRPr lang="en-US"/>
        </a:p>
      </dgm:t>
    </dgm:pt>
    <dgm:pt modelId="{C69961A6-AC95-41AF-9FE1-830887587DEF}" type="sibTrans" cxnId="{9CF5B32F-BAF0-4F14-86F1-380BDD9FE379}">
      <dgm:prSet/>
      <dgm:spPr/>
      <dgm:t>
        <a:bodyPr/>
        <a:lstStyle/>
        <a:p>
          <a:endParaRPr lang="en-US"/>
        </a:p>
      </dgm:t>
    </dgm:pt>
    <dgm:pt modelId="{13B63118-4654-438E-BCED-083F6BA7475E}">
      <dgm:prSet/>
      <dgm:spPr/>
      <dgm:t>
        <a:bodyPr/>
        <a:lstStyle/>
        <a:p>
          <a:r>
            <a:rPr lang="en-US" b="1"/>
            <a:t>User Story-2: </a:t>
          </a:r>
          <a:r>
            <a:rPr lang="en-US"/>
            <a:t>As a user, I want to log my daily steps so that I can monitor my physical activity and progress.</a:t>
          </a:r>
        </a:p>
      </dgm:t>
    </dgm:pt>
    <dgm:pt modelId="{FFEB03E4-13B2-4D3D-A3D3-37840AE1C66C}" type="parTrans" cxnId="{9FB94559-01F7-42FA-9E52-06A3DF15DE33}">
      <dgm:prSet/>
      <dgm:spPr/>
      <dgm:t>
        <a:bodyPr/>
        <a:lstStyle/>
        <a:p>
          <a:endParaRPr lang="en-US"/>
        </a:p>
      </dgm:t>
    </dgm:pt>
    <dgm:pt modelId="{A8FE83E5-9E4F-48F9-BD16-37197223B770}" type="sibTrans" cxnId="{9FB94559-01F7-42FA-9E52-06A3DF15DE33}">
      <dgm:prSet/>
      <dgm:spPr/>
      <dgm:t>
        <a:bodyPr/>
        <a:lstStyle/>
        <a:p>
          <a:endParaRPr lang="en-US"/>
        </a:p>
      </dgm:t>
    </dgm:pt>
    <dgm:pt modelId="{058E5DD7-E690-4491-AC66-AF937DFC1427}">
      <dgm:prSet/>
      <dgm:spPr/>
      <dgm:t>
        <a:bodyPr/>
        <a:lstStyle/>
        <a:p>
          <a:r>
            <a:rPr lang="en-US" b="1"/>
            <a:t>User Story-3: </a:t>
          </a:r>
          <a:r>
            <a:rPr lang="en-US"/>
            <a:t>As a user, I want to set hydration goals so that I can stay on top of my daily water intake</a:t>
          </a:r>
        </a:p>
      </dgm:t>
    </dgm:pt>
    <dgm:pt modelId="{D71BAE84-B715-47A4-95A8-E6A3BA8B07D9}" type="parTrans" cxnId="{8C31E017-FD17-4B68-A255-81CC00344FC0}">
      <dgm:prSet/>
      <dgm:spPr/>
      <dgm:t>
        <a:bodyPr/>
        <a:lstStyle/>
        <a:p>
          <a:endParaRPr lang="en-US"/>
        </a:p>
      </dgm:t>
    </dgm:pt>
    <dgm:pt modelId="{9CAB88A9-E998-4E3A-B092-4A57DCEEA7F3}" type="sibTrans" cxnId="{8C31E017-FD17-4B68-A255-81CC00344FC0}">
      <dgm:prSet/>
      <dgm:spPr/>
      <dgm:t>
        <a:bodyPr/>
        <a:lstStyle/>
        <a:p>
          <a:endParaRPr lang="en-US"/>
        </a:p>
      </dgm:t>
    </dgm:pt>
    <dgm:pt modelId="{46DAFB06-A965-439A-A9CE-84E642EAEE27}">
      <dgm:prSet/>
      <dgm:spPr/>
      <dgm:t>
        <a:bodyPr/>
        <a:lstStyle/>
        <a:p>
          <a:r>
            <a:rPr lang="en-US" b="1"/>
            <a:t>User Story-4: </a:t>
          </a:r>
          <a:r>
            <a:rPr lang="en-US"/>
            <a:t>As a user, I want to view progress charts so that I can see trends in my health data.</a:t>
          </a:r>
        </a:p>
      </dgm:t>
    </dgm:pt>
    <dgm:pt modelId="{CEC6B246-4932-4AE1-8B94-935BA9F38F5B}" type="parTrans" cxnId="{46E6F5BE-1DEE-4034-8A18-3951371D6750}">
      <dgm:prSet/>
      <dgm:spPr/>
      <dgm:t>
        <a:bodyPr/>
        <a:lstStyle/>
        <a:p>
          <a:endParaRPr lang="en-US"/>
        </a:p>
      </dgm:t>
    </dgm:pt>
    <dgm:pt modelId="{0BD671E3-9553-4E2B-B3A7-4D1321F5551E}" type="sibTrans" cxnId="{46E6F5BE-1DEE-4034-8A18-3951371D6750}">
      <dgm:prSet/>
      <dgm:spPr/>
      <dgm:t>
        <a:bodyPr/>
        <a:lstStyle/>
        <a:p>
          <a:endParaRPr lang="en-US"/>
        </a:p>
      </dgm:t>
    </dgm:pt>
    <dgm:pt modelId="{13C2649D-9C6D-48A8-A931-17F072AF90EE}">
      <dgm:prSet/>
      <dgm:spPr/>
      <dgm:t>
        <a:bodyPr/>
        <a:lstStyle/>
        <a:p>
          <a:r>
            <a:rPr lang="en-US" b="1"/>
            <a:t>User Story-5: </a:t>
          </a:r>
          <a:r>
            <a:rPr lang="en-US"/>
            <a:t>As a user, I want to receive reminders for hydration and exercise so that I stay consistent with my goals.</a:t>
          </a:r>
        </a:p>
      </dgm:t>
    </dgm:pt>
    <dgm:pt modelId="{94E621D4-1365-4808-80F8-5263986C0BCA}" type="parTrans" cxnId="{86D5BEEB-D93D-46B7-8402-66329652512C}">
      <dgm:prSet/>
      <dgm:spPr/>
      <dgm:t>
        <a:bodyPr/>
        <a:lstStyle/>
        <a:p>
          <a:endParaRPr lang="en-US"/>
        </a:p>
      </dgm:t>
    </dgm:pt>
    <dgm:pt modelId="{54C17E95-BF05-4DC2-9FB6-B100FFF716E4}" type="sibTrans" cxnId="{86D5BEEB-D93D-46B7-8402-66329652512C}">
      <dgm:prSet/>
      <dgm:spPr/>
      <dgm:t>
        <a:bodyPr/>
        <a:lstStyle/>
        <a:p>
          <a:endParaRPr lang="en-US"/>
        </a:p>
      </dgm:t>
    </dgm:pt>
    <dgm:pt modelId="{E301699E-462D-4430-98E5-FA0E0BD7406C}">
      <dgm:prSet/>
      <dgm:spPr/>
      <dgm:t>
        <a:bodyPr/>
        <a:lstStyle/>
        <a:p>
          <a:r>
            <a:rPr lang="en-US" b="1" dirty="0"/>
            <a:t>User Story-6: </a:t>
          </a:r>
          <a:r>
            <a:rPr lang="en-US" dirty="0"/>
            <a:t>As a user, I want to register and set up a profile so that I can access personalized health tracking features.</a:t>
          </a:r>
        </a:p>
      </dgm:t>
    </dgm:pt>
    <dgm:pt modelId="{83B71965-4524-4EC6-A7CF-67F6CB51AB8C}" type="parTrans" cxnId="{60A7EE6B-23C8-4695-9123-1DBCBD4869C0}">
      <dgm:prSet/>
      <dgm:spPr/>
      <dgm:t>
        <a:bodyPr/>
        <a:lstStyle/>
        <a:p>
          <a:endParaRPr lang="en-US"/>
        </a:p>
      </dgm:t>
    </dgm:pt>
    <dgm:pt modelId="{EFF8D63B-087B-404C-8D0F-9A3B47798FD9}" type="sibTrans" cxnId="{60A7EE6B-23C8-4695-9123-1DBCBD4869C0}">
      <dgm:prSet/>
      <dgm:spPr/>
      <dgm:t>
        <a:bodyPr/>
        <a:lstStyle/>
        <a:p>
          <a:endParaRPr lang="en-US"/>
        </a:p>
      </dgm:t>
    </dgm:pt>
    <dgm:pt modelId="{6DCB84E6-F6A4-493E-B4A0-8A44D67CE6F4}" type="pres">
      <dgm:prSet presAssocID="{784A7C6F-AB76-42BA-9DB8-61C7A022D898}" presName="root" presStyleCnt="0">
        <dgm:presLayoutVars>
          <dgm:dir/>
          <dgm:resizeHandles val="exact"/>
        </dgm:presLayoutVars>
      </dgm:prSet>
      <dgm:spPr/>
    </dgm:pt>
    <dgm:pt modelId="{77368CD7-C30F-43C1-9969-1303B0C9203E}" type="pres">
      <dgm:prSet presAssocID="{CB39492A-7744-4207-BAB4-48A8B7D7D070}" presName="compNode" presStyleCnt="0"/>
      <dgm:spPr/>
    </dgm:pt>
    <dgm:pt modelId="{6496C36C-9B94-4CE7-8B6E-75E198B252A1}" type="pres">
      <dgm:prSet presAssocID="{CB39492A-7744-4207-BAB4-48A8B7D7D070}" presName="bgRect" presStyleLbl="bgShp" presStyleIdx="0" presStyleCnt="6"/>
      <dgm:spPr/>
    </dgm:pt>
    <dgm:pt modelId="{BE504547-8E53-4A01-88EE-3EBAE4DE1B7C}" type="pres">
      <dgm:prSet presAssocID="{CB39492A-7744-4207-BAB4-48A8B7D7D0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08236DA-F8CC-4C78-83B2-29FD159F40CB}" type="pres">
      <dgm:prSet presAssocID="{CB39492A-7744-4207-BAB4-48A8B7D7D070}" presName="spaceRect" presStyleCnt="0"/>
      <dgm:spPr/>
    </dgm:pt>
    <dgm:pt modelId="{40524681-74A7-4C54-A125-332B2C9D61A7}" type="pres">
      <dgm:prSet presAssocID="{CB39492A-7744-4207-BAB4-48A8B7D7D070}" presName="parTx" presStyleLbl="revTx" presStyleIdx="0" presStyleCnt="6">
        <dgm:presLayoutVars>
          <dgm:chMax val="0"/>
          <dgm:chPref val="0"/>
        </dgm:presLayoutVars>
      </dgm:prSet>
      <dgm:spPr/>
    </dgm:pt>
    <dgm:pt modelId="{ABD713B6-84EE-4123-A434-BDC9FD3ED5C8}" type="pres">
      <dgm:prSet presAssocID="{C69961A6-AC95-41AF-9FE1-830887587DEF}" presName="sibTrans" presStyleCnt="0"/>
      <dgm:spPr/>
    </dgm:pt>
    <dgm:pt modelId="{DBE615B5-3316-4AE5-BA9F-56E62FAA89E9}" type="pres">
      <dgm:prSet presAssocID="{13B63118-4654-438E-BCED-083F6BA7475E}" presName="compNode" presStyleCnt="0"/>
      <dgm:spPr/>
    </dgm:pt>
    <dgm:pt modelId="{944C45BF-C698-4897-A07C-84E904C7348A}" type="pres">
      <dgm:prSet presAssocID="{13B63118-4654-438E-BCED-083F6BA7475E}" presName="bgRect" presStyleLbl="bgShp" presStyleIdx="1" presStyleCnt="6"/>
      <dgm:spPr/>
    </dgm:pt>
    <dgm:pt modelId="{A00BCDCE-22D0-42AA-AD98-5D350AE275E3}" type="pres">
      <dgm:prSet presAssocID="{13B63118-4654-438E-BCED-083F6BA747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851EA4F-6F7A-4027-8B23-4BDE08344A87}" type="pres">
      <dgm:prSet presAssocID="{13B63118-4654-438E-BCED-083F6BA7475E}" presName="spaceRect" presStyleCnt="0"/>
      <dgm:spPr/>
    </dgm:pt>
    <dgm:pt modelId="{91391DA0-F3CC-4D32-8EF1-8C4BA2909750}" type="pres">
      <dgm:prSet presAssocID="{13B63118-4654-438E-BCED-083F6BA7475E}" presName="parTx" presStyleLbl="revTx" presStyleIdx="1" presStyleCnt="6">
        <dgm:presLayoutVars>
          <dgm:chMax val="0"/>
          <dgm:chPref val="0"/>
        </dgm:presLayoutVars>
      </dgm:prSet>
      <dgm:spPr/>
    </dgm:pt>
    <dgm:pt modelId="{3FA95AA6-0ADB-448B-B7F6-99FB41E5F6B6}" type="pres">
      <dgm:prSet presAssocID="{A8FE83E5-9E4F-48F9-BD16-37197223B770}" presName="sibTrans" presStyleCnt="0"/>
      <dgm:spPr/>
    </dgm:pt>
    <dgm:pt modelId="{FF8175A3-1CEB-437A-91D2-AFD3BE32DB49}" type="pres">
      <dgm:prSet presAssocID="{058E5DD7-E690-4491-AC66-AF937DFC1427}" presName="compNode" presStyleCnt="0"/>
      <dgm:spPr/>
    </dgm:pt>
    <dgm:pt modelId="{2BDAB719-5AEF-4949-8DDE-07F882A573A1}" type="pres">
      <dgm:prSet presAssocID="{058E5DD7-E690-4491-AC66-AF937DFC1427}" presName="bgRect" presStyleLbl="bgShp" presStyleIdx="2" presStyleCnt="6"/>
      <dgm:spPr/>
    </dgm:pt>
    <dgm:pt modelId="{46E14B09-7E17-4CEB-B4F9-4FBF0146CE13}" type="pres">
      <dgm:prSet presAssocID="{058E5DD7-E690-4491-AC66-AF937DFC14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3FB0CD8-9C49-4111-A74B-7B6EE31501F7}" type="pres">
      <dgm:prSet presAssocID="{058E5DD7-E690-4491-AC66-AF937DFC1427}" presName="spaceRect" presStyleCnt="0"/>
      <dgm:spPr/>
    </dgm:pt>
    <dgm:pt modelId="{97A6E726-467F-407A-AB56-1FEB06BA1C12}" type="pres">
      <dgm:prSet presAssocID="{058E5DD7-E690-4491-AC66-AF937DFC1427}" presName="parTx" presStyleLbl="revTx" presStyleIdx="2" presStyleCnt="6">
        <dgm:presLayoutVars>
          <dgm:chMax val="0"/>
          <dgm:chPref val="0"/>
        </dgm:presLayoutVars>
      </dgm:prSet>
      <dgm:spPr/>
    </dgm:pt>
    <dgm:pt modelId="{3C529D85-38A7-4C1E-B82E-6A7310F50F15}" type="pres">
      <dgm:prSet presAssocID="{9CAB88A9-E998-4E3A-B092-4A57DCEEA7F3}" presName="sibTrans" presStyleCnt="0"/>
      <dgm:spPr/>
    </dgm:pt>
    <dgm:pt modelId="{D9797AF8-6DB1-4DCA-A863-01EC6E883DE1}" type="pres">
      <dgm:prSet presAssocID="{46DAFB06-A965-439A-A9CE-84E642EAEE27}" presName="compNode" presStyleCnt="0"/>
      <dgm:spPr/>
    </dgm:pt>
    <dgm:pt modelId="{EA6DBCDB-FF0C-4F87-A163-878583A0258D}" type="pres">
      <dgm:prSet presAssocID="{46DAFB06-A965-439A-A9CE-84E642EAEE27}" presName="bgRect" presStyleLbl="bgShp" presStyleIdx="3" presStyleCnt="6"/>
      <dgm:spPr/>
    </dgm:pt>
    <dgm:pt modelId="{7F857376-2025-4781-89AE-8536C59FCC83}" type="pres">
      <dgm:prSet presAssocID="{46DAFB06-A965-439A-A9CE-84E642EAEE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A654FF6-C982-49DB-B2FA-D7E3A6DFC014}" type="pres">
      <dgm:prSet presAssocID="{46DAFB06-A965-439A-A9CE-84E642EAEE27}" presName="spaceRect" presStyleCnt="0"/>
      <dgm:spPr/>
    </dgm:pt>
    <dgm:pt modelId="{F8722622-51FE-4909-9013-4865FCFA901B}" type="pres">
      <dgm:prSet presAssocID="{46DAFB06-A965-439A-A9CE-84E642EAEE27}" presName="parTx" presStyleLbl="revTx" presStyleIdx="3" presStyleCnt="6">
        <dgm:presLayoutVars>
          <dgm:chMax val="0"/>
          <dgm:chPref val="0"/>
        </dgm:presLayoutVars>
      </dgm:prSet>
      <dgm:spPr/>
    </dgm:pt>
    <dgm:pt modelId="{8B0C27C1-95CF-4884-A5A8-DA3A5BBEE532}" type="pres">
      <dgm:prSet presAssocID="{0BD671E3-9553-4E2B-B3A7-4D1321F5551E}" presName="sibTrans" presStyleCnt="0"/>
      <dgm:spPr/>
    </dgm:pt>
    <dgm:pt modelId="{06D01A5E-C001-4433-B190-DB6B189FB729}" type="pres">
      <dgm:prSet presAssocID="{13C2649D-9C6D-48A8-A931-17F072AF90EE}" presName="compNode" presStyleCnt="0"/>
      <dgm:spPr/>
    </dgm:pt>
    <dgm:pt modelId="{34FC73B1-2160-4D6F-9963-A6099909A96C}" type="pres">
      <dgm:prSet presAssocID="{13C2649D-9C6D-48A8-A931-17F072AF90EE}" presName="bgRect" presStyleLbl="bgShp" presStyleIdx="4" presStyleCnt="6"/>
      <dgm:spPr/>
    </dgm:pt>
    <dgm:pt modelId="{A327441D-3757-4E75-8805-D62597140D3B}" type="pres">
      <dgm:prSet presAssocID="{13C2649D-9C6D-48A8-A931-17F072AF90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3377147-9A65-4C8A-9436-563BEA7A2CAF}" type="pres">
      <dgm:prSet presAssocID="{13C2649D-9C6D-48A8-A931-17F072AF90EE}" presName="spaceRect" presStyleCnt="0"/>
      <dgm:spPr/>
    </dgm:pt>
    <dgm:pt modelId="{5513B279-0E6D-4FD2-BD86-DFD8ADF57D16}" type="pres">
      <dgm:prSet presAssocID="{13C2649D-9C6D-48A8-A931-17F072AF90EE}" presName="parTx" presStyleLbl="revTx" presStyleIdx="4" presStyleCnt="6">
        <dgm:presLayoutVars>
          <dgm:chMax val="0"/>
          <dgm:chPref val="0"/>
        </dgm:presLayoutVars>
      </dgm:prSet>
      <dgm:spPr/>
    </dgm:pt>
    <dgm:pt modelId="{1F0FD5BD-A70D-4B62-AC94-2B7478AE81B3}" type="pres">
      <dgm:prSet presAssocID="{54C17E95-BF05-4DC2-9FB6-B100FFF716E4}" presName="sibTrans" presStyleCnt="0"/>
      <dgm:spPr/>
    </dgm:pt>
    <dgm:pt modelId="{164F7C8B-640E-457F-AA29-A4D7FE813B91}" type="pres">
      <dgm:prSet presAssocID="{E301699E-462D-4430-98E5-FA0E0BD7406C}" presName="compNode" presStyleCnt="0"/>
      <dgm:spPr/>
    </dgm:pt>
    <dgm:pt modelId="{55396FE4-B01C-40C1-BFA2-D46CE35B1576}" type="pres">
      <dgm:prSet presAssocID="{E301699E-462D-4430-98E5-FA0E0BD7406C}" presName="bgRect" presStyleLbl="bgShp" presStyleIdx="5" presStyleCnt="6"/>
      <dgm:spPr/>
    </dgm:pt>
    <dgm:pt modelId="{2C6FE3EF-5D76-4EB7-8E32-8AC10FC4DC68}" type="pres">
      <dgm:prSet presAssocID="{E301699E-462D-4430-98E5-FA0E0BD740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99F45EA-55A1-4CD5-BF23-3D82A54B5D61}" type="pres">
      <dgm:prSet presAssocID="{E301699E-462D-4430-98E5-FA0E0BD7406C}" presName="spaceRect" presStyleCnt="0"/>
      <dgm:spPr/>
    </dgm:pt>
    <dgm:pt modelId="{70DAD596-FA82-49E9-A8C8-93AEDB5E43C4}" type="pres">
      <dgm:prSet presAssocID="{E301699E-462D-4430-98E5-FA0E0BD7406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C31E017-FD17-4B68-A255-81CC00344FC0}" srcId="{784A7C6F-AB76-42BA-9DB8-61C7A022D898}" destId="{058E5DD7-E690-4491-AC66-AF937DFC1427}" srcOrd="2" destOrd="0" parTransId="{D71BAE84-B715-47A4-95A8-E6A3BA8B07D9}" sibTransId="{9CAB88A9-E998-4E3A-B092-4A57DCEEA7F3}"/>
    <dgm:cxn modelId="{9CF5B32F-BAF0-4F14-86F1-380BDD9FE379}" srcId="{784A7C6F-AB76-42BA-9DB8-61C7A022D898}" destId="{CB39492A-7744-4207-BAB4-48A8B7D7D070}" srcOrd="0" destOrd="0" parTransId="{03F09DC0-F95B-4A1B-A356-B4520DECF3E4}" sibTransId="{C69961A6-AC95-41AF-9FE1-830887587DEF}"/>
    <dgm:cxn modelId="{F1A53A3C-DDEA-445D-8A6C-C8D7FCA717F2}" type="presOf" srcId="{CB39492A-7744-4207-BAB4-48A8B7D7D070}" destId="{40524681-74A7-4C54-A125-332B2C9D61A7}" srcOrd="0" destOrd="0" presId="urn:microsoft.com/office/officeart/2018/2/layout/IconVerticalSolidList"/>
    <dgm:cxn modelId="{E9F7CA5C-A704-4972-913C-6C09C638A89D}" type="presOf" srcId="{13C2649D-9C6D-48A8-A931-17F072AF90EE}" destId="{5513B279-0E6D-4FD2-BD86-DFD8ADF57D16}" srcOrd="0" destOrd="0" presId="urn:microsoft.com/office/officeart/2018/2/layout/IconVerticalSolidList"/>
    <dgm:cxn modelId="{60A7EE6B-23C8-4695-9123-1DBCBD4869C0}" srcId="{784A7C6F-AB76-42BA-9DB8-61C7A022D898}" destId="{E301699E-462D-4430-98E5-FA0E0BD7406C}" srcOrd="5" destOrd="0" parTransId="{83B71965-4524-4EC6-A7CF-67F6CB51AB8C}" sibTransId="{EFF8D63B-087B-404C-8D0F-9A3B47798FD9}"/>
    <dgm:cxn modelId="{9FB94559-01F7-42FA-9E52-06A3DF15DE33}" srcId="{784A7C6F-AB76-42BA-9DB8-61C7A022D898}" destId="{13B63118-4654-438E-BCED-083F6BA7475E}" srcOrd="1" destOrd="0" parTransId="{FFEB03E4-13B2-4D3D-A3D3-37840AE1C66C}" sibTransId="{A8FE83E5-9E4F-48F9-BD16-37197223B770}"/>
    <dgm:cxn modelId="{D763347C-2773-4E8B-9009-979DB9B7BADC}" type="presOf" srcId="{46DAFB06-A965-439A-A9CE-84E642EAEE27}" destId="{F8722622-51FE-4909-9013-4865FCFA901B}" srcOrd="0" destOrd="0" presId="urn:microsoft.com/office/officeart/2018/2/layout/IconVerticalSolidList"/>
    <dgm:cxn modelId="{46E6F5BE-1DEE-4034-8A18-3951371D6750}" srcId="{784A7C6F-AB76-42BA-9DB8-61C7A022D898}" destId="{46DAFB06-A965-439A-A9CE-84E642EAEE27}" srcOrd="3" destOrd="0" parTransId="{CEC6B246-4932-4AE1-8B94-935BA9F38F5B}" sibTransId="{0BD671E3-9553-4E2B-B3A7-4D1321F5551E}"/>
    <dgm:cxn modelId="{B30FEACA-A9E0-4AD5-AA26-5CFD614D9D33}" type="presOf" srcId="{E301699E-462D-4430-98E5-FA0E0BD7406C}" destId="{70DAD596-FA82-49E9-A8C8-93AEDB5E43C4}" srcOrd="0" destOrd="0" presId="urn:microsoft.com/office/officeart/2018/2/layout/IconVerticalSolidList"/>
    <dgm:cxn modelId="{C13013CB-14F2-4FB7-B112-282900440F4D}" type="presOf" srcId="{784A7C6F-AB76-42BA-9DB8-61C7A022D898}" destId="{6DCB84E6-F6A4-493E-B4A0-8A44D67CE6F4}" srcOrd="0" destOrd="0" presId="urn:microsoft.com/office/officeart/2018/2/layout/IconVerticalSolidList"/>
    <dgm:cxn modelId="{D52351E2-C48C-40E4-9069-344F7AFE10A6}" type="presOf" srcId="{13B63118-4654-438E-BCED-083F6BA7475E}" destId="{91391DA0-F3CC-4D32-8EF1-8C4BA2909750}" srcOrd="0" destOrd="0" presId="urn:microsoft.com/office/officeart/2018/2/layout/IconVerticalSolidList"/>
    <dgm:cxn modelId="{86D5BEEB-D93D-46B7-8402-66329652512C}" srcId="{784A7C6F-AB76-42BA-9DB8-61C7A022D898}" destId="{13C2649D-9C6D-48A8-A931-17F072AF90EE}" srcOrd="4" destOrd="0" parTransId="{94E621D4-1365-4808-80F8-5263986C0BCA}" sibTransId="{54C17E95-BF05-4DC2-9FB6-B100FFF716E4}"/>
    <dgm:cxn modelId="{188CF8F1-A7EB-4E8F-8AE2-BFB0626E65A3}" type="presOf" srcId="{058E5DD7-E690-4491-AC66-AF937DFC1427}" destId="{97A6E726-467F-407A-AB56-1FEB06BA1C12}" srcOrd="0" destOrd="0" presId="urn:microsoft.com/office/officeart/2018/2/layout/IconVerticalSolidList"/>
    <dgm:cxn modelId="{54DF7E97-852B-4ABA-B24E-ED281695705D}" type="presParOf" srcId="{6DCB84E6-F6A4-493E-B4A0-8A44D67CE6F4}" destId="{77368CD7-C30F-43C1-9969-1303B0C9203E}" srcOrd="0" destOrd="0" presId="urn:microsoft.com/office/officeart/2018/2/layout/IconVerticalSolidList"/>
    <dgm:cxn modelId="{80D52AB2-D5F7-4821-97AE-9334AFB60BFB}" type="presParOf" srcId="{77368CD7-C30F-43C1-9969-1303B0C9203E}" destId="{6496C36C-9B94-4CE7-8B6E-75E198B252A1}" srcOrd="0" destOrd="0" presId="urn:microsoft.com/office/officeart/2018/2/layout/IconVerticalSolidList"/>
    <dgm:cxn modelId="{8B8B3D17-1BC6-477A-B0E0-413CA2752E8C}" type="presParOf" srcId="{77368CD7-C30F-43C1-9969-1303B0C9203E}" destId="{BE504547-8E53-4A01-88EE-3EBAE4DE1B7C}" srcOrd="1" destOrd="0" presId="urn:microsoft.com/office/officeart/2018/2/layout/IconVerticalSolidList"/>
    <dgm:cxn modelId="{07DED636-921F-4F07-ACB2-47EB712B6860}" type="presParOf" srcId="{77368CD7-C30F-43C1-9969-1303B0C9203E}" destId="{B08236DA-F8CC-4C78-83B2-29FD159F40CB}" srcOrd="2" destOrd="0" presId="urn:microsoft.com/office/officeart/2018/2/layout/IconVerticalSolidList"/>
    <dgm:cxn modelId="{CC768F09-173E-4D84-8762-730D3E36187A}" type="presParOf" srcId="{77368CD7-C30F-43C1-9969-1303B0C9203E}" destId="{40524681-74A7-4C54-A125-332B2C9D61A7}" srcOrd="3" destOrd="0" presId="urn:microsoft.com/office/officeart/2018/2/layout/IconVerticalSolidList"/>
    <dgm:cxn modelId="{C4B59C00-C913-4152-BCE1-4ACC59293287}" type="presParOf" srcId="{6DCB84E6-F6A4-493E-B4A0-8A44D67CE6F4}" destId="{ABD713B6-84EE-4123-A434-BDC9FD3ED5C8}" srcOrd="1" destOrd="0" presId="urn:microsoft.com/office/officeart/2018/2/layout/IconVerticalSolidList"/>
    <dgm:cxn modelId="{034C4602-4A40-4C05-BBFA-C5F7B74007B2}" type="presParOf" srcId="{6DCB84E6-F6A4-493E-B4A0-8A44D67CE6F4}" destId="{DBE615B5-3316-4AE5-BA9F-56E62FAA89E9}" srcOrd="2" destOrd="0" presId="urn:microsoft.com/office/officeart/2018/2/layout/IconVerticalSolidList"/>
    <dgm:cxn modelId="{9B85CEA6-4DCB-4542-9154-EC97412348D3}" type="presParOf" srcId="{DBE615B5-3316-4AE5-BA9F-56E62FAA89E9}" destId="{944C45BF-C698-4897-A07C-84E904C7348A}" srcOrd="0" destOrd="0" presId="urn:microsoft.com/office/officeart/2018/2/layout/IconVerticalSolidList"/>
    <dgm:cxn modelId="{EEEAEB25-AB96-46B7-81B9-1B9A3C72E139}" type="presParOf" srcId="{DBE615B5-3316-4AE5-BA9F-56E62FAA89E9}" destId="{A00BCDCE-22D0-42AA-AD98-5D350AE275E3}" srcOrd="1" destOrd="0" presId="urn:microsoft.com/office/officeart/2018/2/layout/IconVerticalSolidList"/>
    <dgm:cxn modelId="{03392AB1-C7C9-41BC-B7FB-1D934D617287}" type="presParOf" srcId="{DBE615B5-3316-4AE5-BA9F-56E62FAA89E9}" destId="{C851EA4F-6F7A-4027-8B23-4BDE08344A87}" srcOrd="2" destOrd="0" presId="urn:microsoft.com/office/officeart/2018/2/layout/IconVerticalSolidList"/>
    <dgm:cxn modelId="{8496CAD4-7ACB-403B-83DD-63E8863E3EE3}" type="presParOf" srcId="{DBE615B5-3316-4AE5-BA9F-56E62FAA89E9}" destId="{91391DA0-F3CC-4D32-8EF1-8C4BA2909750}" srcOrd="3" destOrd="0" presId="urn:microsoft.com/office/officeart/2018/2/layout/IconVerticalSolidList"/>
    <dgm:cxn modelId="{BEFE3A11-25D9-413D-B1F2-C1035B7D4CC8}" type="presParOf" srcId="{6DCB84E6-F6A4-493E-B4A0-8A44D67CE6F4}" destId="{3FA95AA6-0ADB-448B-B7F6-99FB41E5F6B6}" srcOrd="3" destOrd="0" presId="urn:microsoft.com/office/officeart/2018/2/layout/IconVerticalSolidList"/>
    <dgm:cxn modelId="{26C3FCE1-21F3-4577-BA32-80248E1BB648}" type="presParOf" srcId="{6DCB84E6-F6A4-493E-B4A0-8A44D67CE6F4}" destId="{FF8175A3-1CEB-437A-91D2-AFD3BE32DB49}" srcOrd="4" destOrd="0" presId="urn:microsoft.com/office/officeart/2018/2/layout/IconVerticalSolidList"/>
    <dgm:cxn modelId="{5935EB8C-6883-4EC2-AAC1-D7321CDA4D33}" type="presParOf" srcId="{FF8175A3-1CEB-437A-91D2-AFD3BE32DB49}" destId="{2BDAB719-5AEF-4949-8DDE-07F882A573A1}" srcOrd="0" destOrd="0" presId="urn:microsoft.com/office/officeart/2018/2/layout/IconVerticalSolidList"/>
    <dgm:cxn modelId="{F63900B5-5E77-466A-B731-E46C0DC32D7C}" type="presParOf" srcId="{FF8175A3-1CEB-437A-91D2-AFD3BE32DB49}" destId="{46E14B09-7E17-4CEB-B4F9-4FBF0146CE13}" srcOrd="1" destOrd="0" presId="urn:microsoft.com/office/officeart/2018/2/layout/IconVerticalSolidList"/>
    <dgm:cxn modelId="{F7D9A6DD-1258-4C58-9004-F7C459E0B103}" type="presParOf" srcId="{FF8175A3-1CEB-437A-91D2-AFD3BE32DB49}" destId="{A3FB0CD8-9C49-4111-A74B-7B6EE31501F7}" srcOrd="2" destOrd="0" presId="urn:microsoft.com/office/officeart/2018/2/layout/IconVerticalSolidList"/>
    <dgm:cxn modelId="{39251208-7D5A-4853-B2B5-BD5F771F2079}" type="presParOf" srcId="{FF8175A3-1CEB-437A-91D2-AFD3BE32DB49}" destId="{97A6E726-467F-407A-AB56-1FEB06BA1C12}" srcOrd="3" destOrd="0" presId="urn:microsoft.com/office/officeart/2018/2/layout/IconVerticalSolidList"/>
    <dgm:cxn modelId="{D212C6C4-CFB3-447C-BC51-197563FD73B9}" type="presParOf" srcId="{6DCB84E6-F6A4-493E-B4A0-8A44D67CE6F4}" destId="{3C529D85-38A7-4C1E-B82E-6A7310F50F15}" srcOrd="5" destOrd="0" presId="urn:microsoft.com/office/officeart/2018/2/layout/IconVerticalSolidList"/>
    <dgm:cxn modelId="{751879AB-6E50-4CA9-85A7-6FD7A63AB4BF}" type="presParOf" srcId="{6DCB84E6-F6A4-493E-B4A0-8A44D67CE6F4}" destId="{D9797AF8-6DB1-4DCA-A863-01EC6E883DE1}" srcOrd="6" destOrd="0" presId="urn:microsoft.com/office/officeart/2018/2/layout/IconVerticalSolidList"/>
    <dgm:cxn modelId="{B4F3248B-21DD-413E-86AA-A4ACBF342CE7}" type="presParOf" srcId="{D9797AF8-6DB1-4DCA-A863-01EC6E883DE1}" destId="{EA6DBCDB-FF0C-4F87-A163-878583A0258D}" srcOrd="0" destOrd="0" presId="urn:microsoft.com/office/officeart/2018/2/layout/IconVerticalSolidList"/>
    <dgm:cxn modelId="{485C4944-00EE-40F6-8459-3B257E3CA9DE}" type="presParOf" srcId="{D9797AF8-6DB1-4DCA-A863-01EC6E883DE1}" destId="{7F857376-2025-4781-89AE-8536C59FCC83}" srcOrd="1" destOrd="0" presId="urn:microsoft.com/office/officeart/2018/2/layout/IconVerticalSolidList"/>
    <dgm:cxn modelId="{23090239-94E3-485A-94A6-ECCDD19EECAA}" type="presParOf" srcId="{D9797AF8-6DB1-4DCA-A863-01EC6E883DE1}" destId="{8A654FF6-C982-49DB-B2FA-D7E3A6DFC014}" srcOrd="2" destOrd="0" presId="urn:microsoft.com/office/officeart/2018/2/layout/IconVerticalSolidList"/>
    <dgm:cxn modelId="{BC698BD4-471B-4DA7-92B3-2404D9F05A5B}" type="presParOf" srcId="{D9797AF8-6DB1-4DCA-A863-01EC6E883DE1}" destId="{F8722622-51FE-4909-9013-4865FCFA901B}" srcOrd="3" destOrd="0" presId="urn:microsoft.com/office/officeart/2018/2/layout/IconVerticalSolidList"/>
    <dgm:cxn modelId="{0EEB764C-F9BC-496B-91B0-9B4974C75BBC}" type="presParOf" srcId="{6DCB84E6-F6A4-493E-B4A0-8A44D67CE6F4}" destId="{8B0C27C1-95CF-4884-A5A8-DA3A5BBEE532}" srcOrd="7" destOrd="0" presId="urn:microsoft.com/office/officeart/2018/2/layout/IconVerticalSolidList"/>
    <dgm:cxn modelId="{2FDA79C9-A28E-4B54-AAF8-73E8D429E824}" type="presParOf" srcId="{6DCB84E6-F6A4-493E-B4A0-8A44D67CE6F4}" destId="{06D01A5E-C001-4433-B190-DB6B189FB729}" srcOrd="8" destOrd="0" presId="urn:microsoft.com/office/officeart/2018/2/layout/IconVerticalSolidList"/>
    <dgm:cxn modelId="{7A3BC454-3B97-430E-A366-05BF24D6B504}" type="presParOf" srcId="{06D01A5E-C001-4433-B190-DB6B189FB729}" destId="{34FC73B1-2160-4D6F-9963-A6099909A96C}" srcOrd="0" destOrd="0" presId="urn:microsoft.com/office/officeart/2018/2/layout/IconVerticalSolidList"/>
    <dgm:cxn modelId="{E137D9C3-6723-423A-9BFE-877C5071AB9C}" type="presParOf" srcId="{06D01A5E-C001-4433-B190-DB6B189FB729}" destId="{A327441D-3757-4E75-8805-D62597140D3B}" srcOrd="1" destOrd="0" presId="urn:microsoft.com/office/officeart/2018/2/layout/IconVerticalSolidList"/>
    <dgm:cxn modelId="{94E8B77D-FA60-4295-9550-821CF8CC9A88}" type="presParOf" srcId="{06D01A5E-C001-4433-B190-DB6B189FB729}" destId="{33377147-9A65-4C8A-9436-563BEA7A2CAF}" srcOrd="2" destOrd="0" presId="urn:microsoft.com/office/officeart/2018/2/layout/IconVerticalSolidList"/>
    <dgm:cxn modelId="{E7D97D7B-0A3F-46C5-9910-B42BD034D8B0}" type="presParOf" srcId="{06D01A5E-C001-4433-B190-DB6B189FB729}" destId="{5513B279-0E6D-4FD2-BD86-DFD8ADF57D16}" srcOrd="3" destOrd="0" presId="urn:microsoft.com/office/officeart/2018/2/layout/IconVerticalSolidList"/>
    <dgm:cxn modelId="{B38FB0FB-1971-413C-84C5-96F9CAEA0BE7}" type="presParOf" srcId="{6DCB84E6-F6A4-493E-B4A0-8A44D67CE6F4}" destId="{1F0FD5BD-A70D-4B62-AC94-2B7478AE81B3}" srcOrd="9" destOrd="0" presId="urn:microsoft.com/office/officeart/2018/2/layout/IconVerticalSolidList"/>
    <dgm:cxn modelId="{5A827BE2-DFE4-4FC5-ACF5-64913E21C9A5}" type="presParOf" srcId="{6DCB84E6-F6A4-493E-B4A0-8A44D67CE6F4}" destId="{164F7C8B-640E-457F-AA29-A4D7FE813B91}" srcOrd="10" destOrd="0" presId="urn:microsoft.com/office/officeart/2018/2/layout/IconVerticalSolidList"/>
    <dgm:cxn modelId="{5F69A484-B1DB-47A3-8A6C-DC01D8E69608}" type="presParOf" srcId="{164F7C8B-640E-457F-AA29-A4D7FE813B91}" destId="{55396FE4-B01C-40C1-BFA2-D46CE35B1576}" srcOrd="0" destOrd="0" presId="urn:microsoft.com/office/officeart/2018/2/layout/IconVerticalSolidList"/>
    <dgm:cxn modelId="{BFCCDE7A-CF07-49F9-9991-51DAAD4FCA9C}" type="presParOf" srcId="{164F7C8B-640E-457F-AA29-A4D7FE813B91}" destId="{2C6FE3EF-5D76-4EB7-8E32-8AC10FC4DC68}" srcOrd="1" destOrd="0" presId="urn:microsoft.com/office/officeart/2018/2/layout/IconVerticalSolidList"/>
    <dgm:cxn modelId="{5D2451BD-24B7-49F7-B6FC-DAB91B7609E8}" type="presParOf" srcId="{164F7C8B-640E-457F-AA29-A4D7FE813B91}" destId="{A99F45EA-55A1-4CD5-BF23-3D82A54B5D61}" srcOrd="2" destOrd="0" presId="urn:microsoft.com/office/officeart/2018/2/layout/IconVerticalSolidList"/>
    <dgm:cxn modelId="{09E69AC6-6FC3-4752-A4DF-94A863044AB2}" type="presParOf" srcId="{164F7C8B-640E-457F-AA29-A4D7FE813B91}" destId="{70DAD596-FA82-49E9-A8C8-93AEDB5E43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FB9F-02B1-4CCA-8EC2-A0BA664B0CB1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05299-B624-442F-BC6B-FD0C36868AD2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025A3-CC2F-4637-8BA6-A69C4AF61337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User Registration and Profile Management</a:t>
          </a:r>
          <a:endParaRPr lang="en-US" sz="1400" kern="1200" dirty="0"/>
        </a:p>
      </dsp:txBody>
      <dsp:txXfrm>
        <a:off x="518589" y="1265836"/>
        <a:ext cx="1582031" cy="632812"/>
      </dsp:txXfrm>
    </dsp:sp>
    <dsp:sp modelId="{3F3B5A91-5FC8-4CEA-B093-800F6F778030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BA41B-7375-4D5B-A0B8-3092BCD732D5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49CD-4939-47DB-A95E-68C35E2F584A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Health and Daily Activity Monitoring</a:t>
          </a:r>
          <a:endParaRPr lang="en-US" sz="1400" kern="1200" dirty="0"/>
        </a:p>
      </dsp:txBody>
      <dsp:txXfrm>
        <a:off x="2377476" y="1265836"/>
        <a:ext cx="1582031" cy="632812"/>
      </dsp:txXfrm>
    </dsp:sp>
    <dsp:sp modelId="{CFF7DACC-E4C8-4D1D-B986-A11506A99A2F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8689F-114B-472C-91BA-6CE142F52DAE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C78FB-66DB-4312-8D0F-31EE6B68DA44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Goal Setting and Progress Analysis</a:t>
          </a:r>
          <a:endParaRPr lang="en-US" sz="1400" kern="1200" dirty="0"/>
        </a:p>
      </dsp:txBody>
      <dsp:txXfrm>
        <a:off x="4236363" y="1265836"/>
        <a:ext cx="1582031" cy="632812"/>
      </dsp:txXfrm>
    </dsp:sp>
    <dsp:sp modelId="{95B50F2F-9979-41BE-86B9-BDBABEF4E5FD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D6FA8-5C93-4979-AB4B-5D556EC06C0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E228-4A3E-4A5A-9F4A-091E6E116F3C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Wearable Device Integration</a:t>
          </a:r>
          <a:endParaRPr lang="en-US" sz="1400" kern="1200" dirty="0"/>
        </a:p>
      </dsp:txBody>
      <dsp:txXfrm>
        <a:off x="6095249" y="1265836"/>
        <a:ext cx="1582031" cy="632812"/>
      </dsp:txXfrm>
    </dsp:sp>
    <dsp:sp modelId="{C82B398D-A6F3-4C25-96B7-44A5367776B2}">
      <dsp:nvSpPr>
        <dsp:cNvPr id="0" name=""/>
        <dsp:cNvSpPr/>
      </dsp:nvSpPr>
      <dsp:spPr>
        <a:xfrm>
          <a:off x="268597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BC22C-A5E7-4357-B1E1-155990482C88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591CD-0260-417C-A2D0-1B3EF930DD4B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Alerts and Notifications</a:t>
          </a:r>
          <a:endParaRPr lang="en-US" sz="1400" kern="1200" dirty="0"/>
        </a:p>
      </dsp:txBody>
      <dsp:txXfrm>
        <a:off x="2377476" y="3559781"/>
        <a:ext cx="1582031" cy="632812"/>
      </dsp:txXfrm>
    </dsp:sp>
    <dsp:sp modelId="{0680B367-E92A-45C3-9A83-CB97310E5F2E}">
      <dsp:nvSpPr>
        <dsp:cNvPr id="0" name=""/>
        <dsp:cNvSpPr/>
      </dsp:nvSpPr>
      <dsp:spPr>
        <a:xfrm>
          <a:off x="454485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C579-28F4-4A0A-8D30-F864E7D0981C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11F8-B0D6-4303-BBF6-2DF6B6BF110A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Visual Data Insights</a:t>
          </a:r>
          <a:endParaRPr lang="en-US" sz="1400" kern="1200" dirty="0"/>
        </a:p>
      </dsp:txBody>
      <dsp:txXfrm>
        <a:off x="4236363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6C36C-9B94-4CE7-8B6E-75E198B252A1}">
      <dsp:nvSpPr>
        <dsp:cNvPr id="0" name=""/>
        <dsp:cNvSpPr/>
      </dsp:nvSpPr>
      <dsp:spPr>
        <a:xfrm>
          <a:off x="0" y="1808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4547-8E53-4A01-88EE-3EBAE4DE1B7C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24681-74A7-4C54-A125-332B2C9D61A7}">
      <dsp:nvSpPr>
        <dsp:cNvPr id="0" name=""/>
        <dsp:cNvSpPr/>
      </dsp:nvSpPr>
      <dsp:spPr>
        <a:xfrm>
          <a:off x="889864" y="1808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Story-1: </a:t>
          </a:r>
          <a:r>
            <a:rPr lang="en-US" sz="1400" kern="1200" dirty="0"/>
            <a:t>As a user, I want to register and set up a profile so that I can access personalized health tracking features.</a:t>
          </a:r>
        </a:p>
      </dsp:txBody>
      <dsp:txXfrm>
        <a:off x="889864" y="1808"/>
        <a:ext cx="3794084" cy="770445"/>
      </dsp:txXfrm>
    </dsp:sp>
    <dsp:sp modelId="{944C45BF-C698-4897-A07C-84E904C7348A}">
      <dsp:nvSpPr>
        <dsp:cNvPr id="0" name=""/>
        <dsp:cNvSpPr/>
      </dsp:nvSpPr>
      <dsp:spPr>
        <a:xfrm>
          <a:off x="0" y="964865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BCDCE-22D0-42AA-AD98-5D350AE275E3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91DA0-F3CC-4D32-8EF1-8C4BA2909750}">
      <dsp:nvSpPr>
        <dsp:cNvPr id="0" name=""/>
        <dsp:cNvSpPr/>
      </dsp:nvSpPr>
      <dsp:spPr>
        <a:xfrm>
          <a:off x="889864" y="964865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Story-2: </a:t>
          </a:r>
          <a:r>
            <a:rPr lang="en-US" sz="1400" kern="1200"/>
            <a:t>As a user, I want to log my daily steps so that I can monitor my physical activity and progress.</a:t>
          </a:r>
        </a:p>
      </dsp:txBody>
      <dsp:txXfrm>
        <a:off x="889864" y="964865"/>
        <a:ext cx="3794084" cy="770445"/>
      </dsp:txXfrm>
    </dsp:sp>
    <dsp:sp modelId="{2BDAB719-5AEF-4949-8DDE-07F882A573A1}">
      <dsp:nvSpPr>
        <dsp:cNvPr id="0" name=""/>
        <dsp:cNvSpPr/>
      </dsp:nvSpPr>
      <dsp:spPr>
        <a:xfrm>
          <a:off x="0" y="1927922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14B09-7E17-4CEB-B4F9-4FBF0146CE13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6E726-467F-407A-AB56-1FEB06BA1C12}">
      <dsp:nvSpPr>
        <dsp:cNvPr id="0" name=""/>
        <dsp:cNvSpPr/>
      </dsp:nvSpPr>
      <dsp:spPr>
        <a:xfrm>
          <a:off x="889864" y="1927922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Story-3: </a:t>
          </a:r>
          <a:r>
            <a:rPr lang="en-US" sz="1400" kern="1200"/>
            <a:t>As a user, I want to set hydration goals so that I can stay on top of my daily water intake</a:t>
          </a:r>
        </a:p>
      </dsp:txBody>
      <dsp:txXfrm>
        <a:off x="889864" y="1927922"/>
        <a:ext cx="3794084" cy="770445"/>
      </dsp:txXfrm>
    </dsp:sp>
    <dsp:sp modelId="{EA6DBCDB-FF0C-4F87-A163-878583A0258D}">
      <dsp:nvSpPr>
        <dsp:cNvPr id="0" name=""/>
        <dsp:cNvSpPr/>
      </dsp:nvSpPr>
      <dsp:spPr>
        <a:xfrm>
          <a:off x="0" y="2890979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7376-2025-4781-89AE-8536C59FCC83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22622-51FE-4909-9013-4865FCFA901B}">
      <dsp:nvSpPr>
        <dsp:cNvPr id="0" name=""/>
        <dsp:cNvSpPr/>
      </dsp:nvSpPr>
      <dsp:spPr>
        <a:xfrm>
          <a:off x="889864" y="2890979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Story-4: </a:t>
          </a:r>
          <a:r>
            <a:rPr lang="en-US" sz="1400" kern="1200"/>
            <a:t>As a user, I want to view progress charts so that I can see trends in my health data.</a:t>
          </a:r>
        </a:p>
      </dsp:txBody>
      <dsp:txXfrm>
        <a:off x="889864" y="2890979"/>
        <a:ext cx="3794084" cy="770445"/>
      </dsp:txXfrm>
    </dsp:sp>
    <dsp:sp modelId="{34FC73B1-2160-4D6F-9963-A6099909A96C}">
      <dsp:nvSpPr>
        <dsp:cNvPr id="0" name=""/>
        <dsp:cNvSpPr/>
      </dsp:nvSpPr>
      <dsp:spPr>
        <a:xfrm>
          <a:off x="0" y="3854036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7441D-3757-4E75-8805-D62597140D3B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3B279-0E6D-4FD2-BD86-DFD8ADF57D16}">
      <dsp:nvSpPr>
        <dsp:cNvPr id="0" name=""/>
        <dsp:cNvSpPr/>
      </dsp:nvSpPr>
      <dsp:spPr>
        <a:xfrm>
          <a:off x="889864" y="3854036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Story-5: </a:t>
          </a:r>
          <a:r>
            <a:rPr lang="en-US" sz="1400" kern="1200"/>
            <a:t>As a user, I want to receive reminders for hydration and exercise so that I stay consistent with my goals.</a:t>
          </a:r>
        </a:p>
      </dsp:txBody>
      <dsp:txXfrm>
        <a:off x="889864" y="3854036"/>
        <a:ext cx="3794084" cy="770445"/>
      </dsp:txXfrm>
    </dsp:sp>
    <dsp:sp modelId="{55396FE4-B01C-40C1-BFA2-D46CE35B1576}">
      <dsp:nvSpPr>
        <dsp:cNvPr id="0" name=""/>
        <dsp:cNvSpPr/>
      </dsp:nvSpPr>
      <dsp:spPr>
        <a:xfrm>
          <a:off x="0" y="4817093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FE3EF-5D76-4EB7-8E32-8AC10FC4DC68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AD596-FA82-49E9-A8C8-93AEDB5E43C4}">
      <dsp:nvSpPr>
        <dsp:cNvPr id="0" name=""/>
        <dsp:cNvSpPr/>
      </dsp:nvSpPr>
      <dsp:spPr>
        <a:xfrm>
          <a:off x="889864" y="4817093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Story-6: </a:t>
          </a:r>
          <a:r>
            <a:rPr lang="en-US" sz="1400" kern="1200" dirty="0"/>
            <a:t>As a user, I want to register and set up a profile so that I can access personalized health tracking features.</a:t>
          </a:r>
        </a:p>
      </dsp:txBody>
      <dsp:txXfrm>
        <a:off x="889864" y="4817093"/>
        <a:ext cx="3794084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aspberries at a farmer's market">
            <a:extLst>
              <a:ext uri="{FF2B5EF4-FFF2-40B4-BE49-F238E27FC236}">
                <a16:creationId xmlns:a16="http://schemas.microsoft.com/office/drawing/2014/main" id="{646585B4-E4B6-8B42-8867-3B894D58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333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8645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 dirty="0">
                <a:solidFill>
                  <a:srgbClr val="FFFFFF"/>
                </a:solidFill>
              </a:rPr>
              <a:t>Farmers' Market Setup and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159045"/>
            <a:ext cx="4000500" cy="1722909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Project by: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Ali Abedini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Elham Keshavarzsafiei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Aynaz Sardast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Shakiba Salmanpour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Md Fahim Hossain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4B95-DFDE-F9EA-C5B6-077C372B1890}"/>
              </a:ext>
            </a:extLst>
          </p:cNvPr>
          <p:cNvSpPr txBox="1">
            <a:spLocks/>
          </p:cNvSpPr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Structure Plan Graph</a:t>
            </a:r>
          </a:p>
        </p:txBody>
      </p:sp>
      <p:pic>
        <p:nvPicPr>
          <p:cNvPr id="3" name="Content Placeholder 70">
            <a:extLst>
              <a:ext uri="{FF2B5EF4-FFF2-40B4-BE49-F238E27FC236}">
                <a16:creationId xmlns:a16="http://schemas.microsoft.com/office/drawing/2014/main" id="{7DCBF78E-681E-A780-2A2E-8831BB3B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1" y="2354239"/>
            <a:ext cx="777947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62DE-172A-4BCE-91A5-A409DD82DE79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D0A7E8-81B0-7186-41B3-146F8E7D19F7}"/>
              </a:ext>
            </a:extLst>
          </p:cNvPr>
          <p:cNvSpPr txBox="1">
            <a:spLocks/>
          </p:cNvSpPr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Schedule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CF055CE-39DF-9DF4-14CD-5074AB20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24168" y="2514480"/>
            <a:ext cx="8495662" cy="33557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5ACDC0-F373-7BBC-1110-3E3F38A29901}"/>
              </a:ext>
            </a:extLst>
          </p:cNvPr>
          <p:cNvSpPr txBox="1">
            <a:spLocks/>
          </p:cNvSpPr>
          <p:nvPr/>
        </p:nvSpPr>
        <p:spPr>
          <a:xfrm>
            <a:off x="3721669" y="5958347"/>
            <a:ext cx="1700658" cy="4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 dirty="0">
                <a:latin typeface="+mj-lt"/>
                <a:ea typeface="+mj-ea"/>
                <a:cs typeface="+mj-cs"/>
              </a:rPr>
              <a:t>Figure: Gantt Chart</a:t>
            </a:r>
          </a:p>
        </p:txBody>
      </p:sp>
    </p:spTree>
    <p:extLst>
      <p:ext uri="{BB962C8B-B14F-4D97-AF65-F5344CB8AC3E}">
        <p14:creationId xmlns:p14="http://schemas.microsoft.com/office/powerpoint/2010/main" val="41491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E15E5-3E02-7FFD-CB6F-FC5B9503071F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Planning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A563E92-CE7F-4570-4293-4AE8BF3A6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05213"/>
              </p:ext>
            </p:extLst>
          </p:nvPr>
        </p:nvGraphicFramePr>
        <p:xfrm>
          <a:off x="707923" y="1975967"/>
          <a:ext cx="7737988" cy="440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476">
                  <a:extLst>
                    <a:ext uri="{9D8B030D-6E8A-4147-A177-3AD203B41FA5}">
                      <a16:colId xmlns:a16="http://schemas.microsoft.com/office/drawing/2014/main" val="2117501325"/>
                    </a:ext>
                  </a:extLst>
                </a:gridCol>
                <a:gridCol w="1755032">
                  <a:extLst>
                    <a:ext uri="{9D8B030D-6E8A-4147-A177-3AD203B41FA5}">
                      <a16:colId xmlns:a16="http://schemas.microsoft.com/office/drawing/2014/main" val="3718607635"/>
                    </a:ext>
                  </a:extLst>
                </a:gridCol>
                <a:gridCol w="2472797">
                  <a:extLst>
                    <a:ext uri="{9D8B030D-6E8A-4147-A177-3AD203B41FA5}">
                      <a16:colId xmlns:a16="http://schemas.microsoft.com/office/drawing/2014/main" val="4269059390"/>
                    </a:ext>
                  </a:extLst>
                </a:gridCol>
                <a:gridCol w="1570834">
                  <a:extLst>
                    <a:ext uri="{9D8B030D-6E8A-4147-A177-3AD203B41FA5}">
                      <a16:colId xmlns:a16="http://schemas.microsoft.com/office/drawing/2014/main" val="2363024718"/>
                    </a:ext>
                  </a:extLst>
                </a:gridCol>
                <a:gridCol w="1419849">
                  <a:extLst>
                    <a:ext uri="{9D8B030D-6E8A-4147-A177-3AD203B41FA5}">
                      <a16:colId xmlns:a16="http://schemas.microsoft.com/office/drawing/2014/main" val="3501376861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Type of Resource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Quantity (hours or pieces)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Costs per Unit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Total Costs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729492769"/>
                  </a:ext>
                </a:extLst>
              </a:tr>
              <a:tr h="2526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Human Resource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100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€20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€8,300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6207686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75 hours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4223769719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75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724545169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90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845636855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75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4399828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Material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 flyers/30 posters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€650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599557694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100 forms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€0.5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2553140396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761618910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2441817530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</a:rPr>
                        <a:t>3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Tools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Multiple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02201714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Parts from Suppliers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€10,500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462323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€200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018196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81555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D252-A9E3-99C0-6394-3780D5EC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r>
              <a:rPr lang="en-US" dirty="0"/>
              <a:t>Total Project Costing</a:t>
            </a:r>
          </a:p>
        </p:txBody>
      </p:sp>
      <p:pic>
        <p:nvPicPr>
          <p:cNvPr id="39" name="Picture 38" descr="Calculator, pen, compass, money and a paper with graphs printed on it">
            <a:extLst>
              <a:ext uri="{FF2B5EF4-FFF2-40B4-BE49-F238E27FC236}">
                <a16:creationId xmlns:a16="http://schemas.microsoft.com/office/drawing/2014/main" id="{E3AAD6A1-EC98-ACB3-9284-B01969D4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5" r="27992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488F-DE40-E5DC-B213-D1DD83E5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002" y="2333297"/>
            <a:ext cx="4414683" cy="3843666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total project costs, including the resource costs and risk surcharge, are summarized below: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 Costs: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€19,750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 Surcharge: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€4,400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Project Budget: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€24,150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Incorporating the risk surcharge and detailed cost breakdown ensures the project is financially equipped to handle unforeseen challenges and achieve a successful market launch.</a:t>
            </a:r>
          </a:p>
        </p:txBody>
      </p:sp>
    </p:spTree>
    <p:extLst>
      <p:ext uri="{BB962C8B-B14F-4D97-AF65-F5344CB8AC3E}">
        <p14:creationId xmlns:p14="http://schemas.microsoft.com/office/powerpoint/2010/main" val="32068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1F3E2D89-4D9A-489F-F178-6F11F56F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00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F2528-8D5C-7037-B534-5208BB87B8BD}"/>
              </a:ext>
            </a:extLst>
          </p:cNvPr>
          <p:cNvSpPr txBox="1"/>
          <p:nvPr/>
        </p:nvSpPr>
        <p:spPr>
          <a:xfrm>
            <a:off x="5886450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C0A7ABF3-5BA6-F93B-A95D-AE64AD70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87" r="14963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3402-B4D0-9D08-D73E-AE90C1428715}"/>
              </a:ext>
            </a:extLst>
          </p:cNvPr>
          <p:cNvSpPr txBox="1">
            <a:spLocks/>
          </p:cNvSpPr>
          <p:nvPr/>
        </p:nvSpPr>
        <p:spPr>
          <a:xfrm>
            <a:off x="628650" y="935397"/>
            <a:ext cx="286664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700" dirty="0"/>
              <a:t>Health Track - Personal Health and Fitness Tracker</a:t>
            </a:r>
            <a:br>
              <a:rPr lang="en-US" sz="2700" dirty="0"/>
            </a:br>
            <a:r>
              <a:rPr lang="en-US" sz="2000" dirty="0"/>
              <a:t>-Agile Project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AEC0-5648-DF62-42E9-6B847AFBB4D8}"/>
              </a:ext>
            </a:extLst>
          </p:cNvPr>
          <p:cNvSpPr txBox="1">
            <a:spLocks/>
          </p:cNvSpPr>
          <p:nvPr/>
        </p:nvSpPr>
        <p:spPr>
          <a:xfrm>
            <a:off x="628650" y="3004473"/>
            <a:ext cx="2866641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None/>
            </a:pPr>
            <a:r>
              <a:rPr lang="en-US" sz="1800" dirty="0"/>
              <a:t>Project by: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Ali </a:t>
            </a:r>
            <a:r>
              <a:rPr lang="en-US" sz="1800" dirty="0" err="1"/>
              <a:t>Abedini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Elham </a:t>
            </a:r>
            <a:r>
              <a:rPr lang="en-US" sz="1800" dirty="0" err="1"/>
              <a:t>Keshavarzsafiei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Aynaz</a:t>
            </a:r>
            <a:r>
              <a:rPr lang="en-US" sz="1800" dirty="0"/>
              <a:t> </a:t>
            </a:r>
            <a:r>
              <a:rPr lang="en-US" sz="1800" dirty="0" err="1"/>
              <a:t>Sardast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Shakiba</a:t>
            </a:r>
            <a:r>
              <a:rPr lang="en-US" sz="1800" dirty="0"/>
              <a:t> </a:t>
            </a:r>
            <a:r>
              <a:rPr lang="en-US" sz="1800" dirty="0" err="1"/>
              <a:t>Salmanpour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Md Fahim Hossain</a:t>
            </a:r>
          </a:p>
        </p:txBody>
      </p:sp>
    </p:spTree>
    <p:extLst>
      <p:ext uri="{BB962C8B-B14F-4D97-AF65-F5344CB8AC3E}">
        <p14:creationId xmlns:p14="http://schemas.microsoft.com/office/powerpoint/2010/main" val="4234277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F4CB7-7FCB-08CE-3967-23A7CC823A76}"/>
              </a:ext>
            </a:extLst>
          </p:cNvPr>
          <p:cNvSpPr txBox="1">
            <a:spLocks/>
          </p:cNvSpPr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Functionalties</a:t>
            </a: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AA60F5F1-A20E-6247-5D9E-810B6CFCE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28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5152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598D0-17CC-7DC3-920D-272F703B9365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Vision Board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7BEB80-0A07-B0A6-0DBA-59102993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91584"/>
              </p:ext>
            </p:extLst>
          </p:nvPr>
        </p:nvGraphicFramePr>
        <p:xfrm>
          <a:off x="865976" y="1966293"/>
          <a:ext cx="7412046" cy="4452165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457665">
                  <a:extLst>
                    <a:ext uri="{9D8B030D-6E8A-4147-A177-3AD203B41FA5}">
                      <a16:colId xmlns:a16="http://schemas.microsoft.com/office/drawing/2014/main" val="2944469126"/>
                    </a:ext>
                  </a:extLst>
                </a:gridCol>
                <a:gridCol w="5954381">
                  <a:extLst>
                    <a:ext uri="{9D8B030D-6E8A-4147-A177-3AD203B41FA5}">
                      <a16:colId xmlns:a16="http://schemas.microsoft.com/office/drawing/2014/main" val="796554167"/>
                    </a:ext>
                  </a:extLst>
                </a:gridCol>
              </a:tblGrid>
              <a:tr h="503977">
                <a:tc>
                  <a:txBody>
                    <a:bodyPr/>
                    <a:lstStyle/>
                    <a:p>
                      <a:pPr marL="0" marR="0" algn="ctr"/>
                      <a:r>
                        <a:rPr lang="de-DE" sz="2000" b="0" cap="none" spc="0">
                          <a:solidFill>
                            <a:schemeClr val="bg1"/>
                          </a:solidFill>
                          <a:effectLst/>
                        </a:rPr>
                        <a:t>Section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de-DE" sz="20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35641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Vision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Empower users to live healthier, more balanced lives by providing a personalized health tracking platform.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33812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en-US" sz="1500" b="1" cap="none" spc="0">
                          <a:solidFill>
                            <a:schemeClr val="bg1"/>
                          </a:solidFill>
                          <a:effectLst/>
                        </a:rPr>
                        <a:t>Target Group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Health-conscious individuals, fitness enthusiasts, and users with wearable devices seeking to improve their lifestyle.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32157"/>
                  </a:ext>
                </a:extLst>
              </a:tr>
              <a:tr h="1105367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Track physical activities (steps, exercise).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Monitor hydration, nutrition, and sleep.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Set and achieve fitness goals.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View progress insights to stay motivated.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5594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Product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A mobile app that allows users to log activities, integrate with wearable devices, receive reminders, and view progress reports.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29666"/>
                  </a:ext>
                </a:extLst>
              </a:tr>
              <a:tr h="879846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Business Goals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Attract 50,000 active users within the first year.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Partner with wearable device companies.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Generate revenue via premium subscriptions and ads.</a:t>
                      </a:r>
                      <a:endParaRPr lang="en-US" sz="15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6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BAB18-A567-C317-7A8D-ACBECB9A828A}"/>
              </a:ext>
            </a:extLst>
          </p:cNvPr>
          <p:cNvSpPr txBox="1"/>
          <p:nvPr/>
        </p:nvSpPr>
        <p:spPr>
          <a:xfrm>
            <a:off x="359545" y="471360"/>
            <a:ext cx="295476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9B4870F8-7BD0-FEBA-C359-B05A2B50F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2690"/>
              </p:ext>
            </p:extLst>
          </p:nvPr>
        </p:nvGraphicFramePr>
        <p:xfrm>
          <a:off x="3831401" y="47136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C16806-0984-6E49-1C69-07503C88C29E}"/>
              </a:ext>
            </a:extLst>
          </p:cNvPr>
          <p:cNvSpPr txBox="1"/>
          <p:nvPr/>
        </p:nvSpPr>
        <p:spPr>
          <a:xfrm>
            <a:off x="3769360" y="6258560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Continue…..</a:t>
            </a:r>
          </a:p>
        </p:txBody>
      </p:sp>
    </p:spTree>
    <p:extLst>
      <p:ext uri="{BB962C8B-B14F-4D97-AF65-F5344CB8AC3E}">
        <p14:creationId xmlns:p14="http://schemas.microsoft.com/office/powerpoint/2010/main" val="2577996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6B5D-48B8-8AB8-7810-DA0BF9C620A2}"/>
              </a:ext>
            </a:extLst>
          </p:cNvPr>
          <p:cNvSpPr>
            <a:spLocks noGrp="1"/>
          </p:cNvSpPr>
          <p:nvPr/>
        </p:nvSpPr>
        <p:spPr>
          <a:xfrm>
            <a:off x="4550236" y="819140"/>
            <a:ext cx="3630007" cy="68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MVP Overview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39B32B9-13DE-F0CE-1719-5B214948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5C545-C7B4-2428-2303-85A6EA31D04D}"/>
              </a:ext>
            </a:extLst>
          </p:cNvPr>
          <p:cNvSpPr txBox="1"/>
          <p:nvPr/>
        </p:nvSpPr>
        <p:spPr>
          <a:xfrm>
            <a:off x="3749040" y="1916737"/>
            <a:ext cx="523240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Core Features of the MVP: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Registration and Profile Setup.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Track daily steps to monitor physical activity.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Set hydration goals to maintain daily water intake.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View progress charts to track health trends.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Get reminders for hydration and exercise.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Track calorie intake to monitor diet.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Sync smartwatch to automate activity tracking.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View weekly health summaries to track progress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Customize notifications for relevant reminders.</a:t>
            </a:r>
          </a:p>
        </p:txBody>
      </p:sp>
    </p:spTree>
    <p:extLst>
      <p:ext uri="{BB962C8B-B14F-4D97-AF65-F5344CB8AC3E}">
        <p14:creationId xmlns:p14="http://schemas.microsoft.com/office/powerpoint/2010/main" val="2531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357" y="458350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95" y="2320412"/>
            <a:ext cx="3754843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This project aims to establish a Farmers Market where local farmers and artisans can sell fresh produce and handmade goods directly to the community. It promotes local agriculture, strengthens community ties, and supports sustainable practices.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Total Budget: </a:t>
            </a:r>
            <a:r>
              <a:rPr lang="en-US" sz="1700" b="1" dirty="0"/>
              <a:t>€24,500</a:t>
            </a:r>
          </a:p>
          <a:p>
            <a:pPr marL="0" indent="0">
              <a:buNone/>
            </a:pPr>
            <a:r>
              <a:rPr lang="en-US" sz="1700" dirty="0"/>
              <a:t>Time frame : From </a:t>
            </a:r>
            <a:r>
              <a:rPr lang="en-US" sz="1700" b="1" dirty="0"/>
              <a:t>11.10.24</a:t>
            </a:r>
            <a:r>
              <a:rPr lang="en-US" sz="1700" dirty="0"/>
              <a:t>  To </a:t>
            </a:r>
            <a:r>
              <a:rPr lang="en-US" sz="1700" b="1" dirty="0"/>
              <a:t>10.01.25</a:t>
            </a:r>
          </a:p>
        </p:txBody>
      </p:sp>
      <p:pic>
        <p:nvPicPr>
          <p:cNvPr id="22" name="Picture 21" descr="Fruits and vegetables in crates">
            <a:extLst>
              <a:ext uri="{FF2B5EF4-FFF2-40B4-BE49-F238E27FC236}">
                <a16:creationId xmlns:a16="http://schemas.microsoft.com/office/drawing/2014/main" id="{3FF2764B-44CD-E7E8-D7EF-00447DD7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60" r="3068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flowers on a green background">
            <a:extLst>
              <a:ext uri="{FF2B5EF4-FFF2-40B4-BE49-F238E27FC236}">
                <a16:creationId xmlns:a16="http://schemas.microsoft.com/office/drawing/2014/main" id="{45F7D106-B0C1-9EB8-7349-6D9C9F45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35" r="4785" b="-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DD72-A6DB-BF8E-55A6-81B188AE34E0}"/>
              </a:ext>
            </a:extLst>
          </p:cNvPr>
          <p:cNvSpPr txBox="1"/>
          <p:nvPr/>
        </p:nvSpPr>
        <p:spPr>
          <a:xfrm>
            <a:off x="5886450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05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5D3F06-18AD-5445-444C-85A802BF6FAB}"/>
              </a:ext>
            </a:extLst>
          </p:cNvPr>
          <p:cNvSpPr txBox="1">
            <a:spLocks/>
          </p:cNvSpPr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Figure: Goals of the Project</a:t>
            </a:r>
          </a:p>
        </p:txBody>
      </p:sp>
      <p:pic>
        <p:nvPicPr>
          <p:cNvPr id="5" name="Content Placeholder 4" descr="A diagram of a market setup&#10;&#10;Description automatically generated">
            <a:extLst>
              <a:ext uri="{FF2B5EF4-FFF2-40B4-BE49-F238E27FC236}">
                <a16:creationId xmlns:a16="http://schemas.microsoft.com/office/drawing/2014/main" id="{E2D9B8BB-B0F7-92D9-DA3B-D5D467C3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6" y="1966293"/>
            <a:ext cx="7742886" cy="44521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F8A198-B9AD-CE11-A57E-87920035C3DA}"/>
              </a:ext>
            </a:extLst>
          </p:cNvPr>
          <p:cNvSpPr txBox="1">
            <a:spLocks/>
          </p:cNvSpPr>
          <p:nvPr/>
        </p:nvSpPr>
        <p:spPr>
          <a:xfrm>
            <a:off x="495030" y="2767106"/>
            <a:ext cx="2535526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Relationship Matrix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97071-1C0C-1FFB-5691-35D454E2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356114"/>
            <a:ext cx="5419311" cy="41457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A98706-F551-941C-4489-D56AB6319989}"/>
              </a:ext>
            </a:extLst>
          </p:cNvPr>
          <p:cNvSpPr txBox="1">
            <a:spLocks/>
          </p:cNvSpPr>
          <p:nvPr/>
        </p:nvSpPr>
        <p:spPr>
          <a:xfrm>
            <a:off x="4721108" y="5548623"/>
            <a:ext cx="2730734" cy="58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>
                <a:latin typeface="+mj-lt"/>
                <a:ea typeface="+mj-ea"/>
                <a:cs typeface="+mj-cs"/>
              </a:rPr>
              <a:t>Figure: Goals Relationship Matrix</a:t>
            </a:r>
            <a:endParaRPr lang="en-US" sz="14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55079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1CB6C34-DDBC-5A02-9ABA-8176D1C5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2835440"/>
            <a:ext cx="2385060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D03FD5C-E09A-DF03-2071-53D240DB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81" y="3223261"/>
            <a:ext cx="5328480" cy="289109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0B03ED-7694-27CE-36CC-5B2F9569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78623"/>
              </p:ext>
            </p:extLst>
          </p:nvPr>
        </p:nvGraphicFramePr>
        <p:xfrm>
          <a:off x="3371856" y="914400"/>
          <a:ext cx="533780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8">
                  <a:extLst>
                    <a:ext uri="{9D8B030D-6E8A-4147-A177-3AD203B41FA5}">
                      <a16:colId xmlns:a16="http://schemas.microsoft.com/office/drawing/2014/main" val="4147266806"/>
                    </a:ext>
                  </a:extLst>
                </a:gridCol>
                <a:gridCol w="3365782">
                  <a:extLst>
                    <a:ext uri="{9D8B030D-6E8A-4147-A177-3AD203B41FA5}">
                      <a16:colId xmlns:a16="http://schemas.microsoft.com/office/drawing/2014/main" val="2471793747"/>
                    </a:ext>
                  </a:extLst>
                </a:gridCol>
                <a:gridCol w="1338164">
                  <a:extLst>
                    <a:ext uri="{9D8B030D-6E8A-4147-A177-3AD203B41FA5}">
                      <a16:colId xmlns:a16="http://schemas.microsoft.com/office/drawing/2014/main" val="3275476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Stake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848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1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Community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46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University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4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 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9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9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Evaluation Before Risk Management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23E448-8516-C614-72D9-403834AD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13997"/>
              </p:ext>
            </p:extLst>
          </p:nvPr>
        </p:nvGraphicFramePr>
        <p:xfrm>
          <a:off x="324168" y="2069093"/>
          <a:ext cx="8495664" cy="4246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800">
                  <a:extLst>
                    <a:ext uri="{9D8B030D-6E8A-4147-A177-3AD203B41FA5}">
                      <a16:colId xmlns:a16="http://schemas.microsoft.com/office/drawing/2014/main" val="3395041791"/>
                    </a:ext>
                  </a:extLst>
                </a:gridCol>
                <a:gridCol w="2677403">
                  <a:extLst>
                    <a:ext uri="{9D8B030D-6E8A-4147-A177-3AD203B41FA5}">
                      <a16:colId xmlns:a16="http://schemas.microsoft.com/office/drawing/2014/main" val="1800427267"/>
                    </a:ext>
                  </a:extLst>
                </a:gridCol>
                <a:gridCol w="1672104">
                  <a:extLst>
                    <a:ext uri="{9D8B030D-6E8A-4147-A177-3AD203B41FA5}">
                      <a16:colId xmlns:a16="http://schemas.microsoft.com/office/drawing/2014/main" val="1865499757"/>
                    </a:ext>
                  </a:extLst>
                </a:gridCol>
                <a:gridCol w="1465319">
                  <a:extLst>
                    <a:ext uri="{9D8B030D-6E8A-4147-A177-3AD203B41FA5}">
                      <a16:colId xmlns:a16="http://schemas.microsoft.com/office/drawing/2014/main" val="600335893"/>
                    </a:ext>
                  </a:extLst>
                </a:gridCol>
                <a:gridCol w="1979038">
                  <a:extLst>
                    <a:ext uri="{9D8B030D-6E8A-4147-A177-3AD203B41FA5}">
                      <a16:colId xmlns:a16="http://schemas.microsoft.com/office/drawing/2014/main" val="1568917468"/>
                    </a:ext>
                  </a:extLst>
                </a:gridCol>
              </a:tblGrid>
              <a:tr h="924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No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Description of Risk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</a:rPr>
                        <a:t>Probability in %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</a:rPr>
                        <a:t>Threat in Euro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Risk Value in Euro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237032658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Permit delays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600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2146621674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Budget overrun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40%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1,200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3709444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Adverse weather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1,500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110174633"/>
                  </a:ext>
                </a:extLst>
              </a:tr>
              <a:tr h="860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Low vendor participation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25%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3886191235"/>
                  </a:ext>
                </a:extLst>
              </a:tr>
              <a:tr h="860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Inefficient tools for registration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15%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150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19349416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052C3-DC22-14E1-5A71-0D25FA565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9BC98-3601-BD75-F37E-20422232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Management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639823-F075-FECF-873D-188765C82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42361"/>
              </p:ext>
            </p:extLst>
          </p:nvPr>
        </p:nvGraphicFramePr>
        <p:xfrm>
          <a:off x="651741" y="1871348"/>
          <a:ext cx="7764672" cy="4250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349">
                  <a:extLst>
                    <a:ext uri="{9D8B030D-6E8A-4147-A177-3AD203B41FA5}">
                      <a16:colId xmlns:a16="http://schemas.microsoft.com/office/drawing/2014/main" val="3984675704"/>
                    </a:ext>
                  </a:extLst>
                </a:gridCol>
                <a:gridCol w="1533833">
                  <a:extLst>
                    <a:ext uri="{9D8B030D-6E8A-4147-A177-3AD203B41FA5}">
                      <a16:colId xmlns:a16="http://schemas.microsoft.com/office/drawing/2014/main" val="1582835942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487834383"/>
                    </a:ext>
                  </a:extLst>
                </a:gridCol>
                <a:gridCol w="1995948">
                  <a:extLst>
                    <a:ext uri="{9D8B030D-6E8A-4147-A177-3AD203B41FA5}">
                      <a16:colId xmlns:a16="http://schemas.microsoft.com/office/drawing/2014/main" val="3257683283"/>
                    </a:ext>
                  </a:extLst>
                </a:gridCol>
              </a:tblGrid>
              <a:tr h="34997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Risk Management Plan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93646"/>
                  </a:ext>
                </a:extLst>
              </a:tr>
              <a:tr h="349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Risk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Strategy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Costs in €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799861251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Permit delays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1,000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899095710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Permit delays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6614932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Budget overrun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Preventive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898352238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Budget overrun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877227670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Adverse weather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1,000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068155915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Adverse weather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569902644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Low vendor participation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421547763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Low vendor participation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293297401"/>
                  </a:ext>
                </a:extLst>
              </a:tr>
              <a:tr h="2615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Inefficient tools for registration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683957308"/>
                  </a:ext>
                </a:extLst>
              </a:tr>
              <a:tr h="16712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Inefficient tools for registration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414689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94CB9-5CD0-FC7C-C552-8F8AF9FD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F6F83-09F0-1D5C-6AE3-8A9AF287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Evaluation After Risk Management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6012E1-991F-BB2C-E6DF-B529F146311E}"/>
              </a:ext>
            </a:extLst>
          </p:cNvPr>
          <p:cNvSpPr txBox="1">
            <a:spLocks/>
          </p:cNvSpPr>
          <p:nvPr/>
        </p:nvSpPr>
        <p:spPr>
          <a:xfrm>
            <a:off x="3355700" y="638976"/>
            <a:ext cx="532493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Risk value before Risk management : </a:t>
            </a:r>
            <a:r>
              <a:rPr lang="en-US" sz="2000" kern="100" dirty="0">
                <a:effectLst/>
              </a:rPr>
              <a:t>€2,750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Risk value after Risk management : </a:t>
            </a:r>
            <a:r>
              <a:rPr lang="en-US" sz="2000" kern="100" dirty="0">
                <a:effectLst/>
              </a:rPr>
              <a:t>€1,300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cost of Risk management Plan : </a:t>
            </a:r>
            <a:r>
              <a:rPr lang="en-US" sz="2000" kern="100" dirty="0">
                <a:effectLst/>
              </a:rPr>
              <a:t>€3,100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Risk Surcharge: </a:t>
            </a:r>
            <a:r>
              <a:rPr lang="en-US" sz="2000" kern="100" dirty="0">
                <a:effectLst/>
              </a:rPr>
              <a:t>€4,400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C3DA0-DEF8-AF50-2D40-30D008DD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94755"/>
              </p:ext>
            </p:extLst>
          </p:nvPr>
        </p:nvGraphicFramePr>
        <p:xfrm>
          <a:off x="473202" y="2301066"/>
          <a:ext cx="8188455" cy="3643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408">
                  <a:extLst>
                    <a:ext uri="{9D8B030D-6E8A-4147-A177-3AD203B41FA5}">
                      <a16:colId xmlns:a16="http://schemas.microsoft.com/office/drawing/2014/main" val="3825243102"/>
                    </a:ext>
                  </a:extLst>
                </a:gridCol>
                <a:gridCol w="2703704">
                  <a:extLst>
                    <a:ext uri="{9D8B030D-6E8A-4147-A177-3AD203B41FA5}">
                      <a16:colId xmlns:a16="http://schemas.microsoft.com/office/drawing/2014/main" val="2510147171"/>
                    </a:ext>
                  </a:extLst>
                </a:gridCol>
                <a:gridCol w="1451886">
                  <a:extLst>
                    <a:ext uri="{9D8B030D-6E8A-4147-A177-3AD203B41FA5}">
                      <a16:colId xmlns:a16="http://schemas.microsoft.com/office/drawing/2014/main" val="1835658994"/>
                    </a:ext>
                  </a:extLst>
                </a:gridCol>
                <a:gridCol w="1474240">
                  <a:extLst>
                    <a:ext uri="{9D8B030D-6E8A-4147-A177-3AD203B41FA5}">
                      <a16:colId xmlns:a16="http://schemas.microsoft.com/office/drawing/2014/main" val="2729791152"/>
                    </a:ext>
                  </a:extLst>
                </a:gridCol>
                <a:gridCol w="1942217">
                  <a:extLst>
                    <a:ext uri="{9D8B030D-6E8A-4147-A177-3AD203B41FA5}">
                      <a16:colId xmlns:a16="http://schemas.microsoft.com/office/drawing/2014/main" val="1434173122"/>
                    </a:ext>
                  </a:extLst>
                </a:gridCol>
              </a:tblGrid>
              <a:tr h="49625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Risk Evaluation after Risk Management Plan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0119"/>
                  </a:ext>
                </a:extLst>
              </a:tr>
              <a:tr h="516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Final Risk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Probability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Threat in €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Risk Value 2 in €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31789802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Permit delays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661743766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Budget overrun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401845921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Adverse weather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1,500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292611819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Low vendor participation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225556228"/>
                  </a:ext>
                </a:extLst>
              </a:tr>
              <a:tr h="75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Inefficient tools for registration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358360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21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7E739A-40D6-63A5-98F9-5471808C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1" y="4224613"/>
            <a:ext cx="3803416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Graphical Representation Of Project Phases</a:t>
            </a:r>
            <a:endParaRPr lang="en-US" sz="3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00915-643F-C66C-182E-E9C5246B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3519" y="888243"/>
            <a:ext cx="8132299" cy="272431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4C4FB4E-F93D-10E1-4B1C-0128B685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978" y="4018143"/>
            <a:ext cx="4161833" cy="2129599"/>
          </a:xfrm>
          <a:prstGeom prst="rect">
            <a:avLst/>
          </a:prstGeom>
          <a:noFill/>
        </p:spPr>
        <p:txBody>
          <a:bodyPr rot="0" vert="horz" lIns="91440" tIns="45720" rIns="91440" bIns="45720" rtlCol="0" anchor="t" anchorCtr="0">
            <a:normAutofit/>
          </a:bodyPr>
          <a:lstStyle/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Phase-1:</a:t>
            </a:r>
            <a:r>
              <a:rPr lang="en-US">
                <a:solidFill>
                  <a:schemeClr val="bg1"/>
                </a:solidFill>
                <a:effectLst/>
              </a:rPr>
              <a:t> Initiation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Phase-2:</a:t>
            </a:r>
            <a:r>
              <a:rPr lang="en-US">
                <a:solidFill>
                  <a:schemeClr val="bg1"/>
                </a:solidFill>
                <a:effectLst/>
              </a:rPr>
              <a:t> Planning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Phase-3:</a:t>
            </a:r>
            <a:r>
              <a:rPr lang="en-US">
                <a:solidFill>
                  <a:schemeClr val="bg1"/>
                </a:solidFill>
                <a:effectLst/>
              </a:rPr>
              <a:t> Vendor Recruitment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Phase-4:</a:t>
            </a:r>
            <a:r>
              <a:rPr lang="en-US">
                <a:solidFill>
                  <a:schemeClr val="bg1"/>
                </a:solidFill>
                <a:effectLst/>
              </a:rPr>
              <a:t> Marketing Campaign Launched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Phase-5:</a:t>
            </a:r>
            <a:r>
              <a:rPr lang="en-US">
                <a:solidFill>
                  <a:schemeClr val="bg1"/>
                </a:solidFill>
                <a:effectLst/>
              </a:rPr>
              <a:t> Setup and Logistics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Phase-6:</a:t>
            </a:r>
            <a:r>
              <a:rPr lang="en-US">
                <a:solidFill>
                  <a:schemeClr val="bg1"/>
                </a:solidFill>
                <a:effectLst/>
              </a:rPr>
              <a:t> Launch and Evaluation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668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931</Words>
  <Application>Microsoft Office PowerPoint</Application>
  <PresentationFormat>On-screen Show (4:3)</PresentationFormat>
  <Paragraphs>253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Symbol</vt:lpstr>
      <vt:lpstr>Wingdings</vt:lpstr>
      <vt:lpstr>Office Theme</vt:lpstr>
      <vt:lpstr>Farmers' Market Setup and Launch</vt:lpstr>
      <vt:lpstr>Project Overview</vt:lpstr>
      <vt:lpstr>Goals of the Project</vt:lpstr>
      <vt:lpstr>PowerPoint Presentation</vt:lpstr>
      <vt:lpstr>Project  Stakeholders</vt:lpstr>
      <vt:lpstr>Risk Evaluation Before Risk Management</vt:lpstr>
      <vt:lpstr>Risk Management Plan</vt:lpstr>
      <vt:lpstr>Risk Evaluation After Risk Management</vt:lpstr>
      <vt:lpstr>Graphical Representation Of Project Phases</vt:lpstr>
      <vt:lpstr>PowerPoint Presentation</vt:lpstr>
      <vt:lpstr>PowerPoint Presentation</vt:lpstr>
      <vt:lpstr>PowerPoint Presentation</vt:lpstr>
      <vt:lpstr>Total Project Costing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LOQ</dc:creator>
  <cp:keywords/>
  <dc:description>generated using python-pptx</dc:description>
  <cp:lastModifiedBy>Md Fahim Hossain</cp:lastModifiedBy>
  <cp:revision>213</cp:revision>
  <dcterms:created xsi:type="dcterms:W3CDTF">2013-01-27T09:14:16Z</dcterms:created>
  <dcterms:modified xsi:type="dcterms:W3CDTF">2025-01-11T00:26:33Z</dcterms:modified>
  <cp:category/>
</cp:coreProperties>
</file>