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311" r:id="rId3"/>
    <p:sldId id="258" r:id="rId4"/>
    <p:sldId id="261" r:id="rId5"/>
    <p:sldId id="305" r:id="rId6"/>
    <p:sldId id="310" r:id="rId7"/>
    <p:sldId id="309" r:id="rId8"/>
    <p:sldId id="259" r:id="rId9"/>
    <p:sldId id="312"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15" autoAdjust="0"/>
    <p:restoredTop sz="96224" autoAdjust="0"/>
  </p:normalViewPr>
  <p:slideViewPr>
    <p:cSldViewPr snapToGrid="0" snapToObjects="1">
      <p:cViewPr>
        <p:scale>
          <a:sx n="42" d="100"/>
          <a:sy n="42" d="100"/>
        </p:scale>
        <p:origin x="-946" y="-11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xfrm>
            <a:off x="1143000" y="685800"/>
            <a:ext cx="4572000" cy="3429000"/>
          </a:xfrm>
          <a:prstGeom prst="rect">
            <a:avLst/>
          </a:prstGeom>
        </p:spPr>
        <p:txBody>
          <a:bodyPr/>
          <a:lstStyle/>
          <a:p>
            <a:endParaRPr/>
          </a:p>
        </p:txBody>
      </p:sp>
      <p:sp>
        <p:nvSpPr>
          <p:cNvPr id="97" name="Shape 9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83509163"/>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p:cNvSpPr/>
          <p:nvPr/>
        </p:nvSpPr>
        <p:spPr>
          <a:xfrm>
            <a:off x="-7144" y="12446000"/>
            <a:ext cx="24398288" cy="1270000"/>
          </a:xfrm>
          <a:prstGeom prst="rect">
            <a:avLst/>
          </a:prstGeom>
          <a:solidFill>
            <a:schemeClr val="tx2"/>
          </a:solidFill>
          <a:ln w="25400">
            <a:miter lim="400000"/>
          </a:ln>
        </p:spPr>
        <p:txBody>
          <a:bodyPr tIns="91439" bIns="91439" anchor="ctr"/>
          <a:lstStyle/>
          <a:p>
            <a:endParaRPr/>
          </a:p>
        </p:txBody>
      </p:sp>
      <p:grpSp>
        <p:nvGrpSpPr>
          <p:cNvPr id="16" name="Group"/>
          <p:cNvGrpSpPr/>
          <p:nvPr/>
        </p:nvGrpSpPr>
        <p:grpSpPr>
          <a:xfrm>
            <a:off x="801609" y="12842292"/>
            <a:ext cx="2497416" cy="404042"/>
            <a:chOff x="0" y="0"/>
            <a:chExt cx="2497415" cy="404040"/>
          </a:xfrm>
        </p:grpSpPr>
        <p:sp>
          <p:nvSpPr>
            <p:cNvPr id="12" name="Graphic 33"/>
            <p:cNvSpPr/>
            <p:nvPr/>
          </p:nvSpPr>
          <p:spPr>
            <a:xfrm>
              <a:off x="1396031" y="0"/>
              <a:ext cx="404042"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8035" y="14363"/>
                  </a:moveTo>
                  <a:lnTo>
                    <a:pt x="18035" y="7235"/>
                  </a:lnTo>
                  <a:cubicBezTo>
                    <a:pt x="18034" y="6075"/>
                    <a:pt x="17093" y="5136"/>
                    <a:pt x="15934" y="5136"/>
                  </a:cubicBezTo>
                  <a:lnTo>
                    <a:pt x="5666" y="5136"/>
                  </a:lnTo>
                  <a:cubicBezTo>
                    <a:pt x="4506" y="5136"/>
                    <a:pt x="3565" y="6077"/>
                    <a:pt x="3565" y="7237"/>
                  </a:cubicBezTo>
                  <a:lnTo>
                    <a:pt x="3565" y="14365"/>
                  </a:lnTo>
                  <a:cubicBezTo>
                    <a:pt x="3566" y="15525"/>
                    <a:pt x="4506" y="16465"/>
                    <a:pt x="5666" y="16465"/>
                  </a:cubicBezTo>
                  <a:lnTo>
                    <a:pt x="15934" y="16465"/>
                  </a:lnTo>
                  <a:cubicBezTo>
                    <a:pt x="17094" y="16465"/>
                    <a:pt x="18035" y="15524"/>
                    <a:pt x="18035" y="14363"/>
                  </a:cubicBezTo>
                  <a:close/>
                  <a:moveTo>
                    <a:pt x="15947" y="6037"/>
                  </a:moveTo>
                  <a:lnTo>
                    <a:pt x="15552" y="6037"/>
                  </a:lnTo>
                  <a:lnTo>
                    <a:pt x="10800" y="9799"/>
                  </a:lnTo>
                  <a:lnTo>
                    <a:pt x="6048" y="6037"/>
                  </a:lnTo>
                  <a:lnTo>
                    <a:pt x="5652" y="6037"/>
                  </a:lnTo>
                  <a:cubicBezTo>
                    <a:pt x="4995" y="6037"/>
                    <a:pt x="4463" y="6570"/>
                    <a:pt x="4464" y="7227"/>
                  </a:cubicBezTo>
                  <a:lnTo>
                    <a:pt x="4464" y="14373"/>
                  </a:lnTo>
                  <a:cubicBezTo>
                    <a:pt x="4464" y="15030"/>
                    <a:pt x="4995" y="15563"/>
                    <a:pt x="5652" y="15564"/>
                  </a:cubicBezTo>
                  <a:lnTo>
                    <a:pt x="6048" y="15564"/>
                  </a:lnTo>
                  <a:lnTo>
                    <a:pt x="6048" y="8136"/>
                  </a:lnTo>
                  <a:lnTo>
                    <a:pt x="10800" y="11801"/>
                  </a:lnTo>
                  <a:lnTo>
                    <a:pt x="15552" y="8137"/>
                  </a:lnTo>
                  <a:lnTo>
                    <a:pt x="15552" y="15564"/>
                  </a:lnTo>
                  <a:lnTo>
                    <a:pt x="15948" y="15564"/>
                  </a:lnTo>
                  <a:cubicBezTo>
                    <a:pt x="16605" y="15563"/>
                    <a:pt x="17136" y="15030"/>
                    <a:pt x="17136" y="14373"/>
                  </a:cubicBezTo>
                  <a:lnTo>
                    <a:pt x="17136" y="7227"/>
                  </a:lnTo>
                  <a:cubicBezTo>
                    <a:pt x="17137" y="6570"/>
                    <a:pt x="16605" y="6037"/>
                    <a:pt x="15948" y="6037"/>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3" name="Graphic 172"/>
            <p:cNvSpPr/>
            <p:nvPr/>
          </p:nvSpPr>
          <p:spPr>
            <a:xfrm>
              <a:off x="698015" y="0"/>
              <a:ext cx="404042"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7932" y="6872"/>
                  </a:moveTo>
                  <a:cubicBezTo>
                    <a:pt x="17415" y="7098"/>
                    <a:pt x="16868" y="7248"/>
                    <a:pt x="16309" y="7318"/>
                  </a:cubicBezTo>
                  <a:cubicBezTo>
                    <a:pt x="16899" y="6967"/>
                    <a:pt x="17340" y="6411"/>
                    <a:pt x="17549" y="5756"/>
                  </a:cubicBezTo>
                  <a:cubicBezTo>
                    <a:pt x="16996" y="6084"/>
                    <a:pt x="16392" y="6316"/>
                    <a:pt x="15762" y="6440"/>
                  </a:cubicBezTo>
                  <a:cubicBezTo>
                    <a:pt x="14701" y="5303"/>
                    <a:pt x="12919" y="5241"/>
                    <a:pt x="11782" y="6302"/>
                  </a:cubicBezTo>
                  <a:cubicBezTo>
                    <a:pt x="11208" y="6837"/>
                    <a:pt x="10883" y="7587"/>
                    <a:pt x="10886" y="8372"/>
                  </a:cubicBezTo>
                  <a:cubicBezTo>
                    <a:pt x="10884" y="8590"/>
                    <a:pt x="10906" y="8807"/>
                    <a:pt x="10952" y="9020"/>
                  </a:cubicBezTo>
                  <a:cubicBezTo>
                    <a:pt x="8682" y="8907"/>
                    <a:pt x="6569" y="7830"/>
                    <a:pt x="5143" y="6061"/>
                  </a:cubicBezTo>
                  <a:cubicBezTo>
                    <a:pt x="4390" y="7351"/>
                    <a:pt x="4768" y="9004"/>
                    <a:pt x="6007" y="9838"/>
                  </a:cubicBezTo>
                  <a:cubicBezTo>
                    <a:pt x="5561" y="9826"/>
                    <a:pt x="5124" y="9707"/>
                    <a:pt x="4733" y="9490"/>
                  </a:cubicBezTo>
                  <a:lnTo>
                    <a:pt x="4733" y="9521"/>
                  </a:lnTo>
                  <a:cubicBezTo>
                    <a:pt x="4734" y="10865"/>
                    <a:pt x="5676" y="12024"/>
                    <a:pt x="6991" y="12298"/>
                  </a:cubicBezTo>
                  <a:cubicBezTo>
                    <a:pt x="6750" y="12361"/>
                    <a:pt x="6502" y="12392"/>
                    <a:pt x="6252" y="12391"/>
                  </a:cubicBezTo>
                  <a:cubicBezTo>
                    <a:pt x="6073" y="12394"/>
                    <a:pt x="5895" y="12378"/>
                    <a:pt x="5719" y="12342"/>
                  </a:cubicBezTo>
                  <a:cubicBezTo>
                    <a:pt x="6090" y="13490"/>
                    <a:pt x="7146" y="14279"/>
                    <a:pt x="8352" y="14311"/>
                  </a:cubicBezTo>
                  <a:cubicBezTo>
                    <a:pt x="7356" y="15092"/>
                    <a:pt x="6126" y="15517"/>
                    <a:pt x="4860" y="15516"/>
                  </a:cubicBezTo>
                  <a:cubicBezTo>
                    <a:pt x="4635" y="15518"/>
                    <a:pt x="4410" y="15505"/>
                    <a:pt x="4186" y="15477"/>
                  </a:cubicBezTo>
                  <a:cubicBezTo>
                    <a:pt x="7913" y="17867"/>
                    <a:pt x="12872" y="16784"/>
                    <a:pt x="15262" y="13057"/>
                  </a:cubicBezTo>
                  <a:cubicBezTo>
                    <a:pt x="16095" y="11759"/>
                    <a:pt x="16535" y="10247"/>
                    <a:pt x="16530" y="8704"/>
                  </a:cubicBezTo>
                  <a:cubicBezTo>
                    <a:pt x="16530" y="8580"/>
                    <a:pt x="16526" y="8459"/>
                    <a:pt x="16520" y="8339"/>
                  </a:cubicBezTo>
                  <a:cubicBezTo>
                    <a:pt x="17076" y="7940"/>
                    <a:pt x="17555" y="7443"/>
                    <a:pt x="17932" y="6872"/>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4" name="Graphic 186"/>
            <p:cNvSpPr/>
            <p:nvPr/>
          </p:nvSpPr>
          <p:spPr>
            <a:xfrm>
              <a:off x="0" y="0"/>
              <a:ext cx="404041"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0800" y="3821"/>
                  </a:moveTo>
                  <a:cubicBezTo>
                    <a:pt x="6946" y="3831"/>
                    <a:pt x="3830" y="6964"/>
                    <a:pt x="3840" y="10818"/>
                  </a:cubicBezTo>
                  <a:cubicBezTo>
                    <a:pt x="3844" y="12281"/>
                    <a:pt x="4308" y="13705"/>
                    <a:pt x="5165" y="14890"/>
                  </a:cubicBezTo>
                  <a:lnTo>
                    <a:pt x="4301" y="17482"/>
                  </a:lnTo>
                  <a:lnTo>
                    <a:pt x="6977" y="16625"/>
                  </a:lnTo>
                  <a:cubicBezTo>
                    <a:pt x="8109" y="17379"/>
                    <a:pt x="9440" y="17780"/>
                    <a:pt x="10800" y="17779"/>
                  </a:cubicBezTo>
                  <a:cubicBezTo>
                    <a:pt x="14654" y="17779"/>
                    <a:pt x="17779" y="14654"/>
                    <a:pt x="17779" y="10800"/>
                  </a:cubicBezTo>
                  <a:cubicBezTo>
                    <a:pt x="17779" y="6946"/>
                    <a:pt x="14654" y="3821"/>
                    <a:pt x="10800" y="3821"/>
                  </a:cubicBezTo>
                  <a:close/>
                  <a:moveTo>
                    <a:pt x="14849" y="13676"/>
                  </a:moveTo>
                  <a:cubicBezTo>
                    <a:pt x="14564" y="14193"/>
                    <a:pt x="14062" y="14555"/>
                    <a:pt x="13481" y="14661"/>
                  </a:cubicBezTo>
                  <a:cubicBezTo>
                    <a:pt x="13121" y="14738"/>
                    <a:pt x="12642" y="14800"/>
                    <a:pt x="11043" y="14136"/>
                  </a:cubicBezTo>
                  <a:cubicBezTo>
                    <a:pt x="9633" y="13443"/>
                    <a:pt x="8436" y="12383"/>
                    <a:pt x="7579" y="11067"/>
                  </a:cubicBezTo>
                  <a:cubicBezTo>
                    <a:pt x="7106" y="10460"/>
                    <a:pt x="6819" y="9729"/>
                    <a:pt x="6752" y="8962"/>
                  </a:cubicBezTo>
                  <a:cubicBezTo>
                    <a:pt x="6734" y="8320"/>
                    <a:pt x="6993" y="7701"/>
                    <a:pt x="7464" y="7263"/>
                  </a:cubicBezTo>
                  <a:cubicBezTo>
                    <a:pt x="7660" y="7091"/>
                    <a:pt x="7915" y="7002"/>
                    <a:pt x="8176" y="7014"/>
                  </a:cubicBezTo>
                  <a:cubicBezTo>
                    <a:pt x="8261" y="7014"/>
                    <a:pt x="8339" y="7018"/>
                    <a:pt x="8409" y="7021"/>
                  </a:cubicBezTo>
                  <a:cubicBezTo>
                    <a:pt x="8613" y="7030"/>
                    <a:pt x="8716" y="7042"/>
                    <a:pt x="8850" y="7366"/>
                  </a:cubicBezTo>
                  <a:cubicBezTo>
                    <a:pt x="9019" y="7772"/>
                    <a:pt x="9426" y="8773"/>
                    <a:pt x="9476" y="8878"/>
                  </a:cubicBezTo>
                  <a:cubicBezTo>
                    <a:pt x="9546" y="8991"/>
                    <a:pt x="9557" y="9132"/>
                    <a:pt x="9505" y="9256"/>
                  </a:cubicBezTo>
                  <a:cubicBezTo>
                    <a:pt x="9448" y="9374"/>
                    <a:pt x="9372" y="9482"/>
                    <a:pt x="9280" y="9576"/>
                  </a:cubicBezTo>
                  <a:cubicBezTo>
                    <a:pt x="9178" y="9695"/>
                    <a:pt x="9080" y="9785"/>
                    <a:pt x="8978" y="9912"/>
                  </a:cubicBezTo>
                  <a:cubicBezTo>
                    <a:pt x="8883" y="10023"/>
                    <a:pt x="8777" y="10142"/>
                    <a:pt x="8896" y="10344"/>
                  </a:cubicBezTo>
                  <a:cubicBezTo>
                    <a:pt x="9201" y="10866"/>
                    <a:pt x="9582" y="11340"/>
                    <a:pt x="10025" y="11751"/>
                  </a:cubicBezTo>
                  <a:cubicBezTo>
                    <a:pt x="10500" y="12187"/>
                    <a:pt x="11054" y="12529"/>
                    <a:pt x="11657" y="12759"/>
                  </a:cubicBezTo>
                  <a:cubicBezTo>
                    <a:pt x="11821" y="12837"/>
                    <a:pt x="12015" y="12806"/>
                    <a:pt x="12147" y="12681"/>
                  </a:cubicBezTo>
                  <a:cubicBezTo>
                    <a:pt x="12341" y="12451"/>
                    <a:pt x="12523" y="12211"/>
                    <a:pt x="12691" y="11961"/>
                  </a:cubicBezTo>
                  <a:cubicBezTo>
                    <a:pt x="12794" y="11790"/>
                    <a:pt x="13010" y="11724"/>
                    <a:pt x="13190" y="11809"/>
                  </a:cubicBezTo>
                  <a:cubicBezTo>
                    <a:pt x="13378" y="11875"/>
                    <a:pt x="14373" y="12367"/>
                    <a:pt x="14577" y="12470"/>
                  </a:cubicBezTo>
                  <a:cubicBezTo>
                    <a:pt x="14782" y="12572"/>
                    <a:pt x="14917" y="12622"/>
                    <a:pt x="14966" y="12708"/>
                  </a:cubicBezTo>
                  <a:cubicBezTo>
                    <a:pt x="15019" y="13035"/>
                    <a:pt x="14978" y="13371"/>
                    <a:pt x="14847" y="13676"/>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5" name="Graphic 129"/>
            <p:cNvSpPr/>
            <p:nvPr/>
          </p:nvSpPr>
          <p:spPr>
            <a:xfrm>
              <a:off x="2094720" y="0"/>
              <a:ext cx="402696" cy="401348"/>
            </a:xfrm>
            <a:custGeom>
              <a:avLst/>
              <a:gdLst/>
              <a:ahLst/>
              <a:cxnLst>
                <a:cxn ang="0">
                  <a:pos x="wd2" y="hd2"/>
                </a:cxn>
                <a:cxn ang="5400000">
                  <a:pos x="wd2" y="hd2"/>
                </a:cxn>
                <a:cxn ang="10800000">
                  <a:pos x="wd2" y="hd2"/>
                </a:cxn>
                <a:cxn ang="16200000">
                  <a:pos x="wd2" y="hd2"/>
                </a:cxn>
              </a:cxnLst>
              <a:rect l="0" t="0" r="r" b="b"/>
              <a:pathLst>
                <a:path w="21600" h="21600" extrusionOk="0">
                  <a:moveTo>
                    <a:pt x="17920" y="5364"/>
                  </a:moveTo>
                  <a:cubicBezTo>
                    <a:pt x="18538" y="5160"/>
                    <a:pt x="19144" y="4924"/>
                    <a:pt x="19737" y="4657"/>
                  </a:cubicBezTo>
                  <a:cubicBezTo>
                    <a:pt x="20832" y="6262"/>
                    <a:pt x="21476" y="8134"/>
                    <a:pt x="21600" y="10075"/>
                  </a:cubicBezTo>
                  <a:lnTo>
                    <a:pt x="18723" y="10075"/>
                  </a:lnTo>
                  <a:cubicBezTo>
                    <a:pt x="18669" y="8476"/>
                    <a:pt x="18399" y="6891"/>
                    <a:pt x="17920" y="5364"/>
                  </a:cubicBezTo>
                  <a:close/>
                  <a:moveTo>
                    <a:pt x="17414" y="3994"/>
                  </a:moveTo>
                  <a:cubicBezTo>
                    <a:pt x="17890" y="3840"/>
                    <a:pt x="18345" y="3665"/>
                    <a:pt x="18787" y="3479"/>
                  </a:cubicBezTo>
                  <a:cubicBezTo>
                    <a:pt x="17907" y="2509"/>
                    <a:pt x="16859" y="1706"/>
                    <a:pt x="15695" y="1109"/>
                  </a:cubicBezTo>
                  <a:cubicBezTo>
                    <a:pt x="16401" y="1984"/>
                    <a:pt x="16981" y="2955"/>
                    <a:pt x="17418" y="3992"/>
                  </a:cubicBezTo>
                  <a:close/>
                  <a:moveTo>
                    <a:pt x="16032" y="4382"/>
                  </a:moveTo>
                  <a:cubicBezTo>
                    <a:pt x="14986" y="1993"/>
                    <a:pt x="13372" y="343"/>
                    <a:pt x="11522" y="0"/>
                  </a:cubicBezTo>
                  <a:lnTo>
                    <a:pt x="11522" y="4979"/>
                  </a:lnTo>
                  <a:cubicBezTo>
                    <a:pt x="13043" y="4935"/>
                    <a:pt x="14555" y="4734"/>
                    <a:pt x="16035" y="4380"/>
                  </a:cubicBezTo>
                  <a:close/>
                  <a:moveTo>
                    <a:pt x="19727" y="16961"/>
                  </a:moveTo>
                  <a:cubicBezTo>
                    <a:pt x="20829" y="15352"/>
                    <a:pt x="21476" y="13473"/>
                    <a:pt x="21599" y="11525"/>
                  </a:cubicBezTo>
                  <a:lnTo>
                    <a:pt x="18723" y="11525"/>
                  </a:lnTo>
                  <a:cubicBezTo>
                    <a:pt x="18669" y="13129"/>
                    <a:pt x="18398" y="14718"/>
                    <a:pt x="17916" y="16249"/>
                  </a:cubicBezTo>
                  <a:cubicBezTo>
                    <a:pt x="18532" y="16454"/>
                    <a:pt x="19136" y="16692"/>
                    <a:pt x="19727" y="16961"/>
                  </a:cubicBezTo>
                  <a:close/>
                  <a:moveTo>
                    <a:pt x="17415" y="17610"/>
                  </a:moveTo>
                  <a:cubicBezTo>
                    <a:pt x="16979" y="18648"/>
                    <a:pt x="16399" y="19619"/>
                    <a:pt x="15692" y="20494"/>
                  </a:cubicBezTo>
                  <a:cubicBezTo>
                    <a:pt x="16859" y="19898"/>
                    <a:pt x="17909" y="19096"/>
                    <a:pt x="18791" y="18125"/>
                  </a:cubicBezTo>
                  <a:cubicBezTo>
                    <a:pt x="18350" y="17935"/>
                    <a:pt x="17894" y="17758"/>
                    <a:pt x="17418" y="17606"/>
                  </a:cubicBezTo>
                  <a:close/>
                  <a:moveTo>
                    <a:pt x="11522" y="16623"/>
                  </a:moveTo>
                  <a:lnTo>
                    <a:pt x="11522" y="21600"/>
                  </a:lnTo>
                  <a:cubicBezTo>
                    <a:pt x="13373" y="21256"/>
                    <a:pt x="14990" y="19605"/>
                    <a:pt x="16037" y="17215"/>
                  </a:cubicBezTo>
                  <a:cubicBezTo>
                    <a:pt x="14556" y="16863"/>
                    <a:pt x="13043" y="16664"/>
                    <a:pt x="11522" y="16623"/>
                  </a:cubicBezTo>
                  <a:close/>
                  <a:moveTo>
                    <a:pt x="17280" y="11525"/>
                  </a:moveTo>
                  <a:lnTo>
                    <a:pt x="11522" y="11525"/>
                  </a:lnTo>
                  <a:lnTo>
                    <a:pt x="11522" y="15174"/>
                  </a:lnTo>
                  <a:cubicBezTo>
                    <a:pt x="13218" y="15218"/>
                    <a:pt x="14904" y="15446"/>
                    <a:pt x="16551" y="15855"/>
                  </a:cubicBezTo>
                  <a:cubicBezTo>
                    <a:pt x="16984" y="14450"/>
                    <a:pt x="17229" y="12994"/>
                    <a:pt x="17280" y="11525"/>
                  </a:cubicBezTo>
                  <a:close/>
                  <a:moveTo>
                    <a:pt x="16558" y="5757"/>
                  </a:moveTo>
                  <a:cubicBezTo>
                    <a:pt x="14908" y="6163"/>
                    <a:pt x="13220" y="6388"/>
                    <a:pt x="11522" y="6429"/>
                  </a:cubicBezTo>
                  <a:lnTo>
                    <a:pt x="11522" y="10075"/>
                  </a:lnTo>
                  <a:lnTo>
                    <a:pt x="17280" y="10075"/>
                  </a:lnTo>
                  <a:cubicBezTo>
                    <a:pt x="17229" y="8610"/>
                    <a:pt x="16985" y="7158"/>
                    <a:pt x="16555" y="5757"/>
                  </a:cubicBezTo>
                  <a:close/>
                  <a:moveTo>
                    <a:pt x="3680" y="5364"/>
                  </a:moveTo>
                  <a:cubicBezTo>
                    <a:pt x="3062" y="5160"/>
                    <a:pt x="2456" y="4924"/>
                    <a:pt x="1863" y="4657"/>
                  </a:cubicBezTo>
                  <a:cubicBezTo>
                    <a:pt x="768" y="6262"/>
                    <a:pt x="124" y="8134"/>
                    <a:pt x="0" y="10075"/>
                  </a:cubicBezTo>
                  <a:lnTo>
                    <a:pt x="2877" y="10075"/>
                  </a:lnTo>
                  <a:cubicBezTo>
                    <a:pt x="2931" y="8476"/>
                    <a:pt x="3201" y="6891"/>
                    <a:pt x="3680" y="5364"/>
                  </a:cubicBezTo>
                  <a:close/>
                  <a:moveTo>
                    <a:pt x="4186" y="3994"/>
                  </a:moveTo>
                  <a:cubicBezTo>
                    <a:pt x="3706" y="3842"/>
                    <a:pt x="3251" y="3663"/>
                    <a:pt x="2807" y="3479"/>
                  </a:cubicBezTo>
                  <a:cubicBezTo>
                    <a:pt x="3688" y="2508"/>
                    <a:pt x="4738" y="1705"/>
                    <a:pt x="5905" y="1109"/>
                  </a:cubicBezTo>
                  <a:cubicBezTo>
                    <a:pt x="5199" y="1984"/>
                    <a:pt x="4619" y="2955"/>
                    <a:pt x="4182" y="3992"/>
                  </a:cubicBezTo>
                  <a:close/>
                  <a:moveTo>
                    <a:pt x="5568" y="4382"/>
                  </a:moveTo>
                  <a:cubicBezTo>
                    <a:pt x="6614" y="1993"/>
                    <a:pt x="8227" y="343"/>
                    <a:pt x="10078" y="0"/>
                  </a:cubicBezTo>
                  <a:lnTo>
                    <a:pt x="10078" y="4979"/>
                  </a:lnTo>
                  <a:cubicBezTo>
                    <a:pt x="8557" y="4935"/>
                    <a:pt x="7045" y="4734"/>
                    <a:pt x="5565" y="4380"/>
                  </a:cubicBezTo>
                  <a:close/>
                  <a:moveTo>
                    <a:pt x="1873" y="16961"/>
                  </a:moveTo>
                  <a:cubicBezTo>
                    <a:pt x="771" y="15352"/>
                    <a:pt x="124" y="13473"/>
                    <a:pt x="1" y="11525"/>
                  </a:cubicBezTo>
                  <a:lnTo>
                    <a:pt x="2877" y="11525"/>
                  </a:lnTo>
                  <a:cubicBezTo>
                    <a:pt x="2931" y="13129"/>
                    <a:pt x="3202" y="14718"/>
                    <a:pt x="3684" y="16249"/>
                  </a:cubicBezTo>
                  <a:cubicBezTo>
                    <a:pt x="3068" y="16454"/>
                    <a:pt x="2464" y="16692"/>
                    <a:pt x="1873" y="16961"/>
                  </a:cubicBezTo>
                  <a:close/>
                  <a:moveTo>
                    <a:pt x="4185" y="17610"/>
                  </a:moveTo>
                  <a:cubicBezTo>
                    <a:pt x="4621" y="18648"/>
                    <a:pt x="5201" y="19619"/>
                    <a:pt x="5908" y="20494"/>
                  </a:cubicBezTo>
                  <a:cubicBezTo>
                    <a:pt x="4740" y="19897"/>
                    <a:pt x="3688" y="19093"/>
                    <a:pt x="2806" y="18121"/>
                  </a:cubicBezTo>
                  <a:cubicBezTo>
                    <a:pt x="3250" y="17935"/>
                    <a:pt x="3706" y="17758"/>
                    <a:pt x="4182" y="17606"/>
                  </a:cubicBezTo>
                  <a:close/>
                  <a:moveTo>
                    <a:pt x="10078" y="16623"/>
                  </a:moveTo>
                  <a:lnTo>
                    <a:pt x="10078" y="21600"/>
                  </a:lnTo>
                  <a:cubicBezTo>
                    <a:pt x="8227" y="21256"/>
                    <a:pt x="6610" y="19605"/>
                    <a:pt x="5563" y="17215"/>
                  </a:cubicBezTo>
                  <a:cubicBezTo>
                    <a:pt x="7044" y="16863"/>
                    <a:pt x="8557" y="16664"/>
                    <a:pt x="10078" y="16623"/>
                  </a:cubicBezTo>
                  <a:close/>
                  <a:moveTo>
                    <a:pt x="4320" y="11525"/>
                  </a:moveTo>
                  <a:lnTo>
                    <a:pt x="10078" y="11525"/>
                  </a:lnTo>
                  <a:lnTo>
                    <a:pt x="10078" y="15174"/>
                  </a:lnTo>
                  <a:cubicBezTo>
                    <a:pt x="8382" y="15218"/>
                    <a:pt x="6696" y="15446"/>
                    <a:pt x="5049" y="15855"/>
                  </a:cubicBezTo>
                  <a:cubicBezTo>
                    <a:pt x="4616" y="14450"/>
                    <a:pt x="4371" y="12994"/>
                    <a:pt x="4320" y="11525"/>
                  </a:cubicBezTo>
                  <a:close/>
                  <a:moveTo>
                    <a:pt x="5042" y="5757"/>
                  </a:moveTo>
                  <a:cubicBezTo>
                    <a:pt x="6692" y="6163"/>
                    <a:pt x="8380" y="6388"/>
                    <a:pt x="10078" y="6429"/>
                  </a:cubicBezTo>
                  <a:lnTo>
                    <a:pt x="10078" y="10075"/>
                  </a:lnTo>
                  <a:lnTo>
                    <a:pt x="4320" y="10075"/>
                  </a:lnTo>
                  <a:cubicBezTo>
                    <a:pt x="4371" y="8610"/>
                    <a:pt x="4615" y="7158"/>
                    <a:pt x="5045" y="5757"/>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grpSp>
      <p:sp>
        <p:nvSpPr>
          <p:cNvPr id="17" name="Idea Presentation"/>
          <p:cNvSpPr txBox="1"/>
          <p:nvPr/>
        </p:nvSpPr>
        <p:spPr>
          <a:xfrm>
            <a:off x="3704024" y="12751927"/>
            <a:ext cx="3353615" cy="58477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2600">
                <a:solidFill>
                  <a:srgbClr val="A9A9A9"/>
                </a:solidFill>
                <a:latin typeface="OpenSans"/>
                <a:ea typeface="OpenSans"/>
                <a:cs typeface="OpenSans"/>
                <a:sym typeface="OpenSans"/>
              </a:defRPr>
            </a:lvl1pPr>
          </a:lstStyle>
          <a:p>
            <a:r>
              <a:rPr dirty="0">
                <a:solidFill>
                  <a:schemeClr val="bg2"/>
                </a:solidFill>
                <a:latin typeface="Open Sans" panose="020B0606030504020204" pitchFamily="34" charset="0"/>
                <a:ea typeface="Open Sans" panose="020B0606030504020204" pitchFamily="34" charset="0"/>
                <a:cs typeface="Open Sans" panose="020B0606030504020204" pitchFamily="34" charset="0"/>
              </a:rPr>
              <a:t>Idea Presentation</a:t>
            </a:r>
          </a:p>
        </p:txBody>
      </p:sp>
      <p:sp>
        <p:nvSpPr>
          <p:cNvPr id="18" name="Slide Number"/>
          <p:cNvSpPr txBox="1">
            <a:spLocks noGrp="1"/>
          </p:cNvSpPr>
          <p:nvPr>
            <p:ph type="sldNum" sz="quarter" idx="2"/>
          </p:nvPr>
        </p:nvSpPr>
        <p:spPr>
          <a:xfrm>
            <a:off x="23137445" y="12751927"/>
            <a:ext cx="794416" cy="584773"/>
          </a:xfrm>
          <a:prstGeom prst="rect">
            <a:avLst/>
          </a:prstGeom>
        </p:spPr>
        <p:txBody>
          <a:bodyPr wrap="square"/>
          <a:lstStyle>
            <a:lvl1pPr algn="ctr">
              <a:defRPr sz="2600">
                <a:solidFill>
                  <a:schemeClr val="bg2"/>
                </a:solidFill>
              </a:defRPr>
            </a:lvl1pPr>
          </a:lstStyle>
          <a:p>
            <a:fld id="{86CB4B4D-7CA3-9044-876B-883B54F8677D}" type="slidenum">
              <a:rPr lang="ru-RU" smtClean="0"/>
              <a:pPr/>
              <a:t>‹#›</a:t>
            </a:fld>
            <a:endParaRPr lang="ru-RU"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1679575" y="914400"/>
            <a:ext cx="7864476" cy="3200400"/>
          </a:xfrm>
          <a:prstGeom prst="rect">
            <a:avLst/>
          </a:prstGeom>
        </p:spPr>
        <p:txBody>
          <a:bodyPr anchor="b"/>
          <a:lstStyle>
            <a:lvl1pPr>
              <a:defRPr sz="6400"/>
            </a:lvl1pPr>
          </a:lstStyle>
          <a:p>
            <a:r>
              <a:t>Title Text</a:t>
            </a:r>
          </a:p>
        </p:txBody>
      </p:sp>
      <p:sp>
        <p:nvSpPr>
          <p:cNvPr id="88" name="Picture Placeholder 2"/>
          <p:cNvSpPr>
            <a:spLocks noGrp="1"/>
          </p:cNvSpPr>
          <p:nvPr>
            <p:ph type="pic" sz="half" idx="21"/>
          </p:nvPr>
        </p:nvSpPr>
        <p:spPr>
          <a:xfrm>
            <a:off x="10366375" y="1974850"/>
            <a:ext cx="12344401" cy="9747250"/>
          </a:xfrm>
          <a:prstGeom prst="rect">
            <a:avLst/>
          </a:prstGeom>
          <a:ln w="12700"/>
        </p:spPr>
        <p:txBody>
          <a:bodyPr tIns="45719" bIns="45719">
            <a:noAutofit/>
          </a:bodyPr>
          <a:lstStyle/>
          <a:p>
            <a:endParaRPr/>
          </a:p>
        </p:txBody>
      </p:sp>
      <p:sp>
        <p:nvSpPr>
          <p:cNvPr id="89" name="Body Level One…"/>
          <p:cNvSpPr txBox="1">
            <a:spLocks noGrp="1"/>
          </p:cNvSpPr>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placeholder)">
    <p:spTree>
      <p:nvGrpSpPr>
        <p:cNvPr id="1" name=""/>
        <p:cNvGrpSpPr/>
        <p:nvPr/>
      </p:nvGrpSpPr>
      <p:grpSpPr>
        <a:xfrm>
          <a:off x="0" y="0"/>
          <a:ext cx="0" cy="0"/>
          <a:chOff x="0" y="0"/>
          <a:chExt cx="0" cy="0"/>
        </a:xfrm>
      </p:grpSpPr>
      <p:sp>
        <p:nvSpPr>
          <p:cNvPr id="11" name="Rectangle"/>
          <p:cNvSpPr/>
          <p:nvPr/>
        </p:nvSpPr>
        <p:spPr>
          <a:xfrm>
            <a:off x="-7144" y="12446000"/>
            <a:ext cx="24398288" cy="1270000"/>
          </a:xfrm>
          <a:prstGeom prst="rect">
            <a:avLst/>
          </a:prstGeom>
          <a:solidFill>
            <a:schemeClr val="tx2"/>
          </a:solidFill>
          <a:ln w="25400">
            <a:miter lim="400000"/>
          </a:ln>
        </p:spPr>
        <p:txBody>
          <a:bodyPr tIns="91439" bIns="91439" anchor="ctr"/>
          <a:lstStyle/>
          <a:p>
            <a:endParaRPr/>
          </a:p>
        </p:txBody>
      </p:sp>
      <p:grpSp>
        <p:nvGrpSpPr>
          <p:cNvPr id="16" name="Group"/>
          <p:cNvGrpSpPr/>
          <p:nvPr/>
        </p:nvGrpSpPr>
        <p:grpSpPr>
          <a:xfrm>
            <a:off x="801609" y="12842292"/>
            <a:ext cx="2497416" cy="404042"/>
            <a:chOff x="0" y="0"/>
            <a:chExt cx="2497415" cy="404040"/>
          </a:xfrm>
        </p:grpSpPr>
        <p:sp>
          <p:nvSpPr>
            <p:cNvPr id="12" name="Graphic 33"/>
            <p:cNvSpPr/>
            <p:nvPr/>
          </p:nvSpPr>
          <p:spPr>
            <a:xfrm>
              <a:off x="1396031" y="0"/>
              <a:ext cx="404042"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8035" y="14363"/>
                  </a:moveTo>
                  <a:lnTo>
                    <a:pt x="18035" y="7235"/>
                  </a:lnTo>
                  <a:cubicBezTo>
                    <a:pt x="18034" y="6075"/>
                    <a:pt x="17093" y="5136"/>
                    <a:pt x="15934" y="5136"/>
                  </a:cubicBezTo>
                  <a:lnTo>
                    <a:pt x="5666" y="5136"/>
                  </a:lnTo>
                  <a:cubicBezTo>
                    <a:pt x="4506" y="5136"/>
                    <a:pt x="3565" y="6077"/>
                    <a:pt x="3565" y="7237"/>
                  </a:cubicBezTo>
                  <a:lnTo>
                    <a:pt x="3565" y="14365"/>
                  </a:lnTo>
                  <a:cubicBezTo>
                    <a:pt x="3566" y="15525"/>
                    <a:pt x="4506" y="16465"/>
                    <a:pt x="5666" y="16465"/>
                  </a:cubicBezTo>
                  <a:lnTo>
                    <a:pt x="15934" y="16465"/>
                  </a:lnTo>
                  <a:cubicBezTo>
                    <a:pt x="17094" y="16465"/>
                    <a:pt x="18035" y="15524"/>
                    <a:pt x="18035" y="14363"/>
                  </a:cubicBezTo>
                  <a:close/>
                  <a:moveTo>
                    <a:pt x="15947" y="6037"/>
                  </a:moveTo>
                  <a:lnTo>
                    <a:pt x="15552" y="6037"/>
                  </a:lnTo>
                  <a:lnTo>
                    <a:pt x="10800" y="9799"/>
                  </a:lnTo>
                  <a:lnTo>
                    <a:pt x="6048" y="6037"/>
                  </a:lnTo>
                  <a:lnTo>
                    <a:pt x="5652" y="6037"/>
                  </a:lnTo>
                  <a:cubicBezTo>
                    <a:pt x="4995" y="6037"/>
                    <a:pt x="4463" y="6570"/>
                    <a:pt x="4464" y="7227"/>
                  </a:cubicBezTo>
                  <a:lnTo>
                    <a:pt x="4464" y="14373"/>
                  </a:lnTo>
                  <a:cubicBezTo>
                    <a:pt x="4464" y="15030"/>
                    <a:pt x="4995" y="15563"/>
                    <a:pt x="5652" y="15564"/>
                  </a:cubicBezTo>
                  <a:lnTo>
                    <a:pt x="6048" y="15564"/>
                  </a:lnTo>
                  <a:lnTo>
                    <a:pt x="6048" y="8136"/>
                  </a:lnTo>
                  <a:lnTo>
                    <a:pt x="10800" y="11801"/>
                  </a:lnTo>
                  <a:lnTo>
                    <a:pt x="15552" y="8137"/>
                  </a:lnTo>
                  <a:lnTo>
                    <a:pt x="15552" y="15564"/>
                  </a:lnTo>
                  <a:lnTo>
                    <a:pt x="15948" y="15564"/>
                  </a:lnTo>
                  <a:cubicBezTo>
                    <a:pt x="16605" y="15563"/>
                    <a:pt x="17136" y="15030"/>
                    <a:pt x="17136" y="14373"/>
                  </a:cubicBezTo>
                  <a:lnTo>
                    <a:pt x="17136" y="7227"/>
                  </a:lnTo>
                  <a:cubicBezTo>
                    <a:pt x="17137" y="6570"/>
                    <a:pt x="16605" y="6037"/>
                    <a:pt x="15948" y="6037"/>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3" name="Graphic 172"/>
            <p:cNvSpPr/>
            <p:nvPr/>
          </p:nvSpPr>
          <p:spPr>
            <a:xfrm>
              <a:off x="698015" y="0"/>
              <a:ext cx="404042"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7932" y="6872"/>
                  </a:moveTo>
                  <a:cubicBezTo>
                    <a:pt x="17415" y="7098"/>
                    <a:pt x="16868" y="7248"/>
                    <a:pt x="16309" y="7318"/>
                  </a:cubicBezTo>
                  <a:cubicBezTo>
                    <a:pt x="16899" y="6967"/>
                    <a:pt x="17340" y="6411"/>
                    <a:pt x="17549" y="5756"/>
                  </a:cubicBezTo>
                  <a:cubicBezTo>
                    <a:pt x="16996" y="6084"/>
                    <a:pt x="16392" y="6316"/>
                    <a:pt x="15762" y="6440"/>
                  </a:cubicBezTo>
                  <a:cubicBezTo>
                    <a:pt x="14701" y="5303"/>
                    <a:pt x="12919" y="5241"/>
                    <a:pt x="11782" y="6302"/>
                  </a:cubicBezTo>
                  <a:cubicBezTo>
                    <a:pt x="11208" y="6837"/>
                    <a:pt x="10883" y="7587"/>
                    <a:pt x="10886" y="8372"/>
                  </a:cubicBezTo>
                  <a:cubicBezTo>
                    <a:pt x="10884" y="8590"/>
                    <a:pt x="10906" y="8807"/>
                    <a:pt x="10952" y="9020"/>
                  </a:cubicBezTo>
                  <a:cubicBezTo>
                    <a:pt x="8682" y="8907"/>
                    <a:pt x="6569" y="7830"/>
                    <a:pt x="5143" y="6061"/>
                  </a:cubicBezTo>
                  <a:cubicBezTo>
                    <a:pt x="4390" y="7351"/>
                    <a:pt x="4768" y="9004"/>
                    <a:pt x="6007" y="9838"/>
                  </a:cubicBezTo>
                  <a:cubicBezTo>
                    <a:pt x="5561" y="9826"/>
                    <a:pt x="5124" y="9707"/>
                    <a:pt x="4733" y="9490"/>
                  </a:cubicBezTo>
                  <a:lnTo>
                    <a:pt x="4733" y="9521"/>
                  </a:lnTo>
                  <a:cubicBezTo>
                    <a:pt x="4734" y="10865"/>
                    <a:pt x="5676" y="12024"/>
                    <a:pt x="6991" y="12298"/>
                  </a:cubicBezTo>
                  <a:cubicBezTo>
                    <a:pt x="6750" y="12361"/>
                    <a:pt x="6502" y="12392"/>
                    <a:pt x="6252" y="12391"/>
                  </a:cubicBezTo>
                  <a:cubicBezTo>
                    <a:pt x="6073" y="12394"/>
                    <a:pt x="5895" y="12378"/>
                    <a:pt x="5719" y="12342"/>
                  </a:cubicBezTo>
                  <a:cubicBezTo>
                    <a:pt x="6090" y="13490"/>
                    <a:pt x="7146" y="14279"/>
                    <a:pt x="8352" y="14311"/>
                  </a:cubicBezTo>
                  <a:cubicBezTo>
                    <a:pt x="7356" y="15092"/>
                    <a:pt x="6126" y="15517"/>
                    <a:pt x="4860" y="15516"/>
                  </a:cubicBezTo>
                  <a:cubicBezTo>
                    <a:pt x="4635" y="15518"/>
                    <a:pt x="4410" y="15505"/>
                    <a:pt x="4186" y="15477"/>
                  </a:cubicBezTo>
                  <a:cubicBezTo>
                    <a:pt x="7913" y="17867"/>
                    <a:pt x="12872" y="16784"/>
                    <a:pt x="15262" y="13057"/>
                  </a:cubicBezTo>
                  <a:cubicBezTo>
                    <a:pt x="16095" y="11759"/>
                    <a:pt x="16535" y="10247"/>
                    <a:pt x="16530" y="8704"/>
                  </a:cubicBezTo>
                  <a:cubicBezTo>
                    <a:pt x="16530" y="8580"/>
                    <a:pt x="16526" y="8459"/>
                    <a:pt x="16520" y="8339"/>
                  </a:cubicBezTo>
                  <a:cubicBezTo>
                    <a:pt x="17076" y="7940"/>
                    <a:pt x="17555" y="7443"/>
                    <a:pt x="17932" y="6872"/>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4" name="Graphic 186"/>
            <p:cNvSpPr/>
            <p:nvPr/>
          </p:nvSpPr>
          <p:spPr>
            <a:xfrm>
              <a:off x="0" y="0"/>
              <a:ext cx="404041"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0800" y="3821"/>
                  </a:moveTo>
                  <a:cubicBezTo>
                    <a:pt x="6946" y="3831"/>
                    <a:pt x="3830" y="6964"/>
                    <a:pt x="3840" y="10818"/>
                  </a:cubicBezTo>
                  <a:cubicBezTo>
                    <a:pt x="3844" y="12281"/>
                    <a:pt x="4308" y="13705"/>
                    <a:pt x="5165" y="14890"/>
                  </a:cubicBezTo>
                  <a:lnTo>
                    <a:pt x="4301" y="17482"/>
                  </a:lnTo>
                  <a:lnTo>
                    <a:pt x="6977" y="16625"/>
                  </a:lnTo>
                  <a:cubicBezTo>
                    <a:pt x="8109" y="17379"/>
                    <a:pt x="9440" y="17780"/>
                    <a:pt x="10800" y="17779"/>
                  </a:cubicBezTo>
                  <a:cubicBezTo>
                    <a:pt x="14654" y="17779"/>
                    <a:pt x="17779" y="14654"/>
                    <a:pt x="17779" y="10800"/>
                  </a:cubicBezTo>
                  <a:cubicBezTo>
                    <a:pt x="17779" y="6946"/>
                    <a:pt x="14654" y="3821"/>
                    <a:pt x="10800" y="3821"/>
                  </a:cubicBezTo>
                  <a:close/>
                  <a:moveTo>
                    <a:pt x="14849" y="13676"/>
                  </a:moveTo>
                  <a:cubicBezTo>
                    <a:pt x="14564" y="14193"/>
                    <a:pt x="14062" y="14555"/>
                    <a:pt x="13481" y="14661"/>
                  </a:cubicBezTo>
                  <a:cubicBezTo>
                    <a:pt x="13121" y="14738"/>
                    <a:pt x="12642" y="14800"/>
                    <a:pt x="11043" y="14136"/>
                  </a:cubicBezTo>
                  <a:cubicBezTo>
                    <a:pt x="9633" y="13443"/>
                    <a:pt x="8436" y="12383"/>
                    <a:pt x="7579" y="11067"/>
                  </a:cubicBezTo>
                  <a:cubicBezTo>
                    <a:pt x="7106" y="10460"/>
                    <a:pt x="6819" y="9729"/>
                    <a:pt x="6752" y="8962"/>
                  </a:cubicBezTo>
                  <a:cubicBezTo>
                    <a:pt x="6734" y="8320"/>
                    <a:pt x="6993" y="7701"/>
                    <a:pt x="7464" y="7263"/>
                  </a:cubicBezTo>
                  <a:cubicBezTo>
                    <a:pt x="7660" y="7091"/>
                    <a:pt x="7915" y="7002"/>
                    <a:pt x="8176" y="7014"/>
                  </a:cubicBezTo>
                  <a:cubicBezTo>
                    <a:pt x="8261" y="7014"/>
                    <a:pt x="8339" y="7018"/>
                    <a:pt x="8409" y="7021"/>
                  </a:cubicBezTo>
                  <a:cubicBezTo>
                    <a:pt x="8613" y="7030"/>
                    <a:pt x="8716" y="7042"/>
                    <a:pt x="8850" y="7366"/>
                  </a:cubicBezTo>
                  <a:cubicBezTo>
                    <a:pt x="9019" y="7772"/>
                    <a:pt x="9426" y="8773"/>
                    <a:pt x="9476" y="8878"/>
                  </a:cubicBezTo>
                  <a:cubicBezTo>
                    <a:pt x="9546" y="8991"/>
                    <a:pt x="9557" y="9132"/>
                    <a:pt x="9505" y="9256"/>
                  </a:cubicBezTo>
                  <a:cubicBezTo>
                    <a:pt x="9448" y="9374"/>
                    <a:pt x="9372" y="9482"/>
                    <a:pt x="9280" y="9576"/>
                  </a:cubicBezTo>
                  <a:cubicBezTo>
                    <a:pt x="9178" y="9695"/>
                    <a:pt x="9080" y="9785"/>
                    <a:pt x="8978" y="9912"/>
                  </a:cubicBezTo>
                  <a:cubicBezTo>
                    <a:pt x="8883" y="10023"/>
                    <a:pt x="8777" y="10142"/>
                    <a:pt x="8896" y="10344"/>
                  </a:cubicBezTo>
                  <a:cubicBezTo>
                    <a:pt x="9201" y="10866"/>
                    <a:pt x="9582" y="11340"/>
                    <a:pt x="10025" y="11751"/>
                  </a:cubicBezTo>
                  <a:cubicBezTo>
                    <a:pt x="10500" y="12187"/>
                    <a:pt x="11054" y="12529"/>
                    <a:pt x="11657" y="12759"/>
                  </a:cubicBezTo>
                  <a:cubicBezTo>
                    <a:pt x="11821" y="12837"/>
                    <a:pt x="12015" y="12806"/>
                    <a:pt x="12147" y="12681"/>
                  </a:cubicBezTo>
                  <a:cubicBezTo>
                    <a:pt x="12341" y="12451"/>
                    <a:pt x="12523" y="12211"/>
                    <a:pt x="12691" y="11961"/>
                  </a:cubicBezTo>
                  <a:cubicBezTo>
                    <a:pt x="12794" y="11790"/>
                    <a:pt x="13010" y="11724"/>
                    <a:pt x="13190" y="11809"/>
                  </a:cubicBezTo>
                  <a:cubicBezTo>
                    <a:pt x="13378" y="11875"/>
                    <a:pt x="14373" y="12367"/>
                    <a:pt x="14577" y="12470"/>
                  </a:cubicBezTo>
                  <a:cubicBezTo>
                    <a:pt x="14782" y="12572"/>
                    <a:pt x="14917" y="12622"/>
                    <a:pt x="14966" y="12708"/>
                  </a:cubicBezTo>
                  <a:cubicBezTo>
                    <a:pt x="15019" y="13035"/>
                    <a:pt x="14978" y="13371"/>
                    <a:pt x="14847" y="13676"/>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5" name="Graphic 129"/>
            <p:cNvSpPr/>
            <p:nvPr/>
          </p:nvSpPr>
          <p:spPr>
            <a:xfrm>
              <a:off x="2094720" y="0"/>
              <a:ext cx="402696" cy="401348"/>
            </a:xfrm>
            <a:custGeom>
              <a:avLst/>
              <a:gdLst/>
              <a:ahLst/>
              <a:cxnLst>
                <a:cxn ang="0">
                  <a:pos x="wd2" y="hd2"/>
                </a:cxn>
                <a:cxn ang="5400000">
                  <a:pos x="wd2" y="hd2"/>
                </a:cxn>
                <a:cxn ang="10800000">
                  <a:pos x="wd2" y="hd2"/>
                </a:cxn>
                <a:cxn ang="16200000">
                  <a:pos x="wd2" y="hd2"/>
                </a:cxn>
              </a:cxnLst>
              <a:rect l="0" t="0" r="r" b="b"/>
              <a:pathLst>
                <a:path w="21600" h="21600" extrusionOk="0">
                  <a:moveTo>
                    <a:pt x="17920" y="5364"/>
                  </a:moveTo>
                  <a:cubicBezTo>
                    <a:pt x="18538" y="5160"/>
                    <a:pt x="19144" y="4924"/>
                    <a:pt x="19737" y="4657"/>
                  </a:cubicBezTo>
                  <a:cubicBezTo>
                    <a:pt x="20832" y="6262"/>
                    <a:pt x="21476" y="8134"/>
                    <a:pt x="21600" y="10075"/>
                  </a:cubicBezTo>
                  <a:lnTo>
                    <a:pt x="18723" y="10075"/>
                  </a:lnTo>
                  <a:cubicBezTo>
                    <a:pt x="18669" y="8476"/>
                    <a:pt x="18399" y="6891"/>
                    <a:pt x="17920" y="5364"/>
                  </a:cubicBezTo>
                  <a:close/>
                  <a:moveTo>
                    <a:pt x="17414" y="3994"/>
                  </a:moveTo>
                  <a:cubicBezTo>
                    <a:pt x="17890" y="3840"/>
                    <a:pt x="18345" y="3665"/>
                    <a:pt x="18787" y="3479"/>
                  </a:cubicBezTo>
                  <a:cubicBezTo>
                    <a:pt x="17907" y="2509"/>
                    <a:pt x="16859" y="1706"/>
                    <a:pt x="15695" y="1109"/>
                  </a:cubicBezTo>
                  <a:cubicBezTo>
                    <a:pt x="16401" y="1984"/>
                    <a:pt x="16981" y="2955"/>
                    <a:pt x="17418" y="3992"/>
                  </a:cubicBezTo>
                  <a:close/>
                  <a:moveTo>
                    <a:pt x="16032" y="4382"/>
                  </a:moveTo>
                  <a:cubicBezTo>
                    <a:pt x="14986" y="1993"/>
                    <a:pt x="13372" y="343"/>
                    <a:pt x="11522" y="0"/>
                  </a:cubicBezTo>
                  <a:lnTo>
                    <a:pt x="11522" y="4979"/>
                  </a:lnTo>
                  <a:cubicBezTo>
                    <a:pt x="13043" y="4935"/>
                    <a:pt x="14555" y="4734"/>
                    <a:pt x="16035" y="4380"/>
                  </a:cubicBezTo>
                  <a:close/>
                  <a:moveTo>
                    <a:pt x="19727" y="16961"/>
                  </a:moveTo>
                  <a:cubicBezTo>
                    <a:pt x="20829" y="15352"/>
                    <a:pt x="21476" y="13473"/>
                    <a:pt x="21599" y="11525"/>
                  </a:cubicBezTo>
                  <a:lnTo>
                    <a:pt x="18723" y="11525"/>
                  </a:lnTo>
                  <a:cubicBezTo>
                    <a:pt x="18669" y="13129"/>
                    <a:pt x="18398" y="14718"/>
                    <a:pt x="17916" y="16249"/>
                  </a:cubicBezTo>
                  <a:cubicBezTo>
                    <a:pt x="18532" y="16454"/>
                    <a:pt x="19136" y="16692"/>
                    <a:pt x="19727" y="16961"/>
                  </a:cubicBezTo>
                  <a:close/>
                  <a:moveTo>
                    <a:pt x="17415" y="17610"/>
                  </a:moveTo>
                  <a:cubicBezTo>
                    <a:pt x="16979" y="18648"/>
                    <a:pt x="16399" y="19619"/>
                    <a:pt x="15692" y="20494"/>
                  </a:cubicBezTo>
                  <a:cubicBezTo>
                    <a:pt x="16859" y="19898"/>
                    <a:pt x="17909" y="19096"/>
                    <a:pt x="18791" y="18125"/>
                  </a:cubicBezTo>
                  <a:cubicBezTo>
                    <a:pt x="18350" y="17935"/>
                    <a:pt x="17894" y="17758"/>
                    <a:pt x="17418" y="17606"/>
                  </a:cubicBezTo>
                  <a:close/>
                  <a:moveTo>
                    <a:pt x="11522" y="16623"/>
                  </a:moveTo>
                  <a:lnTo>
                    <a:pt x="11522" y="21600"/>
                  </a:lnTo>
                  <a:cubicBezTo>
                    <a:pt x="13373" y="21256"/>
                    <a:pt x="14990" y="19605"/>
                    <a:pt x="16037" y="17215"/>
                  </a:cubicBezTo>
                  <a:cubicBezTo>
                    <a:pt x="14556" y="16863"/>
                    <a:pt x="13043" y="16664"/>
                    <a:pt x="11522" y="16623"/>
                  </a:cubicBezTo>
                  <a:close/>
                  <a:moveTo>
                    <a:pt x="17280" y="11525"/>
                  </a:moveTo>
                  <a:lnTo>
                    <a:pt x="11522" y="11525"/>
                  </a:lnTo>
                  <a:lnTo>
                    <a:pt x="11522" y="15174"/>
                  </a:lnTo>
                  <a:cubicBezTo>
                    <a:pt x="13218" y="15218"/>
                    <a:pt x="14904" y="15446"/>
                    <a:pt x="16551" y="15855"/>
                  </a:cubicBezTo>
                  <a:cubicBezTo>
                    <a:pt x="16984" y="14450"/>
                    <a:pt x="17229" y="12994"/>
                    <a:pt x="17280" y="11525"/>
                  </a:cubicBezTo>
                  <a:close/>
                  <a:moveTo>
                    <a:pt x="16558" y="5757"/>
                  </a:moveTo>
                  <a:cubicBezTo>
                    <a:pt x="14908" y="6163"/>
                    <a:pt x="13220" y="6388"/>
                    <a:pt x="11522" y="6429"/>
                  </a:cubicBezTo>
                  <a:lnTo>
                    <a:pt x="11522" y="10075"/>
                  </a:lnTo>
                  <a:lnTo>
                    <a:pt x="17280" y="10075"/>
                  </a:lnTo>
                  <a:cubicBezTo>
                    <a:pt x="17229" y="8610"/>
                    <a:pt x="16985" y="7158"/>
                    <a:pt x="16555" y="5757"/>
                  </a:cubicBezTo>
                  <a:close/>
                  <a:moveTo>
                    <a:pt x="3680" y="5364"/>
                  </a:moveTo>
                  <a:cubicBezTo>
                    <a:pt x="3062" y="5160"/>
                    <a:pt x="2456" y="4924"/>
                    <a:pt x="1863" y="4657"/>
                  </a:cubicBezTo>
                  <a:cubicBezTo>
                    <a:pt x="768" y="6262"/>
                    <a:pt x="124" y="8134"/>
                    <a:pt x="0" y="10075"/>
                  </a:cubicBezTo>
                  <a:lnTo>
                    <a:pt x="2877" y="10075"/>
                  </a:lnTo>
                  <a:cubicBezTo>
                    <a:pt x="2931" y="8476"/>
                    <a:pt x="3201" y="6891"/>
                    <a:pt x="3680" y="5364"/>
                  </a:cubicBezTo>
                  <a:close/>
                  <a:moveTo>
                    <a:pt x="4186" y="3994"/>
                  </a:moveTo>
                  <a:cubicBezTo>
                    <a:pt x="3706" y="3842"/>
                    <a:pt x="3251" y="3663"/>
                    <a:pt x="2807" y="3479"/>
                  </a:cubicBezTo>
                  <a:cubicBezTo>
                    <a:pt x="3688" y="2508"/>
                    <a:pt x="4738" y="1705"/>
                    <a:pt x="5905" y="1109"/>
                  </a:cubicBezTo>
                  <a:cubicBezTo>
                    <a:pt x="5199" y="1984"/>
                    <a:pt x="4619" y="2955"/>
                    <a:pt x="4182" y="3992"/>
                  </a:cubicBezTo>
                  <a:close/>
                  <a:moveTo>
                    <a:pt x="5568" y="4382"/>
                  </a:moveTo>
                  <a:cubicBezTo>
                    <a:pt x="6614" y="1993"/>
                    <a:pt x="8227" y="343"/>
                    <a:pt x="10078" y="0"/>
                  </a:cubicBezTo>
                  <a:lnTo>
                    <a:pt x="10078" y="4979"/>
                  </a:lnTo>
                  <a:cubicBezTo>
                    <a:pt x="8557" y="4935"/>
                    <a:pt x="7045" y="4734"/>
                    <a:pt x="5565" y="4380"/>
                  </a:cubicBezTo>
                  <a:close/>
                  <a:moveTo>
                    <a:pt x="1873" y="16961"/>
                  </a:moveTo>
                  <a:cubicBezTo>
                    <a:pt x="771" y="15352"/>
                    <a:pt x="124" y="13473"/>
                    <a:pt x="1" y="11525"/>
                  </a:cubicBezTo>
                  <a:lnTo>
                    <a:pt x="2877" y="11525"/>
                  </a:lnTo>
                  <a:cubicBezTo>
                    <a:pt x="2931" y="13129"/>
                    <a:pt x="3202" y="14718"/>
                    <a:pt x="3684" y="16249"/>
                  </a:cubicBezTo>
                  <a:cubicBezTo>
                    <a:pt x="3068" y="16454"/>
                    <a:pt x="2464" y="16692"/>
                    <a:pt x="1873" y="16961"/>
                  </a:cubicBezTo>
                  <a:close/>
                  <a:moveTo>
                    <a:pt x="4185" y="17610"/>
                  </a:moveTo>
                  <a:cubicBezTo>
                    <a:pt x="4621" y="18648"/>
                    <a:pt x="5201" y="19619"/>
                    <a:pt x="5908" y="20494"/>
                  </a:cubicBezTo>
                  <a:cubicBezTo>
                    <a:pt x="4740" y="19897"/>
                    <a:pt x="3688" y="19093"/>
                    <a:pt x="2806" y="18121"/>
                  </a:cubicBezTo>
                  <a:cubicBezTo>
                    <a:pt x="3250" y="17935"/>
                    <a:pt x="3706" y="17758"/>
                    <a:pt x="4182" y="17606"/>
                  </a:cubicBezTo>
                  <a:close/>
                  <a:moveTo>
                    <a:pt x="10078" y="16623"/>
                  </a:moveTo>
                  <a:lnTo>
                    <a:pt x="10078" y="21600"/>
                  </a:lnTo>
                  <a:cubicBezTo>
                    <a:pt x="8227" y="21256"/>
                    <a:pt x="6610" y="19605"/>
                    <a:pt x="5563" y="17215"/>
                  </a:cubicBezTo>
                  <a:cubicBezTo>
                    <a:pt x="7044" y="16863"/>
                    <a:pt x="8557" y="16664"/>
                    <a:pt x="10078" y="16623"/>
                  </a:cubicBezTo>
                  <a:close/>
                  <a:moveTo>
                    <a:pt x="4320" y="11525"/>
                  </a:moveTo>
                  <a:lnTo>
                    <a:pt x="10078" y="11525"/>
                  </a:lnTo>
                  <a:lnTo>
                    <a:pt x="10078" y="15174"/>
                  </a:lnTo>
                  <a:cubicBezTo>
                    <a:pt x="8382" y="15218"/>
                    <a:pt x="6696" y="15446"/>
                    <a:pt x="5049" y="15855"/>
                  </a:cubicBezTo>
                  <a:cubicBezTo>
                    <a:pt x="4616" y="14450"/>
                    <a:pt x="4371" y="12994"/>
                    <a:pt x="4320" y="11525"/>
                  </a:cubicBezTo>
                  <a:close/>
                  <a:moveTo>
                    <a:pt x="5042" y="5757"/>
                  </a:moveTo>
                  <a:cubicBezTo>
                    <a:pt x="6692" y="6163"/>
                    <a:pt x="8380" y="6388"/>
                    <a:pt x="10078" y="6429"/>
                  </a:cubicBezTo>
                  <a:lnTo>
                    <a:pt x="10078" y="10075"/>
                  </a:lnTo>
                  <a:lnTo>
                    <a:pt x="4320" y="10075"/>
                  </a:lnTo>
                  <a:cubicBezTo>
                    <a:pt x="4371" y="8610"/>
                    <a:pt x="4615" y="7158"/>
                    <a:pt x="5045" y="5757"/>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grpSp>
      <p:sp>
        <p:nvSpPr>
          <p:cNvPr id="17" name="Idea Presentation"/>
          <p:cNvSpPr txBox="1"/>
          <p:nvPr/>
        </p:nvSpPr>
        <p:spPr>
          <a:xfrm>
            <a:off x="3704024" y="12751927"/>
            <a:ext cx="3353615" cy="58477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2600">
                <a:solidFill>
                  <a:srgbClr val="A9A9A9"/>
                </a:solidFill>
                <a:latin typeface="OpenSans"/>
                <a:ea typeface="OpenSans"/>
                <a:cs typeface="OpenSans"/>
                <a:sym typeface="OpenSans"/>
              </a:defRPr>
            </a:lvl1pPr>
          </a:lstStyle>
          <a:p>
            <a:r>
              <a:rPr dirty="0">
                <a:solidFill>
                  <a:schemeClr val="bg2"/>
                </a:solidFill>
                <a:latin typeface="Open Sans" panose="020B0606030504020204" pitchFamily="34" charset="0"/>
                <a:ea typeface="Open Sans" panose="020B0606030504020204" pitchFamily="34" charset="0"/>
                <a:cs typeface="Open Sans" panose="020B0606030504020204" pitchFamily="34" charset="0"/>
              </a:rPr>
              <a:t>Idea Presentation</a:t>
            </a:r>
          </a:p>
        </p:txBody>
      </p:sp>
      <p:sp>
        <p:nvSpPr>
          <p:cNvPr id="18" name="Slide Number"/>
          <p:cNvSpPr txBox="1">
            <a:spLocks noGrp="1"/>
          </p:cNvSpPr>
          <p:nvPr>
            <p:ph type="sldNum" sz="quarter" idx="2"/>
          </p:nvPr>
        </p:nvSpPr>
        <p:spPr>
          <a:xfrm>
            <a:off x="23137445" y="12751927"/>
            <a:ext cx="794416" cy="584773"/>
          </a:xfrm>
          <a:prstGeom prst="rect">
            <a:avLst/>
          </a:prstGeom>
        </p:spPr>
        <p:txBody>
          <a:bodyPr wrap="square"/>
          <a:lstStyle>
            <a:lvl1pPr algn="ctr">
              <a:defRPr sz="2600">
                <a:solidFill>
                  <a:schemeClr val="bg2"/>
                </a:solidFill>
              </a:defRPr>
            </a:lvl1pPr>
          </a:lstStyle>
          <a:p>
            <a:fld id="{86CB4B4D-7CA3-9044-876B-883B54F8677D}" type="slidenum">
              <a:rPr lang="ru-RU" smtClean="0"/>
              <a:pPr/>
              <a:t>‹#›</a:t>
            </a:fld>
            <a:endParaRPr lang="ru-RU" dirty="0"/>
          </a:p>
        </p:txBody>
      </p:sp>
      <p:sp>
        <p:nvSpPr>
          <p:cNvPr id="3" name="Рисунок 2">
            <a:extLst>
              <a:ext uri="{FF2B5EF4-FFF2-40B4-BE49-F238E27FC236}">
                <a16:creationId xmlns="" xmlns:a16="http://schemas.microsoft.com/office/drawing/2014/main" id="{67F6B5E8-A432-4E1A-ACF2-245F052F9843}"/>
              </a:ext>
            </a:extLst>
          </p:cNvPr>
          <p:cNvSpPr>
            <a:spLocks noGrp="1"/>
          </p:cNvSpPr>
          <p:nvPr>
            <p:ph type="pic" sz="quarter" idx="10" hasCustomPrompt="1"/>
          </p:nvPr>
        </p:nvSpPr>
        <p:spPr>
          <a:xfrm>
            <a:off x="1903413" y="1747838"/>
            <a:ext cx="4375150" cy="4043362"/>
          </a:xfrm>
        </p:spPr>
        <p:txBody>
          <a:bodyPr>
            <a:normAutofit/>
          </a:bodyPr>
          <a:lstStyle>
            <a:lvl1pPr marL="0" indent="0" algn="ctr">
              <a:buFontTx/>
              <a:buNone/>
              <a:defRPr sz="4000"/>
            </a:lvl1pPr>
          </a:lstStyle>
          <a:p>
            <a:r>
              <a:rPr lang="en-US" dirty="0"/>
              <a:t>picture</a:t>
            </a:r>
            <a:endParaRPr lang="ru-RU" dirty="0"/>
          </a:p>
        </p:txBody>
      </p:sp>
      <p:sp>
        <p:nvSpPr>
          <p:cNvPr id="19" name="Рисунок 2">
            <a:extLst>
              <a:ext uri="{FF2B5EF4-FFF2-40B4-BE49-F238E27FC236}">
                <a16:creationId xmlns="" xmlns:a16="http://schemas.microsoft.com/office/drawing/2014/main" id="{588603D9-9B1E-4C80-B3C6-40ED07393AF5}"/>
              </a:ext>
            </a:extLst>
          </p:cNvPr>
          <p:cNvSpPr>
            <a:spLocks noGrp="1"/>
          </p:cNvSpPr>
          <p:nvPr>
            <p:ph type="pic" sz="quarter" idx="11" hasCustomPrompt="1"/>
          </p:nvPr>
        </p:nvSpPr>
        <p:spPr>
          <a:xfrm>
            <a:off x="6871653" y="1747838"/>
            <a:ext cx="4375150" cy="4043362"/>
          </a:xfrm>
        </p:spPr>
        <p:txBody>
          <a:bodyPr>
            <a:normAutofit/>
          </a:bodyPr>
          <a:lstStyle>
            <a:lvl1pPr marL="0" indent="0" algn="ctr">
              <a:buFontTx/>
              <a:buNone/>
              <a:defRPr sz="4000"/>
            </a:lvl1pPr>
          </a:lstStyle>
          <a:p>
            <a:r>
              <a:rPr lang="en-US" dirty="0"/>
              <a:t>picture</a:t>
            </a:r>
            <a:endParaRPr lang="ru-RU" dirty="0"/>
          </a:p>
        </p:txBody>
      </p:sp>
      <p:sp>
        <p:nvSpPr>
          <p:cNvPr id="20" name="Рисунок 2">
            <a:extLst>
              <a:ext uri="{FF2B5EF4-FFF2-40B4-BE49-F238E27FC236}">
                <a16:creationId xmlns="" xmlns:a16="http://schemas.microsoft.com/office/drawing/2014/main" id="{DD810292-7BC5-4078-89E5-E357CCAE5DAB}"/>
              </a:ext>
            </a:extLst>
          </p:cNvPr>
          <p:cNvSpPr>
            <a:spLocks noGrp="1"/>
          </p:cNvSpPr>
          <p:nvPr>
            <p:ph type="pic" sz="quarter" idx="12" hasCustomPrompt="1"/>
          </p:nvPr>
        </p:nvSpPr>
        <p:spPr>
          <a:xfrm>
            <a:off x="1903666" y="6197110"/>
            <a:ext cx="4375150" cy="4043362"/>
          </a:xfrm>
        </p:spPr>
        <p:txBody>
          <a:bodyPr>
            <a:normAutofit/>
          </a:bodyPr>
          <a:lstStyle>
            <a:lvl1pPr marL="0" indent="0" algn="ctr">
              <a:buFontTx/>
              <a:buNone/>
              <a:defRPr sz="4000"/>
            </a:lvl1pPr>
          </a:lstStyle>
          <a:p>
            <a:r>
              <a:rPr lang="en-US" dirty="0"/>
              <a:t>picture</a:t>
            </a:r>
            <a:endParaRPr lang="ru-RU" dirty="0"/>
          </a:p>
        </p:txBody>
      </p:sp>
      <p:sp>
        <p:nvSpPr>
          <p:cNvPr id="21" name="Рисунок 2">
            <a:extLst>
              <a:ext uri="{FF2B5EF4-FFF2-40B4-BE49-F238E27FC236}">
                <a16:creationId xmlns="" xmlns:a16="http://schemas.microsoft.com/office/drawing/2014/main" id="{C02A94AE-714C-44D4-BF15-23AC154AA0CB}"/>
              </a:ext>
            </a:extLst>
          </p:cNvPr>
          <p:cNvSpPr>
            <a:spLocks noGrp="1"/>
          </p:cNvSpPr>
          <p:nvPr>
            <p:ph type="pic" sz="quarter" idx="13" hasCustomPrompt="1"/>
          </p:nvPr>
        </p:nvSpPr>
        <p:spPr>
          <a:xfrm>
            <a:off x="6871653" y="6214270"/>
            <a:ext cx="4375150" cy="4043362"/>
          </a:xfrm>
        </p:spPr>
        <p:txBody>
          <a:bodyPr>
            <a:normAutofit/>
          </a:bodyPr>
          <a:lstStyle>
            <a:lvl1pPr marL="0" indent="0" algn="ctr">
              <a:buFontTx/>
              <a:buNone/>
              <a:defRPr sz="4000"/>
            </a:lvl1pPr>
          </a:lstStyle>
          <a:p>
            <a:r>
              <a:rPr lang="en-US" dirty="0"/>
              <a:t>picture</a:t>
            </a:r>
            <a:endParaRPr lang="ru-RU" dirty="0"/>
          </a:p>
        </p:txBody>
      </p:sp>
    </p:spTree>
    <p:extLst>
      <p:ext uri="{BB962C8B-B14F-4D97-AF65-F5344CB8AC3E}">
        <p14:creationId xmlns:p14="http://schemas.microsoft.com/office/powerpoint/2010/main" val="239956585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4" name="Title Text"/>
          <p:cNvSpPr txBox="1">
            <a:spLocks noGrp="1"/>
          </p:cNvSpPr>
          <p:nvPr>
            <p:ph type="title"/>
          </p:nvPr>
        </p:nvSpPr>
        <p:spPr>
          <a:xfrm>
            <a:off x="1663700" y="3419476"/>
            <a:ext cx="21031200" cy="5705474"/>
          </a:xfrm>
          <a:prstGeom prst="rect">
            <a:avLst/>
          </a:prstGeom>
        </p:spPr>
        <p:txBody>
          <a:bodyPr anchor="b"/>
          <a:lstStyle>
            <a:lvl1pPr>
              <a:defRPr sz="12000"/>
            </a:lvl1pPr>
          </a:lstStyle>
          <a:p>
            <a:r>
              <a:t>Title Text</a:t>
            </a:r>
          </a:p>
        </p:txBody>
      </p:sp>
      <p:sp>
        <p:nvSpPr>
          <p:cNvPr id="35" name="Body Level One…"/>
          <p:cNvSpPr txBox="1">
            <a:spLocks noGrp="1"/>
          </p:cNvSpPr>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sz="half" idx="1"/>
          </p:nvPr>
        </p:nvSpPr>
        <p:spPr>
          <a:xfrm>
            <a:off x="1676400" y="3651250"/>
            <a:ext cx="10363200" cy="87026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3" name="Body Level One…"/>
          <p:cNvSpPr txBox="1">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12344400" y="3362326"/>
            <a:ext cx="10366376" cy="1647825"/>
          </a:xfrm>
          <a:prstGeom prst="rect">
            <a:avLst/>
          </a:prstGeom>
          <a:ln w="12700"/>
        </p:spPr>
        <p:txBody>
          <a:bodyPr anchor="b"/>
          <a:lstStyle/>
          <a:p>
            <a:pPr marL="0" indent="0">
              <a:buSzTx/>
              <a:buFontTx/>
              <a:buNone/>
              <a:defRPr sz="4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679575" y="914400"/>
            <a:ext cx="7864476" cy="3200400"/>
          </a:xfrm>
          <a:prstGeom prst="rect">
            <a:avLst/>
          </a:prstGeom>
        </p:spPr>
        <p:txBody>
          <a:bodyPr anchor="b"/>
          <a:lstStyle>
            <a:lvl1pPr>
              <a:defRPr sz="6400"/>
            </a:lvl1pPr>
          </a:lstStyle>
          <a:p>
            <a:r>
              <a:t>Title Text</a:t>
            </a:r>
          </a:p>
        </p:txBody>
      </p:sp>
      <p:sp>
        <p:nvSpPr>
          <p:cNvPr id="78" name="Body Level One…"/>
          <p:cNvSpPr txBox="1">
            <a:spLocks noGrp="1"/>
          </p:cNvSpPr>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1679575" y="4114800"/>
            <a:ext cx="7864475" cy="7623176"/>
          </a:xfrm>
          <a:prstGeom prst="rect">
            <a:avLst/>
          </a:prstGeom>
          <a:ln w="12700"/>
        </p:spPr>
        <p:txBody>
          <a:bodyPr/>
          <a:lstStyle/>
          <a:p>
            <a:pPr marL="0" indent="0">
              <a:buSzTx/>
              <a:buFontTx/>
              <a:buNone/>
              <a:defRPr sz="3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730250"/>
            <a:ext cx="21031200" cy="26511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a:bodyPr>
          <a:lstStyle/>
          <a:p>
            <a:r>
              <a:t>Title Text</a:t>
            </a:r>
          </a:p>
        </p:txBody>
      </p:sp>
      <p:sp>
        <p:nvSpPr>
          <p:cNvPr id="3" name="Body Level One…"/>
          <p:cNvSpPr txBox="1">
            <a:spLocks noGrp="1"/>
          </p:cNvSpPr>
          <p:nvPr>
            <p:ph type="body" idx="1"/>
          </p:nvPr>
        </p:nvSpPr>
        <p:spPr>
          <a:xfrm>
            <a:off x="1676400" y="3651250"/>
            <a:ext cx="21031200" cy="87026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dirty="0"/>
          </a:p>
        </p:txBody>
      </p:sp>
      <p:sp>
        <p:nvSpPr>
          <p:cNvPr id="100" name="Idea Presentation"/>
          <p:cNvSpPr txBox="1"/>
          <p:nvPr/>
        </p:nvSpPr>
        <p:spPr>
          <a:xfrm>
            <a:off x="8079013" y="7229316"/>
            <a:ext cx="7040863" cy="1877435"/>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5500" b="1">
                <a:solidFill>
                  <a:srgbClr val="292929"/>
                </a:solidFill>
                <a:latin typeface="OpenSans-Semibold"/>
                <a:ea typeface="OpenSans-Semibold"/>
                <a:cs typeface="OpenSans-Semibold"/>
                <a:sym typeface="OpenSans-Semibold"/>
              </a:defRPr>
            </a:lvl1pPr>
          </a:lstStyle>
          <a:p>
            <a:r>
              <a:rPr lang="en-US"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Software Engineering</a:t>
            </a:r>
            <a:endParaRP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226" y="3746554"/>
            <a:ext cx="3428438" cy="3428438"/>
          </a:xfrm>
          <a:prstGeom prst="rect">
            <a:avLst/>
          </a:prstGeom>
        </p:spPr>
      </p:pic>
      <p:sp>
        <p:nvSpPr>
          <p:cNvPr id="3" name="Rectangle 2"/>
          <p:cNvSpPr/>
          <p:nvPr/>
        </p:nvSpPr>
        <p:spPr>
          <a:xfrm>
            <a:off x="0" y="0"/>
            <a:ext cx="2084832" cy="12472416"/>
          </a:xfrm>
          <a:prstGeom prst="rect">
            <a:avLst/>
          </a:prstGeom>
          <a:solidFill>
            <a:schemeClr val="accent2">
              <a:lumMod val="60000"/>
              <a:lumOff val="4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4" name="Rectangle 3"/>
          <p:cNvSpPr/>
          <p:nvPr/>
        </p:nvSpPr>
        <p:spPr>
          <a:xfrm>
            <a:off x="2084832" y="0"/>
            <a:ext cx="1828800" cy="11155680"/>
          </a:xfrm>
          <a:prstGeom prst="rect">
            <a:avLst/>
          </a:prstGeom>
          <a:solidFill>
            <a:schemeClr val="accent2">
              <a:lumMod val="40000"/>
              <a:lumOff val="6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5" name="Rectangle 4"/>
          <p:cNvSpPr/>
          <p:nvPr/>
        </p:nvSpPr>
        <p:spPr>
          <a:xfrm>
            <a:off x="3913632" y="0"/>
            <a:ext cx="1792224" cy="8485632"/>
          </a:xfrm>
          <a:prstGeom prst="rect">
            <a:avLst/>
          </a:prstGeom>
          <a:solidFill>
            <a:schemeClr val="accent2">
              <a:lumMod val="20000"/>
              <a:lumOff val="8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5920" y="1843517"/>
            <a:ext cx="3584448" cy="738662"/>
          </a:xfrm>
          <a:prstGeom prst="rect">
            <a:avLst/>
          </a:prstGeom>
          <a:solidFill>
            <a:srgbClr val="6AC7C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j-lt"/>
                <a:ea typeface="+mj-ea"/>
                <a:cs typeface="+mj-cs"/>
                <a:sym typeface="Calibri"/>
              </a:rPr>
              <a:t>GROUP NO. 3</a:t>
            </a:r>
            <a:endParaRPr kumimoji="0" lang="en-US" sz="3600" b="0" i="0" u="none" strike="noStrike" cap="none" spc="0" normalizeH="0" baseline="0" dirty="0">
              <a:ln>
                <a:noFill/>
              </a:ln>
              <a:solidFill>
                <a:schemeClr val="bg1"/>
              </a:solidFill>
              <a:effectLst/>
              <a:uFillTx/>
              <a:latin typeface="+mj-lt"/>
              <a:ea typeface="+mj-ea"/>
              <a:cs typeface="+mj-cs"/>
              <a:sym typeface="Calibri"/>
            </a:endParaRPr>
          </a:p>
        </p:txBody>
      </p:sp>
      <p:sp>
        <p:nvSpPr>
          <p:cNvPr id="4" name="TextBox 3"/>
          <p:cNvSpPr txBox="1"/>
          <p:nvPr/>
        </p:nvSpPr>
        <p:spPr>
          <a:xfrm>
            <a:off x="1645920" y="3766282"/>
            <a:ext cx="7315200"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j-lt"/>
                <a:ea typeface="+mj-ea"/>
                <a:cs typeface="+mj-cs"/>
                <a:sym typeface="Calibri"/>
              </a:rPr>
              <a:t>ARIFUL ISLAM MARFY (</a:t>
            </a:r>
            <a:r>
              <a:rPr kumimoji="0" lang="en-US" sz="3600" b="0" i="0" u="none" strike="noStrike" cap="none" spc="0" normalizeH="0" baseline="0" dirty="0" smtClean="0">
                <a:ln>
                  <a:noFill/>
                </a:ln>
                <a:solidFill>
                  <a:srgbClr val="FF0000"/>
                </a:solidFill>
                <a:effectLst/>
                <a:uFillTx/>
                <a:latin typeface="+mj-lt"/>
                <a:ea typeface="+mj-ea"/>
                <a:cs typeface="+mj-cs"/>
                <a:sym typeface="Calibri"/>
              </a:rPr>
              <a:t>19-40116-1</a:t>
            </a:r>
            <a:r>
              <a:rPr kumimoji="0" lang="en-US" sz="3600" b="0" i="0" u="none" strike="noStrike" cap="none" spc="0" normalizeH="0" baseline="0" dirty="0" smtClean="0">
                <a:ln>
                  <a:noFill/>
                </a:ln>
                <a:solidFill>
                  <a:srgbClr val="000000"/>
                </a:solidFill>
                <a:effectLst/>
                <a:uFillTx/>
                <a:latin typeface="+mj-lt"/>
                <a:ea typeface="+mj-ea"/>
                <a:cs typeface="+mj-cs"/>
                <a:sym typeface="Calibri"/>
              </a:rPr>
              <a:t>)</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5" name="TextBox 4"/>
          <p:cNvSpPr txBox="1"/>
          <p:nvPr/>
        </p:nvSpPr>
        <p:spPr>
          <a:xfrm>
            <a:off x="1645920" y="4584192"/>
            <a:ext cx="10149840"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en-US" dirty="0" smtClean="0"/>
              <a:t>NOOR MOHAMMAD TALUKDER (</a:t>
            </a:r>
            <a:r>
              <a:rPr lang="en-US" dirty="0" smtClean="0">
                <a:solidFill>
                  <a:srgbClr val="FF0000"/>
                </a:solidFill>
              </a:rPr>
              <a:t>19-40649-1</a:t>
            </a:r>
            <a:r>
              <a:rPr lang="en-US" dirty="0" smtClean="0"/>
              <a:t>)</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6" name="TextBox 5"/>
          <p:cNvSpPr txBox="1"/>
          <p:nvPr/>
        </p:nvSpPr>
        <p:spPr>
          <a:xfrm>
            <a:off x="1645920" y="5377718"/>
            <a:ext cx="9503664"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en-US" dirty="0" smtClean="0"/>
              <a:t>MOHAMMAD MARUFUL ISLAM (</a:t>
            </a:r>
            <a:r>
              <a:rPr lang="en-US" dirty="0" smtClean="0">
                <a:solidFill>
                  <a:srgbClr val="FF0000"/>
                </a:solidFill>
              </a:rPr>
              <a:t>19-40135-1</a:t>
            </a:r>
            <a:r>
              <a:rPr lang="en-US" dirty="0" smtClean="0"/>
              <a:t>)</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7" name="Rounded Rectangle 6"/>
          <p:cNvSpPr/>
          <p:nvPr/>
        </p:nvSpPr>
        <p:spPr>
          <a:xfrm>
            <a:off x="1645920" y="2919795"/>
            <a:ext cx="3145536" cy="817243"/>
          </a:xfrm>
          <a:prstGeom prst="roundRect">
            <a:avLst/>
          </a:prstGeom>
          <a:solidFill>
            <a:srgbClr val="6AC7C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smtClean="0">
                <a:solidFill>
                  <a:schemeClr val="bg1"/>
                </a:solidFill>
              </a:rPr>
              <a:t>MEMBERS:</a:t>
            </a:r>
            <a:endParaRPr kumimoji="0" lang="en-US" sz="3600" b="0" i="0" u="none" strike="noStrike" cap="none" spc="0" normalizeH="0" baseline="0" dirty="0">
              <a:ln>
                <a:noFill/>
              </a:ln>
              <a:solidFill>
                <a:schemeClr val="bg1"/>
              </a:solidFill>
              <a:effectLst/>
              <a:uFillTx/>
              <a:sym typeface="Calibri"/>
            </a:endParaRPr>
          </a:p>
        </p:txBody>
      </p:sp>
      <p:sp>
        <p:nvSpPr>
          <p:cNvPr id="8" name="TextBox 7"/>
          <p:cNvSpPr txBox="1"/>
          <p:nvPr/>
        </p:nvSpPr>
        <p:spPr>
          <a:xfrm>
            <a:off x="13972032" y="8631936"/>
            <a:ext cx="8979408" cy="240065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j-lt"/>
                <a:ea typeface="+mj-ea"/>
                <a:cs typeface="+mj-cs"/>
                <a:sym typeface="Calibri"/>
              </a:rPr>
              <a:t>Submitted to:</a:t>
            </a:r>
          </a:p>
          <a:p>
            <a:r>
              <a:rPr lang="en-US" b="1" dirty="0"/>
              <a:t>Dr. </a:t>
            </a:r>
            <a:r>
              <a:rPr lang="en-US" b="1" dirty="0" err="1"/>
              <a:t>Razib</a:t>
            </a:r>
            <a:r>
              <a:rPr lang="en-US" b="1" dirty="0"/>
              <a:t> Hayat </a:t>
            </a:r>
            <a:r>
              <a:rPr lang="en-US" b="1" dirty="0" smtClean="0"/>
              <a:t>Khan</a:t>
            </a:r>
          </a:p>
          <a:p>
            <a:r>
              <a:rPr lang="en-US" dirty="0"/>
              <a:t>Assistant Professor, </a:t>
            </a:r>
            <a:r>
              <a:rPr lang="en-US" dirty="0" smtClean="0"/>
              <a:t>CS</a:t>
            </a:r>
          </a:p>
          <a:p>
            <a:r>
              <a:rPr kumimoji="0" lang="en-US" sz="3600" b="0" i="0" u="none" strike="noStrike" cap="none" spc="0" normalizeH="0" baseline="0" dirty="0" smtClean="0">
                <a:ln>
                  <a:noFill/>
                </a:ln>
                <a:solidFill>
                  <a:srgbClr val="000000"/>
                </a:solidFill>
                <a:effectLst/>
                <a:uFillTx/>
                <a:latin typeface="+mj-lt"/>
                <a:ea typeface="+mj-ea"/>
                <a:cs typeface="+mj-cs"/>
                <a:sym typeface="Calibri"/>
              </a:rPr>
              <a:t>American International University - Bangladesh</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9" name="Shape"/>
          <p:cNvSpPr/>
          <p:nvPr/>
        </p:nvSpPr>
        <p:spPr>
          <a:xfrm>
            <a:off x="14562880" y="2582179"/>
            <a:ext cx="3701221" cy="3701941"/>
          </a:xfrm>
          <a:custGeom>
            <a:avLst/>
            <a:gdLst/>
            <a:ahLst/>
            <a:cxnLst>
              <a:cxn ang="0">
                <a:pos x="wd2" y="hd2"/>
              </a:cxn>
              <a:cxn ang="5400000">
                <a:pos x="wd2" y="hd2"/>
              </a:cxn>
              <a:cxn ang="10800000">
                <a:pos x="wd2" y="hd2"/>
              </a:cxn>
              <a:cxn ang="16200000">
                <a:pos x="wd2" y="hd2"/>
              </a:cxn>
            </a:cxnLst>
            <a:rect l="0" t="0" r="r" b="b"/>
            <a:pathLst>
              <a:path w="21532" h="21555"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chemeClr val="accent3"/>
          </a:solidFill>
          <a:ln w="25400">
            <a:miter lim="400000"/>
          </a:ln>
        </p:spPr>
        <p:txBody>
          <a:bodyPr tIns="91439" bIns="91439" anchor="ctr"/>
          <a:lstStyle/>
          <a:p>
            <a:endParaRPr/>
          </a:p>
        </p:txBody>
      </p:sp>
      <p:sp>
        <p:nvSpPr>
          <p:cNvPr id="10" name="Graphic 282"/>
          <p:cNvSpPr/>
          <p:nvPr/>
        </p:nvSpPr>
        <p:spPr>
          <a:xfrm>
            <a:off x="16108689" y="4200143"/>
            <a:ext cx="609601" cy="609601"/>
          </a:xfrm>
          <a:custGeom>
            <a:avLst/>
            <a:gdLst/>
            <a:ahLst/>
            <a:cxnLst>
              <a:cxn ang="0">
                <a:pos x="wd2" y="hd2"/>
              </a:cxn>
              <a:cxn ang="5400000">
                <a:pos x="wd2" y="hd2"/>
              </a:cxn>
              <a:cxn ang="10800000">
                <a:pos x="wd2" y="hd2"/>
              </a:cxn>
              <a:cxn ang="16200000">
                <a:pos x="wd2" y="hd2"/>
              </a:cxn>
            </a:cxnLst>
            <a:rect l="0" t="0" r="r" b="b"/>
            <a:pathLst>
              <a:path w="21600" h="21600" extrusionOk="0">
                <a:moveTo>
                  <a:pt x="19161" y="14657"/>
                </a:moveTo>
                <a:lnTo>
                  <a:pt x="15485" y="12986"/>
                </a:lnTo>
                <a:cubicBezTo>
                  <a:pt x="15041" y="12783"/>
                  <a:pt x="14658" y="12465"/>
                  <a:pt x="14378" y="12065"/>
                </a:cubicBezTo>
                <a:cubicBezTo>
                  <a:pt x="14077" y="11638"/>
                  <a:pt x="14055" y="11075"/>
                  <a:pt x="14320" y="10626"/>
                </a:cubicBezTo>
                <a:cubicBezTo>
                  <a:pt x="15114" y="9241"/>
                  <a:pt x="15530" y="7671"/>
                  <a:pt x="15525" y="6075"/>
                </a:cubicBezTo>
                <a:cubicBezTo>
                  <a:pt x="15525" y="3052"/>
                  <a:pt x="14064" y="0"/>
                  <a:pt x="10800" y="0"/>
                </a:cubicBezTo>
                <a:cubicBezTo>
                  <a:pt x="7536" y="0"/>
                  <a:pt x="6075" y="3052"/>
                  <a:pt x="6075" y="6075"/>
                </a:cubicBezTo>
                <a:cubicBezTo>
                  <a:pt x="6071" y="7672"/>
                  <a:pt x="6487" y="9241"/>
                  <a:pt x="7282" y="10626"/>
                </a:cubicBezTo>
                <a:cubicBezTo>
                  <a:pt x="7547" y="11075"/>
                  <a:pt x="7525" y="11638"/>
                  <a:pt x="7225" y="12065"/>
                </a:cubicBezTo>
                <a:cubicBezTo>
                  <a:pt x="6943" y="12465"/>
                  <a:pt x="6560" y="12783"/>
                  <a:pt x="6115" y="12986"/>
                </a:cubicBezTo>
                <a:lnTo>
                  <a:pt x="2439" y="14657"/>
                </a:lnTo>
                <a:cubicBezTo>
                  <a:pt x="955" y="15334"/>
                  <a:pt x="2" y="16813"/>
                  <a:pt x="0" y="18444"/>
                </a:cubicBezTo>
                <a:lnTo>
                  <a:pt x="0" y="19575"/>
                </a:lnTo>
                <a:cubicBezTo>
                  <a:pt x="0" y="21248"/>
                  <a:pt x="5873" y="21600"/>
                  <a:pt x="10800" y="21600"/>
                </a:cubicBezTo>
                <a:cubicBezTo>
                  <a:pt x="15728" y="21600"/>
                  <a:pt x="21600" y="21248"/>
                  <a:pt x="21600" y="19575"/>
                </a:cubicBezTo>
                <a:lnTo>
                  <a:pt x="21600" y="18444"/>
                </a:lnTo>
                <a:cubicBezTo>
                  <a:pt x="21598" y="16813"/>
                  <a:pt x="20645" y="15334"/>
                  <a:pt x="19161" y="14657"/>
                </a:cubicBezTo>
                <a:close/>
              </a:path>
            </a:pathLst>
          </a:custGeom>
          <a:solidFill>
            <a:schemeClr val="bg2"/>
          </a:solidFill>
          <a:ln w="25400">
            <a:miter lim="400000"/>
          </a:ln>
        </p:spPr>
        <p:txBody>
          <a:bodyPr tIns="91439" bIns="91439" anchor="ctr"/>
          <a:lstStyle/>
          <a:p>
            <a:endParaRPr/>
          </a:p>
        </p:txBody>
      </p:sp>
    </p:spTree>
    <p:extLst>
      <p:ext uri="{BB962C8B-B14F-4D97-AF65-F5344CB8AC3E}">
        <p14:creationId xmlns:p14="http://schemas.microsoft.com/office/powerpoint/2010/main" val="22127395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19" name="This is your first text slide"/>
          <p:cNvSpPr txBox="1"/>
          <p:nvPr/>
        </p:nvSpPr>
        <p:spPr>
          <a:xfrm>
            <a:off x="3563192" y="2702179"/>
            <a:ext cx="10147599" cy="233910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en-US" sz="8000" dirty="0" smtClean="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rPr>
              <a:t>Wholesale</a:t>
            </a:r>
            <a:r>
              <a:rPr lang="en-US"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 </a:t>
            </a:r>
          </a:p>
          <a:p>
            <a:r>
              <a:rPr lang="en-US"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t>
            </a:r>
            <a:r>
              <a:rPr lang="en-US" sz="4000"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from beginning to end</a:t>
            </a:r>
            <a:r>
              <a:rPr lang="en-US"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t>
            </a:r>
            <a:endParaRP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0"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3563191" y="5336680"/>
            <a:ext cx="13113565" cy="249298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000">
                <a:solidFill>
                  <a:srgbClr val="A9A9A9"/>
                </a:solidFill>
                <a:latin typeface="OpenSans"/>
                <a:ea typeface="OpenSans"/>
                <a:cs typeface="OpenSans"/>
                <a:sym typeface="OpenSans"/>
              </a:defRPr>
            </a:lvl1pPr>
          </a:lstStyle>
          <a:p>
            <a:r>
              <a:rPr lang="en-US" b="1"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Wholesale is an online platform where a wholesale product seller can find theirs primary and secondary items within click. This platform will also help them to create their market for selling to customers</a:t>
            </a:r>
            <a:r>
              <a:rPr lang="en-US" b="1"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 Also primary and secondary person related to this market can also open account and run their business.</a:t>
            </a:r>
            <a:endParaRPr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3563192" y="5056151"/>
            <a:ext cx="6345936" cy="45719"/>
          </a:xfrm>
          <a:prstGeom prst="rect">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p:cNvSpPr/>
          <p:nvPr/>
        </p:nvSpPr>
        <p:spPr>
          <a:xfrm>
            <a:off x="2372518" y="2707481"/>
            <a:ext cx="18763458" cy="7945438"/>
          </a:xfrm>
          <a:custGeom>
            <a:avLst/>
            <a:gdLst/>
            <a:ahLst/>
            <a:cxnLst>
              <a:cxn ang="0">
                <a:pos x="wd2" y="hd2"/>
              </a:cxn>
              <a:cxn ang="5400000">
                <a:pos x="wd2" y="hd2"/>
              </a:cxn>
              <a:cxn ang="10800000">
                <a:pos x="wd2" y="hd2"/>
              </a:cxn>
              <a:cxn ang="16200000">
                <a:pos x="wd2" y="hd2"/>
              </a:cxn>
            </a:cxnLst>
            <a:rect l="0" t="0" r="r" b="b"/>
            <a:pathLst>
              <a:path w="21600" h="21600" extrusionOk="0">
                <a:moveTo>
                  <a:pt x="1697" y="0"/>
                </a:moveTo>
                <a:cubicBezTo>
                  <a:pt x="1495" y="0"/>
                  <a:pt x="1373" y="0"/>
                  <a:pt x="1292" y="80"/>
                </a:cubicBezTo>
                <a:cubicBezTo>
                  <a:pt x="1176" y="180"/>
                  <a:pt x="1084" y="398"/>
                  <a:pt x="1042" y="673"/>
                </a:cubicBezTo>
                <a:cubicBezTo>
                  <a:pt x="1008" y="864"/>
                  <a:pt x="1008" y="1150"/>
                  <a:pt x="1008" y="1628"/>
                </a:cubicBezTo>
                <a:lnTo>
                  <a:pt x="1008" y="2596"/>
                </a:lnTo>
                <a:cubicBezTo>
                  <a:pt x="935" y="2635"/>
                  <a:pt x="860" y="2658"/>
                  <a:pt x="784" y="2660"/>
                </a:cubicBezTo>
                <a:cubicBezTo>
                  <a:pt x="489" y="2667"/>
                  <a:pt x="207" y="2392"/>
                  <a:pt x="0" y="1898"/>
                </a:cubicBezTo>
                <a:cubicBezTo>
                  <a:pt x="52" y="2714"/>
                  <a:pt x="201" y="3478"/>
                  <a:pt x="430" y="4101"/>
                </a:cubicBezTo>
                <a:cubicBezTo>
                  <a:pt x="592" y="4540"/>
                  <a:pt x="789" y="4896"/>
                  <a:pt x="1008" y="5150"/>
                </a:cubicBezTo>
                <a:lnTo>
                  <a:pt x="1008" y="19972"/>
                </a:lnTo>
                <a:cubicBezTo>
                  <a:pt x="1008" y="20450"/>
                  <a:pt x="1008" y="20736"/>
                  <a:pt x="1042" y="20927"/>
                </a:cubicBezTo>
                <a:cubicBezTo>
                  <a:pt x="1084" y="21202"/>
                  <a:pt x="1176" y="21420"/>
                  <a:pt x="1292" y="21520"/>
                </a:cubicBezTo>
                <a:cubicBezTo>
                  <a:pt x="1373" y="21600"/>
                  <a:pt x="1495" y="21600"/>
                  <a:pt x="1697" y="21600"/>
                </a:cubicBezTo>
                <a:lnTo>
                  <a:pt x="20911" y="21600"/>
                </a:lnTo>
                <a:cubicBezTo>
                  <a:pt x="21113" y="21600"/>
                  <a:pt x="21234" y="21600"/>
                  <a:pt x="21315" y="21520"/>
                </a:cubicBezTo>
                <a:cubicBezTo>
                  <a:pt x="21432" y="21420"/>
                  <a:pt x="21524" y="21202"/>
                  <a:pt x="21566" y="20927"/>
                </a:cubicBezTo>
                <a:cubicBezTo>
                  <a:pt x="21600" y="20736"/>
                  <a:pt x="21600" y="20450"/>
                  <a:pt x="21600" y="19972"/>
                </a:cubicBezTo>
                <a:lnTo>
                  <a:pt x="21600" y="1628"/>
                </a:lnTo>
                <a:cubicBezTo>
                  <a:pt x="21600" y="1150"/>
                  <a:pt x="21600" y="864"/>
                  <a:pt x="21566" y="673"/>
                </a:cubicBezTo>
                <a:cubicBezTo>
                  <a:pt x="21524" y="398"/>
                  <a:pt x="21432" y="180"/>
                  <a:pt x="21315" y="80"/>
                </a:cubicBezTo>
                <a:cubicBezTo>
                  <a:pt x="21234" y="0"/>
                  <a:pt x="21113" y="0"/>
                  <a:pt x="20911" y="0"/>
                </a:cubicBezTo>
                <a:lnTo>
                  <a:pt x="1697" y="0"/>
                </a:lnTo>
                <a:close/>
              </a:path>
            </a:pathLst>
          </a:custGeom>
          <a:gradFill>
            <a:gsLst>
              <a:gs pos="8375">
                <a:schemeClr val="accent1"/>
              </a:gs>
              <a:gs pos="31805">
                <a:schemeClr val="accent2"/>
              </a:gs>
              <a:gs pos="64277">
                <a:schemeClr val="accent3"/>
              </a:gs>
              <a:gs pos="100000">
                <a:schemeClr val="accent4"/>
              </a:gs>
            </a:gsLst>
            <a:lin ang="3038642"/>
          </a:gradFill>
          <a:ln w="25400">
            <a:miter lim="400000"/>
          </a:ln>
        </p:spPr>
        <p:txBody>
          <a:bodyPr tIns="91439" bIns="91439" anchor="ctr"/>
          <a:lstStyle/>
          <a:p>
            <a:endParaRPr/>
          </a:p>
        </p:txBody>
      </p:sp>
      <p:sp>
        <p:nvSpPr>
          <p:cNvPr id="147" name="Circle"/>
          <p:cNvSpPr/>
          <p:nvPr/>
        </p:nvSpPr>
        <p:spPr>
          <a:xfrm>
            <a:off x="20012981" y="1602731"/>
            <a:ext cx="2208809" cy="2208809"/>
          </a:xfrm>
          <a:prstGeom prst="ellipse">
            <a:avLst/>
          </a:prstGeom>
          <a:solidFill>
            <a:schemeClr val="tx2"/>
          </a:solidFill>
          <a:ln w="25400">
            <a:miter lim="400000"/>
          </a:ln>
          <a:effectLst>
            <a:outerShdw blurRad="381000" dist="381000" dir="5400000" rotWithShape="0">
              <a:srgbClr val="000000">
                <a:alpha val="5000"/>
              </a:srgbClr>
            </a:outerShdw>
          </a:effectLst>
        </p:spPr>
        <p:txBody>
          <a:bodyPr tIns="91439" bIns="91439" anchor="ctr"/>
          <a:lstStyle/>
          <a:p>
            <a:endParaRPr/>
          </a:p>
        </p:txBody>
      </p:sp>
      <p:sp>
        <p:nvSpPr>
          <p:cNvPr id="1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49" name="Quotation"/>
          <p:cNvSpPr txBox="1"/>
          <p:nvPr/>
        </p:nvSpPr>
        <p:spPr>
          <a:xfrm>
            <a:off x="4789140" y="3132675"/>
            <a:ext cx="13930214" cy="295465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6000" b="1">
                <a:solidFill>
                  <a:srgbClr val="FFFFFF"/>
                </a:solidFill>
                <a:latin typeface="OpenSans-Semibold"/>
                <a:ea typeface="OpenSans-Semibold"/>
                <a:cs typeface="OpenSans-Semibold"/>
                <a:sym typeface="OpenSans-Semibold"/>
              </a:defRPr>
            </a:lvl1pPr>
          </a:lstStyle>
          <a:p>
            <a:r>
              <a:rPr lang="en-US" dirty="0"/>
              <a:t>Yes, the project has clear target market or audience.</a:t>
            </a:r>
          </a:p>
          <a:p>
            <a:endParaRPr lang="en-US" dirty="0"/>
          </a:p>
        </p:txBody>
      </p:sp>
      <p:sp>
        <p:nvSpPr>
          <p:cNvPr id="150"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4789140" y="6087328"/>
            <a:ext cx="14452912"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000" i="1">
                <a:solidFill>
                  <a:srgbClr val="FFFFFF"/>
                </a:solidFill>
                <a:latin typeface="Open Sans Regular"/>
                <a:ea typeface="Open Sans Regular"/>
                <a:cs typeface="Open Sans Regular"/>
                <a:sym typeface="Open Sans Regular"/>
              </a:defRPr>
            </a:lvl1pPr>
          </a:lstStyle>
          <a:p>
            <a:pPr marL="457200" indent="-457200">
              <a:buFont typeface="Wingdings" pitchFamily="2" charset="2"/>
              <a:buChar char="ü"/>
            </a:pPr>
            <a:r>
              <a:rPr lang="en-US" dirty="0"/>
              <a:t>Our main targeted market or audience </a:t>
            </a:r>
            <a:r>
              <a:rPr lang="en-US" dirty="0" smtClean="0"/>
              <a:t>is Wholesale market of Bangladesh.</a:t>
            </a:r>
            <a:endParaRPr lang="en-US" dirty="0"/>
          </a:p>
          <a:p>
            <a:endParaRPr lang="en-US" dirty="0"/>
          </a:p>
        </p:txBody>
      </p:sp>
      <p:sp>
        <p:nvSpPr>
          <p:cNvPr id="151" name="Graphic 32"/>
          <p:cNvSpPr/>
          <p:nvPr/>
        </p:nvSpPr>
        <p:spPr>
          <a:xfrm>
            <a:off x="20549457" y="2329707"/>
            <a:ext cx="1135857" cy="754857"/>
          </a:xfrm>
          <a:custGeom>
            <a:avLst/>
            <a:gdLst/>
            <a:ahLst/>
            <a:cxnLst>
              <a:cxn ang="0">
                <a:pos x="wd2" y="hd2"/>
              </a:cxn>
              <a:cxn ang="5400000">
                <a:pos x="wd2" y="hd2"/>
              </a:cxn>
              <a:cxn ang="10800000">
                <a:pos x="wd2" y="hd2"/>
              </a:cxn>
              <a:cxn ang="16200000">
                <a:pos x="wd2" y="hd2"/>
              </a:cxn>
            </a:cxnLst>
            <a:rect l="0" t="0" r="r" b="b"/>
            <a:pathLst>
              <a:path w="21600" h="21600" extrusionOk="0">
                <a:moveTo>
                  <a:pt x="12626" y="0"/>
                </a:moveTo>
                <a:cubicBezTo>
                  <a:pt x="11844" y="0"/>
                  <a:pt x="11208" y="946"/>
                  <a:pt x="11208" y="2124"/>
                </a:cubicBezTo>
                <a:lnTo>
                  <a:pt x="11208" y="4974"/>
                </a:lnTo>
                <a:cubicBezTo>
                  <a:pt x="11208" y="6152"/>
                  <a:pt x="11844" y="7109"/>
                  <a:pt x="12626" y="7109"/>
                </a:cubicBezTo>
                <a:lnTo>
                  <a:pt x="14008" y="7109"/>
                </a:lnTo>
                <a:cubicBezTo>
                  <a:pt x="13878" y="8398"/>
                  <a:pt x="13409" y="9546"/>
                  <a:pt x="12702" y="10300"/>
                </a:cubicBezTo>
                <a:cubicBezTo>
                  <a:pt x="12514" y="10525"/>
                  <a:pt x="12465" y="10929"/>
                  <a:pt x="12596" y="11232"/>
                </a:cubicBezTo>
                <a:lnTo>
                  <a:pt x="13109" y="12435"/>
                </a:lnTo>
                <a:cubicBezTo>
                  <a:pt x="13253" y="12769"/>
                  <a:pt x="13544" y="12867"/>
                  <a:pt x="13766" y="12651"/>
                </a:cubicBezTo>
                <a:cubicBezTo>
                  <a:pt x="13776" y="12641"/>
                  <a:pt x="13786" y="12628"/>
                  <a:pt x="13796" y="12617"/>
                </a:cubicBezTo>
                <a:cubicBezTo>
                  <a:pt x="15135" y="11183"/>
                  <a:pt x="15931" y="8866"/>
                  <a:pt x="15932" y="6394"/>
                </a:cubicBezTo>
                <a:lnTo>
                  <a:pt x="15932" y="2124"/>
                </a:lnTo>
                <a:cubicBezTo>
                  <a:pt x="15932" y="946"/>
                  <a:pt x="15296" y="0"/>
                  <a:pt x="14513" y="0"/>
                </a:cubicBezTo>
                <a:lnTo>
                  <a:pt x="12626" y="0"/>
                </a:lnTo>
                <a:close/>
                <a:moveTo>
                  <a:pt x="18294" y="0"/>
                </a:moveTo>
                <a:cubicBezTo>
                  <a:pt x="17512" y="0"/>
                  <a:pt x="16875" y="946"/>
                  <a:pt x="16875" y="2124"/>
                </a:cubicBezTo>
                <a:lnTo>
                  <a:pt x="16875" y="4974"/>
                </a:lnTo>
                <a:cubicBezTo>
                  <a:pt x="16875" y="6152"/>
                  <a:pt x="17512" y="7109"/>
                  <a:pt x="18294" y="7109"/>
                </a:cubicBezTo>
                <a:lnTo>
                  <a:pt x="19675" y="7109"/>
                </a:lnTo>
                <a:cubicBezTo>
                  <a:pt x="19546" y="8399"/>
                  <a:pt x="19077" y="9557"/>
                  <a:pt x="18370" y="10312"/>
                </a:cubicBezTo>
                <a:cubicBezTo>
                  <a:pt x="18182" y="10536"/>
                  <a:pt x="18140" y="10929"/>
                  <a:pt x="18272" y="11232"/>
                </a:cubicBezTo>
                <a:lnTo>
                  <a:pt x="18777" y="12435"/>
                </a:lnTo>
                <a:cubicBezTo>
                  <a:pt x="18784" y="12451"/>
                  <a:pt x="18793" y="12466"/>
                  <a:pt x="18800" y="12481"/>
                </a:cubicBezTo>
                <a:cubicBezTo>
                  <a:pt x="18960" y="12797"/>
                  <a:pt x="19254" y="12858"/>
                  <a:pt x="19464" y="12617"/>
                </a:cubicBezTo>
                <a:cubicBezTo>
                  <a:pt x="20803" y="11183"/>
                  <a:pt x="21599" y="8866"/>
                  <a:pt x="21600" y="6394"/>
                </a:cubicBezTo>
                <a:lnTo>
                  <a:pt x="21600" y="2124"/>
                </a:lnTo>
                <a:cubicBezTo>
                  <a:pt x="21600" y="946"/>
                  <a:pt x="20971" y="0"/>
                  <a:pt x="20189" y="0"/>
                </a:cubicBezTo>
                <a:lnTo>
                  <a:pt x="18294" y="0"/>
                </a:lnTo>
                <a:close/>
                <a:moveTo>
                  <a:pt x="2483" y="8835"/>
                </a:moveTo>
                <a:cubicBezTo>
                  <a:pt x="2362" y="8811"/>
                  <a:pt x="2241" y="8863"/>
                  <a:pt x="2136" y="8983"/>
                </a:cubicBezTo>
                <a:cubicBezTo>
                  <a:pt x="797" y="10417"/>
                  <a:pt x="1" y="12734"/>
                  <a:pt x="0" y="15206"/>
                </a:cubicBezTo>
                <a:lnTo>
                  <a:pt x="0" y="19476"/>
                </a:lnTo>
                <a:cubicBezTo>
                  <a:pt x="0" y="20654"/>
                  <a:pt x="629" y="21600"/>
                  <a:pt x="1411" y="21600"/>
                </a:cubicBezTo>
                <a:lnTo>
                  <a:pt x="3306" y="21600"/>
                </a:lnTo>
                <a:cubicBezTo>
                  <a:pt x="4088" y="21600"/>
                  <a:pt x="4725" y="20654"/>
                  <a:pt x="4725" y="19476"/>
                </a:cubicBezTo>
                <a:lnTo>
                  <a:pt x="4725" y="16626"/>
                </a:lnTo>
                <a:cubicBezTo>
                  <a:pt x="4725" y="15448"/>
                  <a:pt x="4088" y="14491"/>
                  <a:pt x="3306" y="14491"/>
                </a:cubicBezTo>
                <a:lnTo>
                  <a:pt x="1925" y="14491"/>
                </a:lnTo>
                <a:cubicBezTo>
                  <a:pt x="2053" y="13200"/>
                  <a:pt x="2523" y="12044"/>
                  <a:pt x="3230" y="11288"/>
                </a:cubicBezTo>
                <a:cubicBezTo>
                  <a:pt x="3418" y="11064"/>
                  <a:pt x="3460" y="10671"/>
                  <a:pt x="3328" y="10368"/>
                </a:cubicBezTo>
                <a:lnTo>
                  <a:pt x="2823" y="9165"/>
                </a:lnTo>
                <a:cubicBezTo>
                  <a:pt x="2816" y="9149"/>
                  <a:pt x="2808" y="9134"/>
                  <a:pt x="2800" y="9119"/>
                </a:cubicBezTo>
                <a:cubicBezTo>
                  <a:pt x="2720" y="8961"/>
                  <a:pt x="2604" y="8860"/>
                  <a:pt x="2483" y="8835"/>
                </a:cubicBezTo>
                <a:close/>
                <a:moveTo>
                  <a:pt x="8189" y="8847"/>
                </a:moveTo>
                <a:cubicBezTo>
                  <a:pt x="8069" y="8808"/>
                  <a:pt x="7945" y="8841"/>
                  <a:pt x="7834" y="8949"/>
                </a:cubicBezTo>
                <a:cubicBezTo>
                  <a:pt x="7824" y="8959"/>
                  <a:pt x="7814" y="8972"/>
                  <a:pt x="7804" y="8983"/>
                </a:cubicBezTo>
                <a:cubicBezTo>
                  <a:pt x="6466" y="10417"/>
                  <a:pt x="5669" y="12734"/>
                  <a:pt x="5668" y="15206"/>
                </a:cubicBezTo>
                <a:lnTo>
                  <a:pt x="5668" y="19476"/>
                </a:lnTo>
                <a:cubicBezTo>
                  <a:pt x="5668" y="20654"/>
                  <a:pt x="6304" y="21600"/>
                  <a:pt x="7087" y="21600"/>
                </a:cubicBezTo>
                <a:lnTo>
                  <a:pt x="8974" y="21600"/>
                </a:lnTo>
                <a:cubicBezTo>
                  <a:pt x="9756" y="21600"/>
                  <a:pt x="10392" y="20654"/>
                  <a:pt x="10392" y="19476"/>
                </a:cubicBezTo>
                <a:lnTo>
                  <a:pt x="10392" y="16626"/>
                </a:lnTo>
                <a:cubicBezTo>
                  <a:pt x="10392" y="15448"/>
                  <a:pt x="9756" y="14491"/>
                  <a:pt x="8974" y="14491"/>
                </a:cubicBezTo>
                <a:lnTo>
                  <a:pt x="7592" y="14491"/>
                </a:lnTo>
                <a:cubicBezTo>
                  <a:pt x="7721" y="13200"/>
                  <a:pt x="8191" y="12044"/>
                  <a:pt x="8898" y="11288"/>
                </a:cubicBezTo>
                <a:cubicBezTo>
                  <a:pt x="9086" y="11064"/>
                  <a:pt x="9135" y="10671"/>
                  <a:pt x="9004" y="10368"/>
                </a:cubicBezTo>
                <a:lnTo>
                  <a:pt x="8491" y="9165"/>
                </a:lnTo>
                <a:cubicBezTo>
                  <a:pt x="8419" y="8998"/>
                  <a:pt x="8308" y="8885"/>
                  <a:pt x="8189" y="8847"/>
                </a:cubicBezTo>
                <a:close/>
              </a:path>
            </a:pathLst>
          </a:custGeom>
          <a:solidFill>
            <a:schemeClr val="bg2"/>
          </a:solidFill>
          <a:ln w="25400">
            <a:miter lim="400000"/>
          </a:ln>
        </p:spPr>
        <p:txBody>
          <a:bodyPr tIns="91439" bIns="91439" anchor="ctr"/>
          <a:lstStyle/>
          <a:p>
            <a:endParaRPr/>
          </a:p>
        </p:txBody>
      </p:sp>
      <p:sp>
        <p:nvSpPr>
          <p:cNvPr id="8" name="TextBox 7"/>
          <p:cNvSpPr txBox="1"/>
          <p:nvPr/>
        </p:nvSpPr>
        <p:spPr>
          <a:xfrm>
            <a:off x="3149600" y="841248"/>
            <a:ext cx="17314672" cy="15696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lang="en-US" sz="5400" u="sng" dirty="0">
                <a:solidFill>
                  <a:schemeClr val="accent1"/>
                </a:solidFill>
                <a:effectLst>
                  <a:outerShdw blurRad="38100" dist="38100" dir="2700000" algn="tl">
                    <a:srgbClr val="000000">
                      <a:alpha val="43137"/>
                    </a:srgbClr>
                  </a:outerShdw>
                </a:effectLst>
              </a:rPr>
              <a:t>Does The Project Have A Clear Target Market Or Audience??</a:t>
            </a:r>
          </a:p>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lide Number"/>
          <p:cNvSpPr txBox="1">
            <a:spLocks noGrp="1"/>
          </p:cNvSpPr>
          <p:nvPr>
            <p:ph type="sldNum" sz="quarter" idx="2"/>
          </p:nvPr>
        </p:nvSpPr>
        <p:spPr>
          <a:xfrm>
            <a:off x="23137445" y="12813273"/>
            <a:ext cx="794415" cy="5291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487" name="This is your text slide"/>
          <p:cNvSpPr txBox="1"/>
          <p:nvPr/>
        </p:nvSpPr>
        <p:spPr>
          <a:xfrm>
            <a:off x="3391961" y="3738562"/>
            <a:ext cx="8380414"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en-US"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Wholesale Market</a:t>
            </a:r>
            <a:endParaRP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88" name="Lorem ipsum dolor sit amet, consectetur adipiscing elit, sed do eiusmod tempor incididunt ut labore et dolore magna aliqua. Ut enim ad minim veniam, quis nostrud exercitation ullamco laboris nisi ut aliquip ex ea commodo consequat. Duis aute irure esse c"/>
          <p:cNvSpPr txBox="1"/>
          <p:nvPr/>
        </p:nvSpPr>
        <p:spPr>
          <a:xfrm>
            <a:off x="3391961" y="5147728"/>
            <a:ext cx="8048547" cy="64632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000">
                <a:solidFill>
                  <a:srgbClr val="A9A9A9"/>
                </a:solidFill>
                <a:latin typeface="OpenSans"/>
                <a:ea typeface="OpenSans"/>
                <a:cs typeface="OpenSans"/>
                <a:sym typeface="OpenSans"/>
              </a:defRPr>
            </a:lvl1pPr>
          </a:lstStyle>
          <a:p>
            <a:r>
              <a:rPr lang="en-US"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We can divide this in 3 major parts</a:t>
            </a:r>
            <a:r>
              <a:rP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02" name="Group"/>
          <p:cNvGrpSpPr/>
          <p:nvPr/>
        </p:nvGrpSpPr>
        <p:grpSpPr>
          <a:xfrm>
            <a:off x="13732932" y="3013109"/>
            <a:ext cx="7620039" cy="7689783"/>
            <a:chOff x="0" y="0"/>
            <a:chExt cx="7620038" cy="7689781"/>
          </a:xfrm>
        </p:grpSpPr>
        <p:sp>
          <p:nvSpPr>
            <p:cNvPr id="490" name="Shape"/>
            <p:cNvSpPr/>
            <p:nvPr/>
          </p:nvSpPr>
          <p:spPr>
            <a:xfrm>
              <a:off x="1913298" y="0"/>
              <a:ext cx="3795668" cy="4588424"/>
            </a:xfrm>
            <a:custGeom>
              <a:avLst/>
              <a:gdLst/>
              <a:ahLst/>
              <a:cxnLst>
                <a:cxn ang="0">
                  <a:pos x="wd2" y="hd2"/>
                </a:cxn>
                <a:cxn ang="5400000">
                  <a:pos x="wd2" y="hd2"/>
                </a:cxn>
                <a:cxn ang="10800000">
                  <a:pos x="wd2" y="hd2"/>
                </a:cxn>
                <a:cxn ang="16200000">
                  <a:pos x="wd2" y="hd2"/>
                </a:cxn>
              </a:cxnLst>
              <a:rect l="0" t="0" r="r" b="b"/>
              <a:pathLst>
                <a:path w="21600" h="21189" extrusionOk="0">
                  <a:moveTo>
                    <a:pt x="10783" y="0"/>
                  </a:moveTo>
                  <a:lnTo>
                    <a:pt x="0" y="5033"/>
                  </a:lnTo>
                  <a:lnTo>
                    <a:pt x="0" y="15113"/>
                  </a:lnTo>
                  <a:lnTo>
                    <a:pt x="3632" y="16810"/>
                  </a:lnTo>
                  <a:cubicBezTo>
                    <a:pt x="3902" y="16931"/>
                    <a:pt x="4235" y="16910"/>
                    <a:pt x="4479" y="16756"/>
                  </a:cubicBezTo>
                  <a:cubicBezTo>
                    <a:pt x="4735" y="16594"/>
                    <a:pt x="4839" y="16320"/>
                    <a:pt x="4740" y="16070"/>
                  </a:cubicBezTo>
                  <a:cubicBezTo>
                    <a:pt x="4386" y="14745"/>
                    <a:pt x="6004" y="13640"/>
                    <a:pt x="7551" y="14152"/>
                  </a:cubicBezTo>
                  <a:cubicBezTo>
                    <a:pt x="8451" y="14449"/>
                    <a:pt x="8900" y="15121"/>
                    <a:pt x="8871" y="15790"/>
                  </a:cubicBezTo>
                  <a:cubicBezTo>
                    <a:pt x="8842" y="16446"/>
                    <a:pt x="8349" y="17084"/>
                    <a:pt x="7442" y="17319"/>
                  </a:cubicBezTo>
                  <a:cubicBezTo>
                    <a:pt x="7117" y="17367"/>
                    <a:pt x="6868" y="17579"/>
                    <a:pt x="6823" y="17845"/>
                  </a:cubicBezTo>
                  <a:cubicBezTo>
                    <a:pt x="6777" y="18117"/>
                    <a:pt x="6956" y="18382"/>
                    <a:pt x="7264" y="18496"/>
                  </a:cubicBezTo>
                  <a:lnTo>
                    <a:pt x="10803" y="20131"/>
                  </a:lnTo>
                  <a:lnTo>
                    <a:pt x="14343" y="18464"/>
                  </a:lnTo>
                  <a:cubicBezTo>
                    <a:pt x="14777" y="18238"/>
                    <a:pt x="15342" y="18269"/>
                    <a:pt x="15734" y="18540"/>
                  </a:cubicBezTo>
                  <a:cubicBezTo>
                    <a:pt x="16067" y="18770"/>
                    <a:pt x="16211" y="19133"/>
                    <a:pt x="16105" y="19477"/>
                  </a:cubicBezTo>
                  <a:cubicBezTo>
                    <a:pt x="15724" y="20638"/>
                    <a:pt x="17254" y="21600"/>
                    <a:pt x="18544" y="21011"/>
                  </a:cubicBezTo>
                  <a:cubicBezTo>
                    <a:pt x="19180" y="20721"/>
                    <a:pt x="19450" y="20193"/>
                    <a:pt x="19391" y="19691"/>
                  </a:cubicBezTo>
                  <a:cubicBezTo>
                    <a:pt x="19328" y="19158"/>
                    <a:pt x="18896" y="18658"/>
                    <a:pt x="18153" y="18489"/>
                  </a:cubicBezTo>
                  <a:cubicBezTo>
                    <a:pt x="17720" y="18375"/>
                    <a:pt x="17406" y="18071"/>
                    <a:pt x="17343" y="17705"/>
                  </a:cubicBezTo>
                  <a:cubicBezTo>
                    <a:pt x="17277" y="17318"/>
                    <a:pt x="17503" y="16937"/>
                    <a:pt x="17917" y="16738"/>
                  </a:cubicBezTo>
                  <a:lnTo>
                    <a:pt x="21600" y="15025"/>
                  </a:lnTo>
                  <a:lnTo>
                    <a:pt x="21587" y="5016"/>
                  </a:lnTo>
                  <a:lnTo>
                    <a:pt x="10783" y="0"/>
                  </a:lnTo>
                  <a:close/>
                </a:path>
              </a:pathLst>
            </a:custGeom>
            <a:solidFill>
              <a:schemeClr val="accent1"/>
            </a:solidFill>
            <a:ln w="25400" cap="flat">
              <a:noFill/>
              <a:miter lim="400000"/>
            </a:ln>
            <a:effectLst/>
          </p:spPr>
          <p:txBody>
            <a:bodyPr wrap="square" lIns="0" tIns="0" rIns="0" bIns="0" numCol="1" anchor="ctr">
              <a:noAutofit/>
            </a:bodyPr>
            <a:lstStyle/>
            <a:p>
              <a:endParaRPr dirty="0"/>
            </a:p>
          </p:txBody>
        </p:sp>
        <p:sp>
          <p:nvSpPr>
            <p:cNvPr id="491" name="Shape"/>
            <p:cNvSpPr/>
            <p:nvPr/>
          </p:nvSpPr>
          <p:spPr>
            <a:xfrm>
              <a:off x="3006890" y="3315685"/>
              <a:ext cx="4613148" cy="4374096"/>
            </a:xfrm>
            <a:custGeom>
              <a:avLst/>
              <a:gdLst/>
              <a:ahLst/>
              <a:cxnLst>
                <a:cxn ang="0">
                  <a:pos x="wd2" y="hd2"/>
                </a:cxn>
                <a:cxn ang="5400000">
                  <a:pos x="wd2" y="hd2"/>
                </a:cxn>
                <a:cxn ang="10800000">
                  <a:pos x="wd2" y="hd2"/>
                </a:cxn>
                <a:cxn ang="16200000">
                  <a:pos x="wd2" y="hd2"/>
                </a:cxn>
              </a:cxnLst>
              <a:rect l="0" t="0" r="r" b="b"/>
              <a:pathLst>
                <a:path w="21506" h="21600" extrusionOk="0">
                  <a:moveTo>
                    <a:pt x="3938" y="5431"/>
                  </a:moveTo>
                  <a:lnTo>
                    <a:pt x="6802" y="3674"/>
                  </a:lnTo>
                  <a:cubicBezTo>
                    <a:pt x="7007" y="3531"/>
                    <a:pt x="7273" y="3530"/>
                    <a:pt x="7479" y="3671"/>
                  </a:cubicBezTo>
                  <a:cubicBezTo>
                    <a:pt x="7711" y="3830"/>
                    <a:pt x="7817" y="4130"/>
                    <a:pt x="7742" y="4411"/>
                  </a:cubicBezTo>
                  <a:cubicBezTo>
                    <a:pt x="7421" y="5949"/>
                    <a:pt x="8980" y="7165"/>
                    <a:pt x="10270" y="6381"/>
                  </a:cubicBezTo>
                  <a:cubicBezTo>
                    <a:pt x="10938" y="5975"/>
                    <a:pt x="11205" y="5233"/>
                    <a:pt x="11109" y="4542"/>
                  </a:cubicBezTo>
                  <a:cubicBezTo>
                    <a:pt x="11017" y="3883"/>
                    <a:pt x="10595" y="3283"/>
                    <a:pt x="9898" y="3065"/>
                  </a:cubicBezTo>
                  <a:cubicBezTo>
                    <a:pt x="9640" y="2974"/>
                    <a:pt x="9463" y="2722"/>
                    <a:pt x="9455" y="2434"/>
                  </a:cubicBezTo>
                  <a:cubicBezTo>
                    <a:pt x="9449" y="2187"/>
                    <a:pt x="9570" y="1956"/>
                    <a:pt x="9772" y="1831"/>
                  </a:cubicBezTo>
                  <a:lnTo>
                    <a:pt x="12750" y="0"/>
                  </a:lnTo>
                  <a:lnTo>
                    <a:pt x="21506" y="5444"/>
                  </a:lnTo>
                  <a:lnTo>
                    <a:pt x="21506" y="16219"/>
                  </a:lnTo>
                  <a:lnTo>
                    <a:pt x="12699" y="21600"/>
                  </a:lnTo>
                  <a:lnTo>
                    <a:pt x="3935" y="16235"/>
                  </a:lnTo>
                  <a:lnTo>
                    <a:pt x="3948" y="12561"/>
                  </a:lnTo>
                  <a:cubicBezTo>
                    <a:pt x="3949" y="12159"/>
                    <a:pt x="3724" y="11795"/>
                    <a:pt x="3375" y="11637"/>
                  </a:cubicBezTo>
                  <a:cubicBezTo>
                    <a:pt x="3015" y="11473"/>
                    <a:pt x="2597" y="11561"/>
                    <a:pt x="2323" y="11857"/>
                  </a:cubicBezTo>
                  <a:cubicBezTo>
                    <a:pt x="1538" y="12655"/>
                    <a:pt x="233" y="12215"/>
                    <a:pt x="28" y="11083"/>
                  </a:cubicBezTo>
                  <a:cubicBezTo>
                    <a:pt x="-94" y="10414"/>
                    <a:pt x="200" y="9834"/>
                    <a:pt x="666" y="9536"/>
                  </a:cubicBezTo>
                  <a:cubicBezTo>
                    <a:pt x="1168" y="9216"/>
                    <a:pt x="1849" y="9237"/>
                    <a:pt x="2335" y="9750"/>
                  </a:cubicBezTo>
                  <a:cubicBezTo>
                    <a:pt x="2601" y="10022"/>
                    <a:pt x="2991" y="10107"/>
                    <a:pt x="3336" y="9968"/>
                  </a:cubicBezTo>
                  <a:cubicBezTo>
                    <a:pt x="3695" y="9824"/>
                    <a:pt x="3939" y="9467"/>
                    <a:pt x="3955" y="9061"/>
                  </a:cubicBezTo>
                  <a:lnTo>
                    <a:pt x="3938" y="5431"/>
                  </a:lnTo>
                  <a:close/>
                </a:path>
              </a:pathLst>
            </a:custGeom>
            <a:solidFill>
              <a:schemeClr val="accent3"/>
            </a:solidFill>
            <a:ln w="25400" cap="flat">
              <a:noFill/>
              <a:miter lim="400000"/>
            </a:ln>
            <a:effectLst/>
          </p:spPr>
          <p:txBody>
            <a:bodyPr wrap="square" lIns="0" tIns="0" rIns="0" bIns="0" numCol="1" anchor="ctr">
              <a:noAutofit/>
            </a:bodyPr>
            <a:lstStyle/>
            <a:p>
              <a:endParaRPr/>
            </a:p>
          </p:txBody>
        </p:sp>
        <p:sp>
          <p:nvSpPr>
            <p:cNvPr id="492" name="Shape"/>
            <p:cNvSpPr/>
            <p:nvPr/>
          </p:nvSpPr>
          <p:spPr>
            <a:xfrm>
              <a:off x="0" y="3089327"/>
              <a:ext cx="3786479" cy="4580013"/>
            </a:xfrm>
            <a:custGeom>
              <a:avLst/>
              <a:gdLst/>
              <a:ahLst/>
              <a:cxnLst>
                <a:cxn ang="0">
                  <a:pos x="wd2" y="hd2"/>
                </a:cxn>
                <a:cxn ang="5400000">
                  <a:pos x="wd2" y="hd2"/>
                </a:cxn>
                <a:cxn ang="10800000">
                  <a:pos x="wd2" y="hd2"/>
                </a:cxn>
                <a:cxn ang="16200000">
                  <a:pos x="wd2" y="hd2"/>
                </a:cxn>
              </a:cxnLst>
              <a:rect l="0" t="0" r="r" b="b"/>
              <a:pathLst>
                <a:path w="21563" h="21155" extrusionOk="0">
                  <a:moveTo>
                    <a:pt x="21552" y="6134"/>
                  </a:moveTo>
                  <a:lnTo>
                    <a:pt x="21552" y="9430"/>
                  </a:lnTo>
                  <a:cubicBezTo>
                    <a:pt x="21543" y="9677"/>
                    <a:pt x="21361" y="9897"/>
                    <a:pt x="21083" y="9997"/>
                  </a:cubicBezTo>
                  <a:cubicBezTo>
                    <a:pt x="20832" y="10087"/>
                    <a:pt x="20540" y="10064"/>
                    <a:pt x="20315" y="9935"/>
                  </a:cubicBezTo>
                  <a:cubicBezTo>
                    <a:pt x="19966" y="9669"/>
                    <a:pt x="19560" y="9512"/>
                    <a:pt x="19142" y="9453"/>
                  </a:cubicBezTo>
                  <a:cubicBezTo>
                    <a:pt x="18751" y="9398"/>
                    <a:pt x="18352" y="9429"/>
                    <a:pt x="17990" y="9546"/>
                  </a:cubicBezTo>
                  <a:cubicBezTo>
                    <a:pt x="17212" y="9798"/>
                    <a:pt x="16646" y="10426"/>
                    <a:pt x="16716" y="11221"/>
                  </a:cubicBezTo>
                  <a:cubicBezTo>
                    <a:pt x="16780" y="11948"/>
                    <a:pt x="17357" y="12477"/>
                    <a:pt x="18078" y="12698"/>
                  </a:cubicBezTo>
                  <a:cubicBezTo>
                    <a:pt x="18798" y="12918"/>
                    <a:pt x="19656" y="12830"/>
                    <a:pt x="20299" y="12329"/>
                  </a:cubicBezTo>
                  <a:cubicBezTo>
                    <a:pt x="20494" y="12190"/>
                    <a:pt x="20764" y="12143"/>
                    <a:pt x="21013" y="12205"/>
                  </a:cubicBezTo>
                  <a:cubicBezTo>
                    <a:pt x="21371" y="12294"/>
                    <a:pt x="21600" y="12577"/>
                    <a:pt x="21558" y="12879"/>
                  </a:cubicBezTo>
                  <a:lnTo>
                    <a:pt x="21539" y="16078"/>
                  </a:lnTo>
                  <a:lnTo>
                    <a:pt x="10713" y="21155"/>
                  </a:lnTo>
                  <a:lnTo>
                    <a:pt x="0" y="16085"/>
                  </a:lnTo>
                  <a:lnTo>
                    <a:pt x="0" y="6025"/>
                  </a:lnTo>
                  <a:lnTo>
                    <a:pt x="10671" y="1068"/>
                  </a:lnTo>
                  <a:lnTo>
                    <a:pt x="14298" y="2785"/>
                  </a:lnTo>
                  <a:cubicBezTo>
                    <a:pt x="14740" y="2973"/>
                    <a:pt x="15279" y="2924"/>
                    <a:pt x="15659" y="2661"/>
                  </a:cubicBezTo>
                  <a:cubicBezTo>
                    <a:pt x="15975" y="2442"/>
                    <a:pt x="16129" y="2107"/>
                    <a:pt x="16067" y="1774"/>
                  </a:cubicBezTo>
                  <a:cubicBezTo>
                    <a:pt x="15614" y="575"/>
                    <a:pt x="17221" y="-445"/>
                    <a:pt x="18547" y="199"/>
                  </a:cubicBezTo>
                  <a:cubicBezTo>
                    <a:pt x="19845" y="830"/>
                    <a:pt x="19530" y="2423"/>
                    <a:pt x="18053" y="2693"/>
                  </a:cubicBezTo>
                  <a:cubicBezTo>
                    <a:pt x="17628" y="2823"/>
                    <a:pt x="17335" y="3141"/>
                    <a:pt x="17301" y="3508"/>
                  </a:cubicBezTo>
                  <a:cubicBezTo>
                    <a:pt x="17266" y="3892"/>
                    <a:pt x="17519" y="4255"/>
                    <a:pt x="17942" y="4429"/>
                  </a:cubicBezTo>
                  <a:lnTo>
                    <a:pt x="21552" y="6134"/>
                  </a:lnTo>
                  <a:close/>
                </a:path>
              </a:pathLst>
            </a:custGeom>
            <a:solidFill>
              <a:schemeClr val="accent4"/>
            </a:solidFill>
            <a:ln w="25400" cap="flat">
              <a:noFill/>
              <a:miter lim="400000"/>
            </a:ln>
            <a:effectLst/>
          </p:spPr>
          <p:txBody>
            <a:bodyPr wrap="square" lIns="0" tIns="0" rIns="0" bIns="0" numCol="1" anchor="ctr">
              <a:noAutofit/>
            </a:bodyPr>
            <a:lstStyle/>
            <a:p>
              <a:endParaRPr/>
            </a:p>
          </p:txBody>
        </p:sp>
        <p:grpSp>
          <p:nvGrpSpPr>
            <p:cNvPr id="495" name="Group"/>
            <p:cNvGrpSpPr/>
            <p:nvPr/>
          </p:nvGrpSpPr>
          <p:grpSpPr>
            <a:xfrm>
              <a:off x="2496969" y="443324"/>
              <a:ext cx="2628326" cy="2077906"/>
              <a:chOff x="-264476" y="-987084"/>
              <a:chExt cx="2628323" cy="2077902"/>
            </a:xfrm>
          </p:grpSpPr>
          <p:sp>
            <p:nvSpPr>
              <p:cNvPr id="493" name="01"/>
              <p:cNvSpPr txBox="1"/>
              <p:nvPr/>
            </p:nvSpPr>
            <p:spPr>
              <a:xfrm>
                <a:off x="443471" y="-987084"/>
                <a:ext cx="1163122" cy="56425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ctr" defTabSz="825500">
                  <a:defRPr sz="3000" b="1">
                    <a:solidFill>
                      <a:srgbClr val="FFFFFF"/>
                    </a:solidFill>
                    <a:latin typeface="OpenSans-Semibold"/>
                    <a:ea typeface="OpenSans-Semibold"/>
                    <a:cs typeface="OpenSans-Semibold"/>
                    <a:sym typeface="OpenSans-Semibold"/>
                  </a:defRPr>
                </a:lvl1pPr>
              </a:lstStyle>
              <a:p>
                <a:r>
                  <a:rPr dirty="0">
                    <a:latin typeface="Open Sans SemiBold" panose="020B0706030804020204" pitchFamily="34" charset="0"/>
                    <a:ea typeface="Open Sans SemiBold" panose="020B0706030804020204" pitchFamily="34" charset="0"/>
                    <a:cs typeface="Open Sans SemiBold" panose="020B0706030804020204" pitchFamily="34" charset="0"/>
                  </a:rPr>
                  <a:t>01</a:t>
                </a:r>
              </a:p>
            </p:txBody>
          </p:sp>
          <p:sp>
            <p:nvSpPr>
              <p:cNvPr id="494" name="Placeholder"/>
              <p:cNvSpPr txBox="1"/>
              <p:nvPr/>
            </p:nvSpPr>
            <p:spPr>
              <a:xfrm>
                <a:off x="-264476" y="-119767"/>
                <a:ext cx="2628323" cy="1210585"/>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ctr" defTabSz="825500">
                  <a:defRPr sz="2000">
                    <a:solidFill>
                      <a:srgbClr val="FFFFFF"/>
                    </a:solidFill>
                    <a:latin typeface="OpenSans"/>
                    <a:ea typeface="OpenSans"/>
                    <a:cs typeface="OpenSans"/>
                    <a:sym typeface="OpenSans"/>
                  </a:defRPr>
                </a:lvl1pPr>
              </a:lstStyle>
              <a:p>
                <a:r>
                  <a:rPr lang="en-US" sz="2400" dirty="0"/>
                  <a:t>Primary items </a:t>
                </a:r>
                <a:r>
                  <a:rPr lang="en-US" sz="2400" dirty="0" smtClean="0"/>
                  <a:t>(</a:t>
                </a:r>
                <a:r>
                  <a:rPr lang="en-US" sz="2400" dirty="0" err="1" smtClean="0"/>
                  <a:t>i.e</a:t>
                </a:r>
                <a:r>
                  <a:rPr lang="en-US" sz="2400" dirty="0"/>
                  <a:t>: clothes, thread, buttons sellers)</a:t>
                </a:r>
              </a:p>
            </p:txBody>
          </p:sp>
        </p:grpSp>
        <p:grpSp>
          <p:nvGrpSpPr>
            <p:cNvPr id="498" name="Group"/>
            <p:cNvGrpSpPr/>
            <p:nvPr/>
          </p:nvGrpSpPr>
          <p:grpSpPr>
            <a:xfrm>
              <a:off x="397596" y="4306295"/>
              <a:ext cx="2474975" cy="2205731"/>
              <a:chOff x="-445958" y="-599002"/>
              <a:chExt cx="2474973" cy="2205727"/>
            </a:xfrm>
          </p:grpSpPr>
          <p:sp>
            <p:nvSpPr>
              <p:cNvPr id="496" name="02"/>
              <p:cNvSpPr txBox="1"/>
              <p:nvPr/>
            </p:nvSpPr>
            <p:spPr>
              <a:xfrm>
                <a:off x="321819" y="-599002"/>
                <a:ext cx="1163122" cy="56425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ctr" defTabSz="825500">
                  <a:defRPr sz="3000" b="1">
                    <a:solidFill>
                      <a:srgbClr val="FFFFFF"/>
                    </a:solidFill>
                    <a:latin typeface="OpenSans-Semibold"/>
                    <a:ea typeface="OpenSans-Semibold"/>
                    <a:cs typeface="OpenSans-Semibold"/>
                    <a:sym typeface="OpenSans-Semibold"/>
                  </a:defRPr>
                </a:lvl1pPr>
              </a:lstStyle>
              <a:p>
                <a:r>
                  <a:rPr dirty="0">
                    <a:latin typeface="Open Sans SemiBold" panose="020B0706030804020204" pitchFamily="34" charset="0"/>
                    <a:ea typeface="Open Sans SemiBold" panose="020B0706030804020204" pitchFamily="34" charset="0"/>
                    <a:cs typeface="Open Sans SemiBold" panose="020B0706030804020204" pitchFamily="34" charset="0"/>
                  </a:rPr>
                  <a:t>02</a:t>
                </a:r>
              </a:p>
            </p:txBody>
          </p:sp>
          <p:sp>
            <p:nvSpPr>
              <p:cNvPr id="497" name="Placeholder"/>
              <p:cNvSpPr txBox="1"/>
              <p:nvPr/>
            </p:nvSpPr>
            <p:spPr>
              <a:xfrm>
                <a:off x="-445958" y="-34746"/>
                <a:ext cx="2474973" cy="1641471"/>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ctr" defTabSz="825500">
                  <a:defRPr sz="2000">
                    <a:solidFill>
                      <a:srgbClr val="FFFFFF"/>
                    </a:solidFill>
                    <a:latin typeface="OpenSans"/>
                    <a:ea typeface="OpenSans"/>
                    <a:cs typeface="OpenSans"/>
                    <a:sym typeface="OpenSans"/>
                  </a:defRPr>
                </a:lvl1pPr>
              </a:lstStyle>
              <a:p>
                <a:r>
                  <a:rPr lang="en-US" dirty="0" smtClean="0"/>
                  <a:t>Secondary items  like Garments </a:t>
                </a:r>
                <a:r>
                  <a:rPr lang="en-US" dirty="0"/>
                  <a:t>area who will make the final products for sellers</a:t>
                </a:r>
              </a:p>
            </p:txBody>
          </p:sp>
        </p:grpSp>
        <p:grpSp>
          <p:nvGrpSpPr>
            <p:cNvPr id="501" name="Group"/>
            <p:cNvGrpSpPr/>
            <p:nvPr/>
          </p:nvGrpSpPr>
          <p:grpSpPr>
            <a:xfrm>
              <a:off x="4653554" y="4905298"/>
              <a:ext cx="2099372" cy="1475717"/>
              <a:chOff x="0" y="0"/>
              <a:chExt cx="2099370" cy="1475714"/>
            </a:xfrm>
          </p:grpSpPr>
          <p:sp>
            <p:nvSpPr>
              <p:cNvPr id="499" name="03"/>
              <p:cNvSpPr txBox="1"/>
              <p:nvPr/>
            </p:nvSpPr>
            <p:spPr>
              <a:xfrm>
                <a:off x="468123" y="0"/>
                <a:ext cx="1163122" cy="56425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ctr" defTabSz="825500">
                  <a:defRPr sz="3000" b="1">
                    <a:solidFill>
                      <a:srgbClr val="FFFFFF"/>
                    </a:solidFill>
                    <a:latin typeface="OpenSans-Semibold"/>
                    <a:ea typeface="OpenSans-Semibold"/>
                    <a:cs typeface="OpenSans-Semibold"/>
                    <a:sym typeface="OpenSans-Semibold"/>
                  </a:defRPr>
                </a:lvl1pPr>
              </a:lstStyle>
              <a:p>
                <a:r>
                  <a:rPr dirty="0">
                    <a:latin typeface="Open Sans SemiBold" panose="020B0706030804020204" pitchFamily="34" charset="0"/>
                    <a:ea typeface="Open Sans SemiBold" panose="020B0706030804020204" pitchFamily="34" charset="0"/>
                    <a:cs typeface="Open Sans SemiBold" panose="020B0706030804020204" pitchFamily="34" charset="0"/>
                  </a:rPr>
                  <a:t>03</a:t>
                </a:r>
              </a:p>
            </p:txBody>
          </p:sp>
          <p:sp>
            <p:nvSpPr>
              <p:cNvPr id="500" name="Placeholder"/>
              <p:cNvSpPr txBox="1"/>
              <p:nvPr/>
            </p:nvSpPr>
            <p:spPr>
              <a:xfrm>
                <a:off x="0" y="757570"/>
                <a:ext cx="2099370" cy="718144"/>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ctr" defTabSz="825500">
                  <a:defRPr sz="2000">
                    <a:solidFill>
                      <a:srgbClr val="FFFFFF"/>
                    </a:solidFill>
                    <a:latin typeface="OpenSans"/>
                    <a:ea typeface="OpenSans"/>
                    <a:cs typeface="OpenSans"/>
                    <a:sym typeface="OpenSans"/>
                  </a:defRPr>
                </a:lvl1pPr>
              </a:lstStyle>
              <a:p>
                <a:r>
                  <a:rPr lang="en-US" dirty="0" smtClean="0"/>
                  <a:t>Wholesale </a:t>
                </a:r>
                <a:r>
                  <a:rPr lang="en-US" dirty="0"/>
                  <a:t>sellers and buyers</a:t>
                </a:r>
              </a:p>
            </p:txBody>
          </p:sp>
        </p:grpSp>
      </p:grpSp>
      <p:sp>
        <p:nvSpPr>
          <p:cNvPr id="2" name="Rectangle 1"/>
          <p:cNvSpPr/>
          <p:nvPr/>
        </p:nvSpPr>
        <p:spPr>
          <a:xfrm>
            <a:off x="2322576" y="1779757"/>
            <a:ext cx="10277856" cy="861772"/>
          </a:xfrm>
          <a:prstGeom prst="rect">
            <a:avLst/>
          </a:prstGeom>
          <a:solidFill>
            <a:srgbClr val="6AC7C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algn="ctr"/>
            <a:r>
              <a:rPr lang="en-US" sz="4400" dirty="0">
                <a:solidFill>
                  <a:schemeClr val="tx2"/>
                </a:solidFill>
              </a:rPr>
              <a:t>Target Market Or </a:t>
            </a:r>
            <a:r>
              <a:rPr lang="en-US" sz="4400" dirty="0" smtClean="0">
                <a:solidFill>
                  <a:schemeClr val="tx2"/>
                </a:solidFill>
              </a:rPr>
              <a:t>Audience</a:t>
            </a:r>
            <a:endParaRPr lang="en-US" sz="4400" dirty="0">
              <a:solidFill>
                <a:schemeClr val="tx2"/>
              </a:solidFill>
            </a:endParaRPr>
          </a:p>
        </p:txBody>
      </p:sp>
    </p:spTree>
    <p:extLst>
      <p:ext uri="{BB962C8B-B14F-4D97-AF65-F5344CB8AC3E}">
        <p14:creationId xmlns:p14="http://schemas.microsoft.com/office/powerpoint/2010/main" val="292107689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304" y="703964"/>
            <a:ext cx="18800064" cy="2215989"/>
          </a:xfrm>
          <a:prstGeom prst="rect">
            <a:avLst/>
          </a:prstGeom>
          <a:solidFill>
            <a:schemeClr val="accent5"/>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algn="ctr"/>
            <a:r>
              <a:rPr lang="en-US" sz="4400" dirty="0">
                <a:solidFill>
                  <a:schemeClr val="bg1"/>
                </a:solidFill>
              </a:rPr>
              <a:t>Does the team demonstrate a thorough understanding of the need, problem or opportunity, including evidence of research into the need, problem or opportunity?</a:t>
            </a:r>
          </a:p>
        </p:txBody>
      </p:sp>
      <p:sp>
        <p:nvSpPr>
          <p:cNvPr id="3" name="Shape"/>
          <p:cNvSpPr/>
          <p:nvPr/>
        </p:nvSpPr>
        <p:spPr>
          <a:xfrm>
            <a:off x="20230107" y="2919953"/>
            <a:ext cx="2739621" cy="2839488"/>
          </a:xfrm>
          <a:custGeom>
            <a:avLst/>
            <a:gdLst/>
            <a:ahLst/>
            <a:cxnLst>
              <a:cxn ang="0">
                <a:pos x="wd2" y="hd2"/>
              </a:cxn>
              <a:cxn ang="5400000">
                <a:pos x="wd2" y="hd2"/>
              </a:cxn>
              <a:cxn ang="10800000">
                <a:pos x="wd2" y="hd2"/>
              </a:cxn>
              <a:cxn ang="16200000">
                <a:pos x="wd2" y="hd2"/>
              </a:cxn>
            </a:cxnLst>
            <a:rect l="0" t="0" r="r" b="b"/>
            <a:pathLst>
              <a:path w="21532" h="21555"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chemeClr val="accent2"/>
          </a:solidFill>
          <a:ln w="25400">
            <a:miter lim="400000"/>
          </a:ln>
        </p:spPr>
        <p:txBody>
          <a:bodyPr tIns="91439" bIns="91439" anchor="ctr"/>
          <a:lstStyle/>
          <a:p>
            <a:endParaRPr/>
          </a:p>
        </p:txBody>
      </p:sp>
      <p:sp>
        <p:nvSpPr>
          <p:cNvPr id="4" name="Shape"/>
          <p:cNvSpPr/>
          <p:nvPr/>
        </p:nvSpPr>
        <p:spPr>
          <a:xfrm>
            <a:off x="18646715" y="3780454"/>
            <a:ext cx="3701221" cy="3701941"/>
          </a:xfrm>
          <a:custGeom>
            <a:avLst/>
            <a:gdLst/>
            <a:ahLst/>
            <a:cxnLst>
              <a:cxn ang="0">
                <a:pos x="wd2" y="hd2"/>
              </a:cxn>
              <a:cxn ang="5400000">
                <a:pos x="wd2" y="hd2"/>
              </a:cxn>
              <a:cxn ang="10800000">
                <a:pos x="wd2" y="hd2"/>
              </a:cxn>
              <a:cxn ang="16200000">
                <a:pos x="wd2" y="hd2"/>
              </a:cxn>
            </a:cxnLst>
            <a:rect l="0" t="0" r="r" b="b"/>
            <a:pathLst>
              <a:path w="21532" h="21555"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chemeClr val="accent4"/>
          </a:solidFill>
          <a:ln w="25400">
            <a:miter lim="400000"/>
          </a:ln>
        </p:spPr>
        <p:txBody>
          <a:bodyPr tIns="91439" bIns="91439" anchor="ctr"/>
          <a:lstStyle/>
          <a:p>
            <a:endParaRPr/>
          </a:p>
        </p:txBody>
      </p:sp>
      <p:sp>
        <p:nvSpPr>
          <p:cNvPr id="5" name="Shape"/>
          <p:cNvSpPr/>
          <p:nvPr/>
        </p:nvSpPr>
        <p:spPr>
          <a:xfrm>
            <a:off x="0" y="3780454"/>
            <a:ext cx="6341746" cy="5454986"/>
          </a:xfrm>
          <a:custGeom>
            <a:avLst/>
            <a:gdLst/>
            <a:ahLst/>
            <a:cxnLst>
              <a:cxn ang="0">
                <a:pos x="wd2" y="hd2"/>
              </a:cxn>
              <a:cxn ang="5400000">
                <a:pos x="wd2" y="hd2"/>
              </a:cxn>
              <a:cxn ang="10800000">
                <a:pos x="wd2" y="hd2"/>
              </a:cxn>
              <a:cxn ang="16200000">
                <a:pos x="wd2" y="hd2"/>
              </a:cxn>
            </a:cxnLst>
            <a:rect l="0" t="0" r="r" b="b"/>
            <a:pathLst>
              <a:path w="21370" h="21600" extrusionOk="0">
                <a:moveTo>
                  <a:pt x="10685" y="0"/>
                </a:moveTo>
                <a:cubicBezTo>
                  <a:pt x="9798" y="0"/>
                  <a:pt x="9001" y="498"/>
                  <a:pt x="8605" y="1300"/>
                </a:cubicBezTo>
                <a:lnTo>
                  <a:pt x="248" y="18197"/>
                </a:lnTo>
                <a:cubicBezTo>
                  <a:pt x="-115" y="18931"/>
                  <a:pt x="-79" y="19786"/>
                  <a:pt x="348" y="20484"/>
                </a:cubicBezTo>
                <a:cubicBezTo>
                  <a:pt x="775" y="21183"/>
                  <a:pt x="1515" y="21600"/>
                  <a:pt x="2327" y="21600"/>
                </a:cubicBezTo>
                <a:lnTo>
                  <a:pt x="19042" y="21600"/>
                </a:lnTo>
                <a:cubicBezTo>
                  <a:pt x="19853" y="21600"/>
                  <a:pt x="20593" y="21183"/>
                  <a:pt x="21020" y="20484"/>
                </a:cubicBezTo>
                <a:cubicBezTo>
                  <a:pt x="21447" y="19786"/>
                  <a:pt x="21485" y="18931"/>
                  <a:pt x="21122" y="18197"/>
                </a:cubicBezTo>
                <a:lnTo>
                  <a:pt x="12765" y="1300"/>
                </a:lnTo>
                <a:cubicBezTo>
                  <a:pt x="12369" y="498"/>
                  <a:pt x="11572" y="0"/>
                  <a:pt x="10685" y="0"/>
                </a:cubicBezTo>
                <a:close/>
                <a:moveTo>
                  <a:pt x="10685" y="744"/>
                </a:moveTo>
                <a:cubicBezTo>
                  <a:pt x="11291" y="744"/>
                  <a:pt x="11836" y="1084"/>
                  <a:pt x="12108" y="1632"/>
                </a:cubicBezTo>
                <a:lnTo>
                  <a:pt x="20464" y="18530"/>
                </a:lnTo>
                <a:cubicBezTo>
                  <a:pt x="20712" y="19032"/>
                  <a:pt x="20686" y="19615"/>
                  <a:pt x="20394" y="20093"/>
                </a:cubicBezTo>
                <a:cubicBezTo>
                  <a:pt x="20102" y="20570"/>
                  <a:pt x="19597" y="20856"/>
                  <a:pt x="19042" y="20856"/>
                </a:cubicBezTo>
                <a:lnTo>
                  <a:pt x="2327" y="20856"/>
                </a:lnTo>
                <a:cubicBezTo>
                  <a:pt x="1772" y="20856"/>
                  <a:pt x="1266" y="20570"/>
                  <a:pt x="974" y="20093"/>
                </a:cubicBezTo>
                <a:cubicBezTo>
                  <a:pt x="683" y="19615"/>
                  <a:pt x="658" y="19032"/>
                  <a:pt x="906" y="18530"/>
                </a:cubicBezTo>
                <a:lnTo>
                  <a:pt x="9262" y="1632"/>
                </a:lnTo>
                <a:cubicBezTo>
                  <a:pt x="9534" y="1084"/>
                  <a:pt x="10079" y="744"/>
                  <a:pt x="10685" y="744"/>
                </a:cubicBezTo>
                <a:close/>
                <a:moveTo>
                  <a:pt x="10685" y="1384"/>
                </a:moveTo>
                <a:cubicBezTo>
                  <a:pt x="10315" y="1384"/>
                  <a:pt x="9996" y="1585"/>
                  <a:pt x="9830" y="1919"/>
                </a:cubicBezTo>
                <a:lnTo>
                  <a:pt x="1472" y="18817"/>
                </a:lnTo>
                <a:cubicBezTo>
                  <a:pt x="1323" y="19118"/>
                  <a:pt x="1338" y="19470"/>
                  <a:pt x="1514" y="19757"/>
                </a:cubicBezTo>
                <a:cubicBezTo>
                  <a:pt x="1689" y="20044"/>
                  <a:pt x="1993" y="20214"/>
                  <a:pt x="2327" y="20214"/>
                </a:cubicBezTo>
                <a:lnTo>
                  <a:pt x="19042" y="20214"/>
                </a:lnTo>
                <a:cubicBezTo>
                  <a:pt x="19375" y="20214"/>
                  <a:pt x="19679" y="20044"/>
                  <a:pt x="19855" y="19757"/>
                </a:cubicBezTo>
                <a:cubicBezTo>
                  <a:pt x="20030" y="19470"/>
                  <a:pt x="20046" y="19118"/>
                  <a:pt x="19896" y="18817"/>
                </a:cubicBezTo>
                <a:lnTo>
                  <a:pt x="11540" y="1919"/>
                </a:lnTo>
                <a:cubicBezTo>
                  <a:pt x="11374" y="1585"/>
                  <a:pt x="11055" y="1384"/>
                  <a:pt x="10685" y="1384"/>
                </a:cubicBezTo>
                <a:close/>
              </a:path>
            </a:pathLst>
          </a:custGeom>
          <a:gradFill>
            <a:gsLst>
              <a:gs pos="10437">
                <a:schemeClr val="accent1"/>
              </a:gs>
              <a:gs pos="36573">
                <a:schemeClr val="accent2"/>
              </a:gs>
              <a:gs pos="60240">
                <a:schemeClr val="accent3"/>
              </a:gs>
              <a:gs pos="100000">
                <a:schemeClr val="accent4"/>
              </a:gs>
            </a:gsLst>
            <a:lin ang="809540"/>
          </a:gradFill>
          <a:ln w="25400">
            <a:miter lim="400000"/>
          </a:ln>
        </p:spPr>
        <p:txBody>
          <a:bodyPr tIns="91439" bIns="91439" anchor="ctr"/>
          <a:lstStyle/>
          <a:p>
            <a:endParaRPr/>
          </a:p>
        </p:txBody>
      </p:sp>
      <p:grpSp>
        <p:nvGrpSpPr>
          <p:cNvPr id="6" name="Group"/>
          <p:cNvGrpSpPr/>
          <p:nvPr/>
        </p:nvGrpSpPr>
        <p:grpSpPr>
          <a:xfrm>
            <a:off x="1215916" y="5027136"/>
            <a:ext cx="4125975" cy="3300726"/>
            <a:chOff x="-248817" y="-10870"/>
            <a:chExt cx="4125974" cy="3300724"/>
          </a:xfrm>
        </p:grpSpPr>
        <p:grpSp>
          <p:nvGrpSpPr>
            <p:cNvPr id="7" name="Group"/>
            <p:cNvGrpSpPr/>
            <p:nvPr/>
          </p:nvGrpSpPr>
          <p:grpSpPr>
            <a:xfrm>
              <a:off x="939972" y="-10870"/>
              <a:ext cx="1514775" cy="1514774"/>
              <a:chOff x="190672" y="-10870"/>
              <a:chExt cx="1514773" cy="1514773"/>
            </a:xfrm>
          </p:grpSpPr>
          <p:sp>
            <p:nvSpPr>
              <p:cNvPr id="15" name="Circle"/>
              <p:cNvSpPr/>
              <p:nvPr/>
            </p:nvSpPr>
            <p:spPr>
              <a:xfrm>
                <a:off x="190672" y="-10870"/>
                <a:ext cx="1514773" cy="1514773"/>
              </a:xfrm>
              <a:prstGeom prst="ellipse">
                <a:avLst/>
              </a:prstGeom>
              <a:solidFill>
                <a:schemeClr val="tx2"/>
              </a:solidFill>
              <a:ln w="25400" cap="flat">
                <a:noFill/>
                <a:miter lim="400000"/>
              </a:ln>
              <a:effectLst/>
            </p:spPr>
            <p:txBody>
              <a:bodyPr wrap="square" lIns="91439" tIns="91439" rIns="91439" bIns="91439" numCol="1" anchor="ctr">
                <a:noAutofit/>
              </a:bodyPr>
              <a:lstStyle/>
              <a:p>
                <a:endParaRPr/>
              </a:p>
            </p:txBody>
          </p:sp>
          <p:sp>
            <p:nvSpPr>
              <p:cNvPr id="16" name="1"/>
              <p:cNvSpPr txBox="1"/>
              <p:nvPr/>
            </p:nvSpPr>
            <p:spPr>
              <a:xfrm>
                <a:off x="367615" y="469519"/>
                <a:ext cx="1093550" cy="492439"/>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defTabSz="914400">
                  <a:defRPr sz="3000">
                    <a:solidFill>
                      <a:srgbClr val="A9A8A8"/>
                    </a:solidFill>
                    <a:latin typeface="OpenSans"/>
                    <a:ea typeface="OpenSans"/>
                    <a:cs typeface="OpenSans"/>
                    <a:sym typeface="OpenSans"/>
                  </a:defRPr>
                </a:lvl1pPr>
              </a:lstStyle>
              <a:p>
                <a:r>
                  <a:rPr lang="en-US" sz="20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need</a:t>
                </a:r>
                <a:endParaRPr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p:cNvGrpSpPr/>
            <p:nvPr/>
          </p:nvGrpSpPr>
          <p:grpSpPr>
            <a:xfrm>
              <a:off x="-248817" y="1775076"/>
              <a:ext cx="4125974" cy="1514778"/>
              <a:chOff x="-248817" y="494607"/>
              <a:chExt cx="4125973" cy="1514775"/>
            </a:xfrm>
          </p:grpSpPr>
          <p:grpSp>
            <p:nvGrpSpPr>
              <p:cNvPr id="9" name="Group"/>
              <p:cNvGrpSpPr/>
              <p:nvPr/>
            </p:nvGrpSpPr>
            <p:grpSpPr>
              <a:xfrm>
                <a:off x="2108573" y="494608"/>
                <a:ext cx="1768583" cy="1514774"/>
                <a:chOff x="609972" y="494608"/>
                <a:chExt cx="1768581" cy="1514773"/>
              </a:xfrm>
            </p:grpSpPr>
            <p:sp>
              <p:nvSpPr>
                <p:cNvPr id="13" name="Circle"/>
                <p:cNvSpPr/>
                <p:nvPr/>
              </p:nvSpPr>
              <p:spPr>
                <a:xfrm>
                  <a:off x="701412" y="494608"/>
                  <a:ext cx="1585702" cy="1514773"/>
                </a:xfrm>
                <a:prstGeom prst="ellipse">
                  <a:avLst/>
                </a:prstGeom>
                <a:solidFill>
                  <a:schemeClr val="tx2"/>
                </a:solidFill>
                <a:ln w="25400" cap="flat">
                  <a:noFill/>
                  <a:miter lim="400000"/>
                </a:ln>
                <a:effectLst/>
              </p:spPr>
              <p:txBody>
                <a:bodyPr wrap="square" lIns="91439" tIns="91439" rIns="91439" bIns="91439" numCol="1" anchor="ctr">
                  <a:noAutofit/>
                </a:bodyPr>
                <a:lstStyle/>
                <a:p>
                  <a:endParaRPr/>
                </a:p>
              </p:txBody>
            </p:sp>
            <p:sp>
              <p:nvSpPr>
                <p:cNvPr id="14" name="2"/>
                <p:cNvSpPr txBox="1"/>
                <p:nvPr/>
              </p:nvSpPr>
              <p:spPr>
                <a:xfrm>
                  <a:off x="609972" y="976167"/>
                  <a:ext cx="1768581" cy="461661"/>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defTabSz="914400">
                    <a:defRPr sz="3000">
                      <a:solidFill>
                        <a:srgbClr val="A9A8A8"/>
                      </a:solidFill>
                      <a:latin typeface="OpenSans"/>
                      <a:ea typeface="OpenSans"/>
                      <a:cs typeface="OpenSans"/>
                      <a:sym typeface="OpenSans"/>
                    </a:defRPr>
                  </a:lvl1pPr>
                </a:lstStyle>
                <a:p>
                  <a:r>
                    <a:rPr lang="en-US" sz="18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Opportunity</a:t>
                  </a:r>
                  <a:endParaRPr sz="18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 name="Group"/>
              <p:cNvGrpSpPr/>
              <p:nvPr/>
            </p:nvGrpSpPr>
            <p:grpSpPr>
              <a:xfrm>
                <a:off x="-248817" y="494607"/>
                <a:ext cx="1606068" cy="1514774"/>
                <a:chOff x="-248817" y="494607"/>
                <a:chExt cx="1606067" cy="1514773"/>
              </a:xfrm>
            </p:grpSpPr>
            <p:sp>
              <p:nvSpPr>
                <p:cNvPr id="11" name="Circle"/>
                <p:cNvSpPr/>
                <p:nvPr/>
              </p:nvSpPr>
              <p:spPr>
                <a:xfrm>
                  <a:off x="-248816" y="494607"/>
                  <a:ext cx="1606066" cy="1514773"/>
                </a:xfrm>
                <a:prstGeom prst="ellipse">
                  <a:avLst/>
                </a:prstGeom>
                <a:solidFill>
                  <a:schemeClr val="tx2"/>
                </a:solidFill>
                <a:ln w="25400" cap="flat">
                  <a:noFill/>
                  <a:miter lim="400000"/>
                </a:ln>
                <a:effectLst/>
              </p:spPr>
              <p:txBody>
                <a:bodyPr wrap="square" lIns="91439" tIns="91439" rIns="91439" bIns="91439" numCol="1" anchor="ctr">
                  <a:noAutofit/>
                </a:bodyPr>
                <a:lstStyle/>
                <a:p>
                  <a:endParaRPr/>
                </a:p>
              </p:txBody>
            </p:sp>
            <p:sp>
              <p:nvSpPr>
                <p:cNvPr id="12" name="3"/>
                <p:cNvSpPr txBox="1"/>
                <p:nvPr/>
              </p:nvSpPr>
              <p:spPr>
                <a:xfrm>
                  <a:off x="-248817" y="1027292"/>
                  <a:ext cx="1514773" cy="49243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defTabSz="914400">
                    <a:defRPr sz="3000">
                      <a:solidFill>
                        <a:srgbClr val="A9A8A8"/>
                      </a:solidFill>
                      <a:latin typeface="OpenSans"/>
                      <a:ea typeface="OpenSans"/>
                      <a:cs typeface="OpenSans"/>
                      <a:sym typeface="OpenSans"/>
                    </a:defRPr>
                  </a:lvl1pPr>
                </a:lstStyle>
                <a:p>
                  <a:r>
                    <a:rPr lang="en-US" sz="20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Problem</a:t>
                  </a:r>
                  <a:endParaRPr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17" name="TextBox 16"/>
          <p:cNvSpPr txBox="1"/>
          <p:nvPr/>
        </p:nvSpPr>
        <p:spPr>
          <a:xfrm>
            <a:off x="6791316" y="3424574"/>
            <a:ext cx="10600572" cy="35086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0000"/>
                </a:solidFill>
                <a:effectLst/>
                <a:uFillTx/>
                <a:latin typeface="+mj-lt"/>
                <a:ea typeface="+mj-ea"/>
                <a:cs typeface="+mj-cs"/>
                <a:sym typeface="Calibri"/>
              </a:rPr>
              <a:t>Need:</a:t>
            </a:r>
            <a:r>
              <a:rPr kumimoji="0" lang="en-US" sz="3600" b="0" i="0" u="none" strike="noStrike" cap="none" spc="0" normalizeH="0" dirty="0" smtClean="0">
                <a:ln>
                  <a:noFill/>
                </a:ln>
                <a:solidFill>
                  <a:srgbClr val="FF0000"/>
                </a:solidFill>
                <a:effectLst/>
                <a:uFillTx/>
                <a:latin typeface="+mj-lt"/>
                <a:ea typeface="+mj-ea"/>
                <a:cs typeface="+mj-cs"/>
                <a:sym typeface="Calibri"/>
              </a:rPr>
              <a:t> </a:t>
            </a:r>
            <a:r>
              <a:rPr kumimoji="0" lang="en-US" sz="3600" b="0" i="0" u="none" strike="noStrike" cap="none" spc="0" normalizeH="0" dirty="0" smtClean="0">
                <a:ln>
                  <a:noFill/>
                </a:ln>
                <a:solidFill>
                  <a:srgbClr val="000000"/>
                </a:solidFill>
                <a:effectLst/>
                <a:uFillTx/>
                <a:latin typeface="+mj-lt"/>
                <a:ea typeface="+mj-ea"/>
                <a:cs typeface="+mj-cs"/>
                <a:sym typeface="Calibri"/>
              </a:rPr>
              <a:t>For a wholesale seller finding their primary and secondary raw materials is really a hard and time consuming task. Quality of those materials also not assured. This project will definitely help in that matters.  This project will be best for any young to gather and start a small startup. </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18" name="TextBox 17"/>
          <p:cNvSpPr txBox="1"/>
          <p:nvPr/>
        </p:nvSpPr>
        <p:spPr>
          <a:xfrm>
            <a:off x="6791316" y="6934482"/>
            <a:ext cx="10600572" cy="240065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en-US" dirty="0" smtClean="0">
                <a:solidFill>
                  <a:srgbClr val="FF0000"/>
                </a:solidFill>
              </a:rPr>
              <a:t>Problem Solution</a:t>
            </a:r>
            <a:r>
              <a:rPr kumimoji="0" lang="en-US" sz="3600" b="0" i="0" u="none" strike="noStrike" cap="none" spc="0" normalizeH="0" baseline="0" dirty="0" smtClean="0">
                <a:ln>
                  <a:noFill/>
                </a:ln>
                <a:solidFill>
                  <a:srgbClr val="FF0000"/>
                </a:solidFill>
                <a:effectLst/>
                <a:uFillTx/>
                <a:latin typeface="+mj-lt"/>
                <a:ea typeface="+mj-ea"/>
                <a:cs typeface="+mj-cs"/>
                <a:sym typeface="Calibri"/>
              </a:rPr>
              <a:t>:</a:t>
            </a:r>
            <a:r>
              <a:rPr lang="en-US" dirty="0" smtClean="0"/>
              <a:t> This project will definitely save a vast amount of time which bring more profit to the sellers. This also reduce a lot </a:t>
            </a:r>
            <a:r>
              <a:rPr kumimoji="0" lang="en-US" sz="3600" b="0" i="0" u="none" strike="noStrike" cap="none" spc="0" normalizeH="0" dirty="0" smtClean="0">
                <a:ln>
                  <a:noFill/>
                </a:ln>
                <a:solidFill>
                  <a:srgbClr val="000000"/>
                </a:solidFill>
                <a:effectLst/>
                <a:uFillTx/>
                <a:latin typeface="+mj-lt"/>
                <a:ea typeface="+mj-ea"/>
                <a:cs typeface="+mj-cs"/>
                <a:sym typeface="Calibri"/>
              </a:rPr>
              <a:t> unemployment. With a small amount capital a person can start a small startup.</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19" name="TextBox 18"/>
          <p:cNvSpPr txBox="1"/>
          <p:nvPr/>
        </p:nvSpPr>
        <p:spPr>
          <a:xfrm>
            <a:off x="6791316" y="9816564"/>
            <a:ext cx="10600572" cy="240065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en-US" dirty="0" smtClean="0">
                <a:solidFill>
                  <a:srgbClr val="FF0000"/>
                </a:solidFill>
              </a:rPr>
              <a:t>Opportunity</a:t>
            </a:r>
            <a:r>
              <a:rPr kumimoji="0" lang="en-US" sz="3600" b="0" i="0" u="none" strike="noStrike" cap="none" spc="0" normalizeH="0" baseline="0" dirty="0" smtClean="0">
                <a:ln>
                  <a:noFill/>
                </a:ln>
                <a:solidFill>
                  <a:srgbClr val="FF0000"/>
                </a:solidFill>
                <a:effectLst/>
                <a:uFillTx/>
                <a:latin typeface="+mj-lt"/>
                <a:ea typeface="+mj-ea"/>
                <a:cs typeface="+mj-cs"/>
                <a:sym typeface="Calibri"/>
              </a:rPr>
              <a:t>: </a:t>
            </a:r>
            <a:r>
              <a:rPr lang="en-US" dirty="0" smtClean="0">
                <a:solidFill>
                  <a:schemeClr val="tx1"/>
                </a:solidFill>
              </a:rPr>
              <a:t>A big opportunity will be create in wholesale area. People can find their need within a click. New job vacancy will create and a lot man force will be under labor force.</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37288321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p:cNvSpPr/>
          <p:nvPr/>
        </p:nvSpPr>
        <p:spPr>
          <a:xfrm>
            <a:off x="7021434" y="2948725"/>
            <a:ext cx="8050300" cy="3810462"/>
          </a:xfrm>
          <a:custGeom>
            <a:avLst/>
            <a:gdLst/>
            <a:ahLst/>
            <a:cxnLst>
              <a:cxn ang="0">
                <a:pos x="wd2" y="hd2"/>
              </a:cxn>
              <a:cxn ang="5400000">
                <a:pos x="wd2" y="hd2"/>
              </a:cxn>
              <a:cxn ang="10800000">
                <a:pos x="wd2" y="hd2"/>
              </a:cxn>
              <a:cxn ang="16200000">
                <a:pos x="wd2" y="hd2"/>
              </a:cxn>
            </a:cxnLst>
            <a:rect l="0" t="0" r="r" b="b"/>
            <a:pathLst>
              <a:path w="21600" h="21600" extrusionOk="0">
                <a:moveTo>
                  <a:pt x="1697" y="0"/>
                </a:moveTo>
                <a:cubicBezTo>
                  <a:pt x="1495" y="0"/>
                  <a:pt x="1373" y="0"/>
                  <a:pt x="1292" y="80"/>
                </a:cubicBezTo>
                <a:cubicBezTo>
                  <a:pt x="1176" y="180"/>
                  <a:pt x="1084" y="398"/>
                  <a:pt x="1042" y="673"/>
                </a:cubicBezTo>
                <a:cubicBezTo>
                  <a:pt x="1008" y="864"/>
                  <a:pt x="1008" y="1150"/>
                  <a:pt x="1008" y="1628"/>
                </a:cubicBezTo>
                <a:lnTo>
                  <a:pt x="1008" y="2596"/>
                </a:lnTo>
                <a:cubicBezTo>
                  <a:pt x="935" y="2635"/>
                  <a:pt x="860" y="2658"/>
                  <a:pt x="784" y="2660"/>
                </a:cubicBezTo>
                <a:cubicBezTo>
                  <a:pt x="489" y="2667"/>
                  <a:pt x="207" y="2392"/>
                  <a:pt x="0" y="1898"/>
                </a:cubicBezTo>
                <a:cubicBezTo>
                  <a:pt x="52" y="2714"/>
                  <a:pt x="201" y="3478"/>
                  <a:pt x="430" y="4101"/>
                </a:cubicBezTo>
                <a:cubicBezTo>
                  <a:pt x="592" y="4540"/>
                  <a:pt x="789" y="4896"/>
                  <a:pt x="1008" y="5150"/>
                </a:cubicBezTo>
                <a:lnTo>
                  <a:pt x="1008" y="19972"/>
                </a:lnTo>
                <a:cubicBezTo>
                  <a:pt x="1008" y="20450"/>
                  <a:pt x="1008" y="20736"/>
                  <a:pt x="1042" y="20927"/>
                </a:cubicBezTo>
                <a:cubicBezTo>
                  <a:pt x="1084" y="21202"/>
                  <a:pt x="1176" y="21420"/>
                  <a:pt x="1292" y="21520"/>
                </a:cubicBezTo>
                <a:cubicBezTo>
                  <a:pt x="1373" y="21600"/>
                  <a:pt x="1495" y="21600"/>
                  <a:pt x="1697" y="21600"/>
                </a:cubicBezTo>
                <a:lnTo>
                  <a:pt x="20911" y="21600"/>
                </a:lnTo>
                <a:cubicBezTo>
                  <a:pt x="21113" y="21600"/>
                  <a:pt x="21234" y="21600"/>
                  <a:pt x="21315" y="21520"/>
                </a:cubicBezTo>
                <a:cubicBezTo>
                  <a:pt x="21432" y="21420"/>
                  <a:pt x="21524" y="21202"/>
                  <a:pt x="21566" y="20927"/>
                </a:cubicBezTo>
                <a:cubicBezTo>
                  <a:pt x="21600" y="20736"/>
                  <a:pt x="21600" y="20450"/>
                  <a:pt x="21600" y="19972"/>
                </a:cubicBezTo>
                <a:lnTo>
                  <a:pt x="21600" y="1628"/>
                </a:lnTo>
                <a:cubicBezTo>
                  <a:pt x="21600" y="1150"/>
                  <a:pt x="21600" y="864"/>
                  <a:pt x="21566" y="673"/>
                </a:cubicBezTo>
                <a:cubicBezTo>
                  <a:pt x="21524" y="398"/>
                  <a:pt x="21432" y="180"/>
                  <a:pt x="21315" y="80"/>
                </a:cubicBezTo>
                <a:cubicBezTo>
                  <a:pt x="21234" y="0"/>
                  <a:pt x="21113" y="0"/>
                  <a:pt x="20911" y="0"/>
                </a:cubicBezTo>
                <a:lnTo>
                  <a:pt x="1697" y="0"/>
                </a:lnTo>
                <a:close/>
              </a:path>
            </a:pathLst>
          </a:custGeom>
          <a:gradFill>
            <a:gsLst>
              <a:gs pos="8375">
                <a:schemeClr val="accent1"/>
              </a:gs>
              <a:gs pos="31805">
                <a:schemeClr val="accent2"/>
              </a:gs>
              <a:gs pos="64277">
                <a:schemeClr val="accent3"/>
              </a:gs>
              <a:gs pos="100000">
                <a:schemeClr val="accent4"/>
              </a:gs>
            </a:gsLst>
            <a:lin ang="3038642"/>
          </a:gradFill>
          <a:ln w="25400">
            <a:miter lim="400000"/>
          </a:ln>
        </p:spPr>
        <p:txBody>
          <a:bodyPr tIns="91439" bIns="91439" anchor="ctr"/>
          <a:lstStyle/>
          <a:p>
            <a:endParaRPr/>
          </a:p>
        </p:txBody>
      </p:sp>
      <p:sp>
        <p:nvSpPr>
          <p:cNvPr id="147" name="Circle"/>
          <p:cNvSpPr/>
          <p:nvPr/>
        </p:nvSpPr>
        <p:spPr>
          <a:xfrm>
            <a:off x="14063991" y="2604537"/>
            <a:ext cx="1462521" cy="1552387"/>
          </a:xfrm>
          <a:prstGeom prst="ellipse">
            <a:avLst/>
          </a:prstGeom>
          <a:solidFill>
            <a:schemeClr val="tx2"/>
          </a:solidFill>
          <a:ln w="25400">
            <a:miter lim="400000"/>
          </a:ln>
          <a:effectLst>
            <a:outerShdw blurRad="381000" dist="381000" dir="5400000" rotWithShape="0">
              <a:srgbClr val="000000">
                <a:alpha val="5000"/>
              </a:srgbClr>
            </a:outerShdw>
          </a:effectLst>
        </p:spPr>
        <p:txBody>
          <a:bodyPr tIns="91439" bIns="91439" anchor="ctr"/>
          <a:lstStyle/>
          <a:p>
            <a:endParaRPr/>
          </a:p>
        </p:txBody>
      </p:sp>
      <p:sp>
        <p:nvSpPr>
          <p:cNvPr id="1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49" name="Quotation"/>
          <p:cNvSpPr txBox="1"/>
          <p:nvPr/>
        </p:nvSpPr>
        <p:spPr>
          <a:xfrm>
            <a:off x="8283938" y="3407407"/>
            <a:ext cx="5525292" cy="289309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6000" b="1">
                <a:solidFill>
                  <a:srgbClr val="FFFFFF"/>
                </a:solidFill>
                <a:latin typeface="OpenSans-Semibold"/>
                <a:ea typeface="OpenSans-Semibold"/>
                <a:cs typeface="OpenSans-Semibold"/>
                <a:sym typeface="OpenSans-Semibold"/>
              </a:defRPr>
            </a:lvl1pPr>
          </a:lstStyle>
          <a:p>
            <a:r>
              <a:rPr lang="en-US" sz="4400" dirty="0" smtClean="0"/>
              <a:t>Yes, the </a:t>
            </a:r>
            <a:r>
              <a:rPr lang="en-US" sz="4400" dirty="0"/>
              <a:t>project’s purpose and basic functionality easily </a:t>
            </a:r>
            <a:r>
              <a:rPr lang="en-US" sz="4400" dirty="0" smtClean="0"/>
              <a:t>understandable. </a:t>
            </a:r>
            <a:endParaRPr lang="en-US" sz="4400" dirty="0"/>
          </a:p>
        </p:txBody>
      </p:sp>
      <p:sp>
        <p:nvSpPr>
          <p:cNvPr id="151" name="Graphic 32"/>
          <p:cNvSpPr/>
          <p:nvPr/>
        </p:nvSpPr>
        <p:spPr>
          <a:xfrm>
            <a:off x="14418620" y="3003301"/>
            <a:ext cx="653114" cy="754857"/>
          </a:xfrm>
          <a:custGeom>
            <a:avLst/>
            <a:gdLst/>
            <a:ahLst/>
            <a:cxnLst>
              <a:cxn ang="0">
                <a:pos x="wd2" y="hd2"/>
              </a:cxn>
              <a:cxn ang="5400000">
                <a:pos x="wd2" y="hd2"/>
              </a:cxn>
              <a:cxn ang="10800000">
                <a:pos x="wd2" y="hd2"/>
              </a:cxn>
              <a:cxn ang="16200000">
                <a:pos x="wd2" y="hd2"/>
              </a:cxn>
            </a:cxnLst>
            <a:rect l="0" t="0" r="r" b="b"/>
            <a:pathLst>
              <a:path w="21600" h="21600" extrusionOk="0">
                <a:moveTo>
                  <a:pt x="12626" y="0"/>
                </a:moveTo>
                <a:cubicBezTo>
                  <a:pt x="11844" y="0"/>
                  <a:pt x="11208" y="946"/>
                  <a:pt x="11208" y="2124"/>
                </a:cubicBezTo>
                <a:lnTo>
                  <a:pt x="11208" y="4974"/>
                </a:lnTo>
                <a:cubicBezTo>
                  <a:pt x="11208" y="6152"/>
                  <a:pt x="11844" y="7109"/>
                  <a:pt x="12626" y="7109"/>
                </a:cubicBezTo>
                <a:lnTo>
                  <a:pt x="14008" y="7109"/>
                </a:lnTo>
                <a:cubicBezTo>
                  <a:pt x="13878" y="8398"/>
                  <a:pt x="13409" y="9546"/>
                  <a:pt x="12702" y="10300"/>
                </a:cubicBezTo>
                <a:cubicBezTo>
                  <a:pt x="12514" y="10525"/>
                  <a:pt x="12465" y="10929"/>
                  <a:pt x="12596" y="11232"/>
                </a:cubicBezTo>
                <a:lnTo>
                  <a:pt x="13109" y="12435"/>
                </a:lnTo>
                <a:cubicBezTo>
                  <a:pt x="13253" y="12769"/>
                  <a:pt x="13544" y="12867"/>
                  <a:pt x="13766" y="12651"/>
                </a:cubicBezTo>
                <a:cubicBezTo>
                  <a:pt x="13776" y="12641"/>
                  <a:pt x="13786" y="12628"/>
                  <a:pt x="13796" y="12617"/>
                </a:cubicBezTo>
                <a:cubicBezTo>
                  <a:pt x="15135" y="11183"/>
                  <a:pt x="15931" y="8866"/>
                  <a:pt x="15932" y="6394"/>
                </a:cubicBezTo>
                <a:lnTo>
                  <a:pt x="15932" y="2124"/>
                </a:lnTo>
                <a:cubicBezTo>
                  <a:pt x="15932" y="946"/>
                  <a:pt x="15296" y="0"/>
                  <a:pt x="14513" y="0"/>
                </a:cubicBezTo>
                <a:lnTo>
                  <a:pt x="12626" y="0"/>
                </a:lnTo>
                <a:close/>
                <a:moveTo>
                  <a:pt x="18294" y="0"/>
                </a:moveTo>
                <a:cubicBezTo>
                  <a:pt x="17512" y="0"/>
                  <a:pt x="16875" y="946"/>
                  <a:pt x="16875" y="2124"/>
                </a:cubicBezTo>
                <a:lnTo>
                  <a:pt x="16875" y="4974"/>
                </a:lnTo>
                <a:cubicBezTo>
                  <a:pt x="16875" y="6152"/>
                  <a:pt x="17512" y="7109"/>
                  <a:pt x="18294" y="7109"/>
                </a:cubicBezTo>
                <a:lnTo>
                  <a:pt x="19675" y="7109"/>
                </a:lnTo>
                <a:cubicBezTo>
                  <a:pt x="19546" y="8399"/>
                  <a:pt x="19077" y="9557"/>
                  <a:pt x="18370" y="10312"/>
                </a:cubicBezTo>
                <a:cubicBezTo>
                  <a:pt x="18182" y="10536"/>
                  <a:pt x="18140" y="10929"/>
                  <a:pt x="18272" y="11232"/>
                </a:cubicBezTo>
                <a:lnTo>
                  <a:pt x="18777" y="12435"/>
                </a:lnTo>
                <a:cubicBezTo>
                  <a:pt x="18784" y="12451"/>
                  <a:pt x="18793" y="12466"/>
                  <a:pt x="18800" y="12481"/>
                </a:cubicBezTo>
                <a:cubicBezTo>
                  <a:pt x="18960" y="12797"/>
                  <a:pt x="19254" y="12858"/>
                  <a:pt x="19464" y="12617"/>
                </a:cubicBezTo>
                <a:cubicBezTo>
                  <a:pt x="20803" y="11183"/>
                  <a:pt x="21599" y="8866"/>
                  <a:pt x="21600" y="6394"/>
                </a:cubicBezTo>
                <a:lnTo>
                  <a:pt x="21600" y="2124"/>
                </a:lnTo>
                <a:cubicBezTo>
                  <a:pt x="21600" y="946"/>
                  <a:pt x="20971" y="0"/>
                  <a:pt x="20189" y="0"/>
                </a:cubicBezTo>
                <a:lnTo>
                  <a:pt x="18294" y="0"/>
                </a:lnTo>
                <a:close/>
                <a:moveTo>
                  <a:pt x="2483" y="8835"/>
                </a:moveTo>
                <a:cubicBezTo>
                  <a:pt x="2362" y="8811"/>
                  <a:pt x="2241" y="8863"/>
                  <a:pt x="2136" y="8983"/>
                </a:cubicBezTo>
                <a:cubicBezTo>
                  <a:pt x="797" y="10417"/>
                  <a:pt x="1" y="12734"/>
                  <a:pt x="0" y="15206"/>
                </a:cubicBezTo>
                <a:lnTo>
                  <a:pt x="0" y="19476"/>
                </a:lnTo>
                <a:cubicBezTo>
                  <a:pt x="0" y="20654"/>
                  <a:pt x="629" y="21600"/>
                  <a:pt x="1411" y="21600"/>
                </a:cubicBezTo>
                <a:lnTo>
                  <a:pt x="3306" y="21600"/>
                </a:lnTo>
                <a:cubicBezTo>
                  <a:pt x="4088" y="21600"/>
                  <a:pt x="4725" y="20654"/>
                  <a:pt x="4725" y="19476"/>
                </a:cubicBezTo>
                <a:lnTo>
                  <a:pt x="4725" y="16626"/>
                </a:lnTo>
                <a:cubicBezTo>
                  <a:pt x="4725" y="15448"/>
                  <a:pt x="4088" y="14491"/>
                  <a:pt x="3306" y="14491"/>
                </a:cubicBezTo>
                <a:lnTo>
                  <a:pt x="1925" y="14491"/>
                </a:lnTo>
                <a:cubicBezTo>
                  <a:pt x="2053" y="13200"/>
                  <a:pt x="2523" y="12044"/>
                  <a:pt x="3230" y="11288"/>
                </a:cubicBezTo>
                <a:cubicBezTo>
                  <a:pt x="3418" y="11064"/>
                  <a:pt x="3460" y="10671"/>
                  <a:pt x="3328" y="10368"/>
                </a:cubicBezTo>
                <a:lnTo>
                  <a:pt x="2823" y="9165"/>
                </a:lnTo>
                <a:cubicBezTo>
                  <a:pt x="2816" y="9149"/>
                  <a:pt x="2808" y="9134"/>
                  <a:pt x="2800" y="9119"/>
                </a:cubicBezTo>
                <a:cubicBezTo>
                  <a:pt x="2720" y="8961"/>
                  <a:pt x="2604" y="8860"/>
                  <a:pt x="2483" y="8835"/>
                </a:cubicBezTo>
                <a:close/>
                <a:moveTo>
                  <a:pt x="8189" y="8847"/>
                </a:moveTo>
                <a:cubicBezTo>
                  <a:pt x="8069" y="8808"/>
                  <a:pt x="7945" y="8841"/>
                  <a:pt x="7834" y="8949"/>
                </a:cubicBezTo>
                <a:cubicBezTo>
                  <a:pt x="7824" y="8959"/>
                  <a:pt x="7814" y="8972"/>
                  <a:pt x="7804" y="8983"/>
                </a:cubicBezTo>
                <a:cubicBezTo>
                  <a:pt x="6466" y="10417"/>
                  <a:pt x="5669" y="12734"/>
                  <a:pt x="5668" y="15206"/>
                </a:cubicBezTo>
                <a:lnTo>
                  <a:pt x="5668" y="19476"/>
                </a:lnTo>
                <a:cubicBezTo>
                  <a:pt x="5668" y="20654"/>
                  <a:pt x="6304" y="21600"/>
                  <a:pt x="7087" y="21600"/>
                </a:cubicBezTo>
                <a:lnTo>
                  <a:pt x="8974" y="21600"/>
                </a:lnTo>
                <a:cubicBezTo>
                  <a:pt x="9756" y="21600"/>
                  <a:pt x="10392" y="20654"/>
                  <a:pt x="10392" y="19476"/>
                </a:cubicBezTo>
                <a:lnTo>
                  <a:pt x="10392" y="16626"/>
                </a:lnTo>
                <a:cubicBezTo>
                  <a:pt x="10392" y="15448"/>
                  <a:pt x="9756" y="14491"/>
                  <a:pt x="8974" y="14491"/>
                </a:cubicBezTo>
                <a:lnTo>
                  <a:pt x="7592" y="14491"/>
                </a:lnTo>
                <a:cubicBezTo>
                  <a:pt x="7721" y="13200"/>
                  <a:pt x="8191" y="12044"/>
                  <a:pt x="8898" y="11288"/>
                </a:cubicBezTo>
                <a:cubicBezTo>
                  <a:pt x="9086" y="11064"/>
                  <a:pt x="9135" y="10671"/>
                  <a:pt x="9004" y="10368"/>
                </a:cubicBezTo>
                <a:lnTo>
                  <a:pt x="8491" y="9165"/>
                </a:lnTo>
                <a:cubicBezTo>
                  <a:pt x="8419" y="8998"/>
                  <a:pt x="8308" y="8885"/>
                  <a:pt x="8189" y="8847"/>
                </a:cubicBezTo>
                <a:close/>
              </a:path>
            </a:pathLst>
          </a:custGeom>
          <a:solidFill>
            <a:schemeClr val="bg2"/>
          </a:solidFill>
          <a:ln w="25400">
            <a:miter lim="400000"/>
          </a:ln>
        </p:spPr>
        <p:txBody>
          <a:bodyPr tIns="91439" bIns="91439" anchor="ctr"/>
          <a:lstStyle/>
          <a:p>
            <a:endParaRPr/>
          </a:p>
        </p:txBody>
      </p:sp>
      <p:sp>
        <p:nvSpPr>
          <p:cNvPr id="8" name="TextBox 7"/>
          <p:cNvSpPr txBox="1"/>
          <p:nvPr/>
        </p:nvSpPr>
        <p:spPr>
          <a:xfrm>
            <a:off x="3149600" y="793513"/>
            <a:ext cx="17314672" cy="147732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lang="en-US" sz="4800" dirty="0">
                <a:solidFill>
                  <a:schemeClr val="accent5"/>
                </a:solidFill>
              </a:rPr>
              <a:t>Is the project’s purpose and basic functionality easily understood?</a:t>
            </a:r>
          </a:p>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
        <p:nvSpPr>
          <p:cNvPr id="2" name="Rectangle 1"/>
          <p:cNvSpPr/>
          <p:nvPr/>
        </p:nvSpPr>
        <p:spPr>
          <a:xfrm>
            <a:off x="2889504" y="1847088"/>
            <a:ext cx="17940528" cy="73152"/>
          </a:xfrm>
          <a:prstGeom prst="rect">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06995384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3" name="Slide Number"/>
          <p:cNvSpPr txBox="1">
            <a:spLocks noGrp="1"/>
          </p:cNvSpPr>
          <p:nvPr>
            <p:ph type="sldNum" sz="quarter" idx="2"/>
          </p:nvPr>
        </p:nvSpPr>
        <p:spPr>
          <a:xfrm>
            <a:off x="23137445" y="12813273"/>
            <a:ext cx="794415" cy="5291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pSp>
        <p:nvGrpSpPr>
          <p:cNvPr id="2" name="Группа 1">
            <a:extLst>
              <a:ext uri="{FF2B5EF4-FFF2-40B4-BE49-F238E27FC236}">
                <a16:creationId xmlns="" xmlns:a16="http://schemas.microsoft.com/office/drawing/2014/main" id="{89972DF0-9942-40E7-A43C-8B87C35B92A4}"/>
              </a:ext>
            </a:extLst>
          </p:cNvPr>
          <p:cNvGrpSpPr/>
          <p:nvPr/>
        </p:nvGrpSpPr>
        <p:grpSpPr>
          <a:xfrm>
            <a:off x="3097977" y="850190"/>
            <a:ext cx="18070174" cy="12306819"/>
            <a:chOff x="3149600" y="2707630"/>
            <a:chExt cx="11927533" cy="7945140"/>
          </a:xfrm>
        </p:grpSpPr>
        <p:sp>
          <p:nvSpPr>
            <p:cNvPr id="124" name="Rounded Rectangle"/>
            <p:cNvSpPr/>
            <p:nvPr/>
          </p:nvSpPr>
          <p:spPr>
            <a:xfrm>
              <a:off x="3149600" y="2707630"/>
              <a:ext cx="5770265" cy="7945140"/>
            </a:xfrm>
            <a:prstGeom prst="roundRect">
              <a:avLst>
                <a:gd name="adj" fmla="val 6788"/>
              </a:avLst>
            </a:prstGeom>
            <a:gradFill>
              <a:gsLst>
                <a:gs pos="8375">
                  <a:schemeClr val="accent1"/>
                </a:gs>
                <a:gs pos="31805">
                  <a:schemeClr val="accent2"/>
                </a:gs>
                <a:gs pos="64277">
                  <a:schemeClr val="accent3"/>
                </a:gs>
                <a:gs pos="100000">
                  <a:schemeClr val="accent4"/>
                </a:gs>
              </a:gsLst>
              <a:lin ang="3038642"/>
            </a:gradFill>
            <a:ln w="25400">
              <a:miter lim="400000"/>
            </a:ln>
          </p:spPr>
          <p:txBody>
            <a:bodyPr tIns="91439" bIns="91439" anchor="ctr"/>
            <a:lstStyle/>
            <a:p>
              <a:endParaRPr/>
            </a:p>
          </p:txBody>
        </p:sp>
        <p:sp>
          <p:nvSpPr>
            <p:cNvPr id="125" name="Project name…"/>
            <p:cNvSpPr txBox="1"/>
            <p:nvPr/>
          </p:nvSpPr>
          <p:spPr>
            <a:xfrm>
              <a:off x="4455749" y="3343909"/>
              <a:ext cx="3983038" cy="76084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0000"/>
                </a:lnSpc>
                <a:defRPr b="1">
                  <a:solidFill>
                    <a:srgbClr val="FFFFFF"/>
                  </a:solidFill>
                  <a:latin typeface="OpenSans-Semibold"/>
                  <a:ea typeface="OpenSans-Semibold"/>
                  <a:cs typeface="OpenSans-Semibold"/>
                  <a:sym typeface="OpenSans-Semibold"/>
                </a:defRPr>
              </a:pPr>
              <a:r>
                <a:rPr lang="en-US" dirty="0" smtClean="0">
                  <a:latin typeface="Open Sans SemiBold" panose="020B0706030804020204" pitchFamily="34" charset="0"/>
                  <a:ea typeface="Open Sans SemiBold" panose="020B0706030804020204" pitchFamily="34" charset="0"/>
                  <a:cs typeface="Open Sans SemiBold" panose="020B0706030804020204" pitchFamily="34" charset="0"/>
                </a:rPr>
                <a:t>Purpose:</a:t>
              </a:r>
              <a:endParaRPr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7" name="Graphic 115"/>
            <p:cNvSpPr/>
            <p:nvPr/>
          </p:nvSpPr>
          <p:spPr>
            <a:xfrm>
              <a:off x="3862982" y="3419533"/>
              <a:ext cx="419097" cy="609601"/>
            </a:xfrm>
            <a:custGeom>
              <a:avLst/>
              <a:gdLst/>
              <a:ahLst/>
              <a:cxnLst>
                <a:cxn ang="0">
                  <a:pos x="wd2" y="hd2"/>
                </a:cxn>
                <a:cxn ang="5400000">
                  <a:pos x="wd2" y="hd2"/>
                </a:cxn>
                <a:cxn ang="10800000">
                  <a:pos x="wd2" y="hd2"/>
                </a:cxn>
                <a:cxn ang="16200000">
                  <a:pos x="wd2" y="hd2"/>
                </a:cxn>
              </a:cxnLst>
              <a:rect l="0" t="0" r="r" b="b"/>
              <a:pathLst>
                <a:path w="21599" h="21600" extrusionOk="0">
                  <a:moveTo>
                    <a:pt x="7855" y="21600"/>
                  </a:moveTo>
                  <a:cubicBezTo>
                    <a:pt x="7313" y="21600"/>
                    <a:pt x="6873" y="21298"/>
                    <a:pt x="6873" y="20925"/>
                  </a:cubicBezTo>
                  <a:cubicBezTo>
                    <a:pt x="6873" y="20877"/>
                    <a:pt x="6880" y="20830"/>
                    <a:pt x="6895" y="20783"/>
                  </a:cubicBezTo>
                  <a:lnTo>
                    <a:pt x="9586" y="12150"/>
                  </a:lnTo>
                  <a:lnTo>
                    <a:pt x="983" y="12150"/>
                  </a:lnTo>
                  <a:cubicBezTo>
                    <a:pt x="440" y="12150"/>
                    <a:pt x="0" y="11848"/>
                    <a:pt x="0" y="11475"/>
                  </a:cubicBezTo>
                  <a:cubicBezTo>
                    <a:pt x="0" y="11394"/>
                    <a:pt x="21" y="11314"/>
                    <a:pt x="63" y="11238"/>
                  </a:cubicBezTo>
                  <a:lnTo>
                    <a:pt x="5953" y="438"/>
                  </a:lnTo>
                  <a:cubicBezTo>
                    <a:pt x="6097" y="175"/>
                    <a:pt x="6464" y="0"/>
                    <a:pt x="6873" y="0"/>
                  </a:cubicBezTo>
                  <a:lnTo>
                    <a:pt x="17673" y="0"/>
                  </a:lnTo>
                  <a:cubicBezTo>
                    <a:pt x="18215" y="0"/>
                    <a:pt x="18655" y="303"/>
                    <a:pt x="18655" y="675"/>
                  </a:cubicBezTo>
                  <a:cubicBezTo>
                    <a:pt x="18655" y="772"/>
                    <a:pt x="18625" y="867"/>
                    <a:pt x="18567" y="955"/>
                  </a:cubicBezTo>
                  <a:lnTo>
                    <a:pt x="14289" y="7425"/>
                  </a:lnTo>
                  <a:lnTo>
                    <a:pt x="20619" y="7425"/>
                  </a:lnTo>
                  <a:cubicBezTo>
                    <a:pt x="21161" y="7425"/>
                    <a:pt x="21600" y="7728"/>
                    <a:pt x="21599" y="8101"/>
                  </a:cubicBezTo>
                  <a:cubicBezTo>
                    <a:pt x="21599" y="8236"/>
                    <a:pt x="21540" y="8369"/>
                    <a:pt x="21428" y="8481"/>
                  </a:cubicBezTo>
                  <a:lnTo>
                    <a:pt x="8665" y="21306"/>
                  </a:lnTo>
                  <a:cubicBezTo>
                    <a:pt x="8482" y="21490"/>
                    <a:pt x="8179" y="21600"/>
                    <a:pt x="7855" y="21600"/>
                  </a:cubicBezTo>
                  <a:close/>
                </a:path>
              </a:pathLst>
            </a:custGeom>
            <a:solidFill>
              <a:srgbClr val="FFFFFF"/>
            </a:solidFill>
            <a:ln w="25400">
              <a:miter lim="400000"/>
            </a:ln>
          </p:spPr>
          <p:txBody>
            <a:bodyPr tIns="91439" bIns="91439" anchor="ctr"/>
            <a:lstStyle/>
            <a:p>
              <a:endParaRPr/>
            </a:p>
          </p:txBody>
        </p:sp>
        <p:sp>
          <p:nvSpPr>
            <p:cNvPr id="128" name="Rounded Rectangle"/>
            <p:cNvSpPr/>
            <p:nvPr/>
          </p:nvSpPr>
          <p:spPr>
            <a:xfrm>
              <a:off x="9306867" y="2707630"/>
              <a:ext cx="5770266" cy="7945140"/>
            </a:xfrm>
            <a:prstGeom prst="roundRect">
              <a:avLst>
                <a:gd name="adj" fmla="val 6788"/>
              </a:avLst>
            </a:prstGeom>
            <a:gradFill>
              <a:gsLst>
                <a:gs pos="8375">
                  <a:schemeClr val="accent1"/>
                </a:gs>
                <a:gs pos="31805">
                  <a:schemeClr val="accent2"/>
                </a:gs>
                <a:gs pos="64277">
                  <a:schemeClr val="accent3"/>
                </a:gs>
                <a:gs pos="100000">
                  <a:schemeClr val="accent4"/>
                </a:gs>
              </a:gsLst>
              <a:lin ang="3038642"/>
            </a:gradFill>
            <a:ln w="25400">
              <a:miter lim="400000"/>
            </a:ln>
          </p:spPr>
          <p:txBody>
            <a:bodyPr tIns="91439" bIns="91439" anchor="ctr"/>
            <a:lstStyle/>
            <a:p>
              <a:endParaRPr/>
            </a:p>
          </p:txBody>
        </p:sp>
        <p:sp>
          <p:nvSpPr>
            <p:cNvPr id="129" name="Project name…"/>
            <p:cNvSpPr txBox="1"/>
            <p:nvPr/>
          </p:nvSpPr>
          <p:spPr>
            <a:xfrm>
              <a:off x="10620924" y="3450525"/>
              <a:ext cx="3983039" cy="58135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0000"/>
                </a:lnSpc>
                <a:defRPr b="1">
                  <a:solidFill>
                    <a:srgbClr val="FFFFFF"/>
                  </a:solidFill>
                  <a:latin typeface="OpenSans-Semibold"/>
                  <a:ea typeface="OpenSans-Semibold"/>
                  <a:cs typeface="OpenSans-Semibold"/>
                  <a:sym typeface="OpenSans-Semibold"/>
                </a:defRPr>
              </a:pPr>
              <a:r>
                <a:rPr lang="en-US" dirty="0" smtClean="0">
                  <a:latin typeface="Open Sans SemiBold" panose="020B0706030804020204" pitchFamily="34" charset="0"/>
                  <a:ea typeface="Open Sans SemiBold" panose="020B0706030804020204" pitchFamily="34" charset="0"/>
                  <a:cs typeface="Open Sans SemiBold" panose="020B0706030804020204" pitchFamily="34" charset="0"/>
                </a:rPr>
                <a:t>Functionality:</a:t>
              </a:r>
              <a:endParaRPr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35" name="Graphic 209"/>
            <p:cNvSpPr/>
            <p:nvPr/>
          </p:nvSpPr>
          <p:spPr>
            <a:xfrm>
              <a:off x="10011398" y="3433826"/>
              <a:ext cx="609526" cy="581015"/>
            </a:xfrm>
            <a:custGeom>
              <a:avLst/>
              <a:gdLst/>
              <a:ahLst/>
              <a:cxnLst>
                <a:cxn ang="0">
                  <a:pos x="wd2" y="hd2"/>
                </a:cxn>
                <a:cxn ang="5400000">
                  <a:pos x="wd2" y="hd2"/>
                </a:cxn>
                <a:cxn ang="10800000">
                  <a:pos x="wd2" y="hd2"/>
                </a:cxn>
                <a:cxn ang="16200000">
                  <a:pos x="wd2" y="hd2"/>
                </a:cxn>
              </a:cxnLst>
              <a:rect l="0" t="0" r="r" b="b"/>
              <a:pathLst>
                <a:path w="21498" h="21493" extrusionOk="0">
                  <a:moveTo>
                    <a:pt x="21465" y="8141"/>
                  </a:moveTo>
                  <a:cubicBezTo>
                    <a:pt x="21391" y="7901"/>
                    <a:pt x="21200" y="7720"/>
                    <a:pt x="20964" y="7669"/>
                  </a:cubicBezTo>
                  <a:lnTo>
                    <a:pt x="14578" y="6269"/>
                  </a:lnTo>
                  <a:lnTo>
                    <a:pt x="11334" y="328"/>
                  </a:lnTo>
                  <a:cubicBezTo>
                    <a:pt x="11121" y="-9"/>
                    <a:pt x="10687" y="-102"/>
                    <a:pt x="10365" y="122"/>
                  </a:cubicBezTo>
                  <a:cubicBezTo>
                    <a:pt x="10287" y="176"/>
                    <a:pt x="10220" y="246"/>
                    <a:pt x="10168" y="328"/>
                  </a:cubicBezTo>
                  <a:lnTo>
                    <a:pt x="6919" y="6269"/>
                  </a:lnTo>
                  <a:lnTo>
                    <a:pt x="536" y="7669"/>
                  </a:lnTo>
                  <a:cubicBezTo>
                    <a:pt x="172" y="7748"/>
                    <a:pt x="-61" y="8121"/>
                    <a:pt x="14" y="8502"/>
                  </a:cubicBezTo>
                  <a:cubicBezTo>
                    <a:pt x="39" y="8624"/>
                    <a:pt x="93" y="8737"/>
                    <a:pt x="172" y="8829"/>
                  </a:cubicBezTo>
                  <a:lnTo>
                    <a:pt x="4556" y="13903"/>
                  </a:lnTo>
                  <a:lnTo>
                    <a:pt x="3851" y="20709"/>
                  </a:lnTo>
                  <a:cubicBezTo>
                    <a:pt x="3812" y="21096"/>
                    <a:pt x="4079" y="21443"/>
                    <a:pt x="4448" y="21485"/>
                  </a:cubicBezTo>
                  <a:cubicBezTo>
                    <a:pt x="4565" y="21498"/>
                    <a:pt x="4684" y="21478"/>
                    <a:pt x="4792" y="21428"/>
                  </a:cubicBezTo>
                  <a:lnTo>
                    <a:pt x="10748" y="18625"/>
                  </a:lnTo>
                  <a:lnTo>
                    <a:pt x="16702" y="21431"/>
                  </a:lnTo>
                  <a:cubicBezTo>
                    <a:pt x="16789" y="21472"/>
                    <a:pt x="16882" y="21493"/>
                    <a:pt x="16977" y="21493"/>
                  </a:cubicBezTo>
                  <a:cubicBezTo>
                    <a:pt x="17348" y="21493"/>
                    <a:pt x="17649" y="21177"/>
                    <a:pt x="17649" y="20788"/>
                  </a:cubicBezTo>
                  <a:cubicBezTo>
                    <a:pt x="17649" y="20763"/>
                    <a:pt x="17648" y="20737"/>
                    <a:pt x="17645" y="20711"/>
                  </a:cubicBezTo>
                  <a:lnTo>
                    <a:pt x="16940" y="13903"/>
                  </a:lnTo>
                  <a:lnTo>
                    <a:pt x="21324" y="8829"/>
                  </a:lnTo>
                  <a:cubicBezTo>
                    <a:pt x="21485" y="8643"/>
                    <a:pt x="21539" y="8380"/>
                    <a:pt x="21465" y="8141"/>
                  </a:cubicBezTo>
                  <a:close/>
                </a:path>
              </a:pathLst>
            </a:custGeom>
            <a:solidFill>
              <a:srgbClr val="FFFFFF"/>
            </a:solidFill>
            <a:ln w="25400">
              <a:miter lim="400000"/>
            </a:ln>
          </p:spPr>
          <p:txBody>
            <a:bodyPr tIns="91439" bIns="91439" anchor="ctr"/>
            <a:lstStyle/>
            <a:p>
              <a:endParaRPr/>
            </a:p>
          </p:txBody>
        </p:sp>
      </p:grpSp>
      <p:sp>
        <p:nvSpPr>
          <p:cNvPr id="4" name="Rectangle 3"/>
          <p:cNvSpPr/>
          <p:nvPr/>
        </p:nvSpPr>
        <p:spPr>
          <a:xfrm>
            <a:off x="4428088" y="2802451"/>
            <a:ext cx="5191400" cy="7294305"/>
          </a:xfrm>
          <a:prstGeom prst="rect">
            <a:avLst/>
          </a:prstGeom>
        </p:spPr>
        <p:txBody>
          <a:bodyPr wrap="square">
            <a:spAutoFit/>
          </a:bodyPr>
          <a:lstStyle/>
          <a:p>
            <a:r>
              <a:rPr lang="en-US" dirty="0"/>
              <a:t>Our main purpose is to create a platform for wholesale market , so that no work would be stop or hampered in any situation. By this project, there will be a big job market or work </a:t>
            </a:r>
            <a:r>
              <a:rPr lang="en-US" dirty="0" smtClean="0"/>
              <a:t>opportunity </a:t>
            </a:r>
            <a:r>
              <a:rPr lang="en-US" dirty="0"/>
              <a:t>for our man power. It will be less time consuming for the users in order to get connected with the market.</a:t>
            </a:r>
          </a:p>
        </p:txBody>
      </p:sp>
      <p:sp>
        <p:nvSpPr>
          <p:cNvPr id="5" name="Rectangle 4"/>
          <p:cNvSpPr/>
          <p:nvPr/>
        </p:nvSpPr>
        <p:spPr>
          <a:xfrm>
            <a:off x="13644944" y="2902541"/>
            <a:ext cx="6099526" cy="8402300"/>
          </a:xfrm>
          <a:prstGeom prst="rect">
            <a:avLst/>
          </a:prstGeom>
        </p:spPr>
        <p:txBody>
          <a:bodyPr wrap="square">
            <a:spAutoFit/>
          </a:bodyPr>
          <a:lstStyle/>
          <a:p>
            <a:r>
              <a:rPr lang="en-US" dirty="0"/>
              <a:t>The functionality of our project is user friendly ,where users can sign up or login by entering very simple </a:t>
            </a:r>
            <a:r>
              <a:rPr lang="en-US" dirty="0" smtClean="0"/>
              <a:t>information </a:t>
            </a:r>
            <a:r>
              <a:rPr lang="en-US" dirty="0"/>
              <a:t>(i.e. email, </a:t>
            </a:r>
            <a:r>
              <a:rPr lang="en-US" dirty="0" err="1"/>
              <a:t>nid</a:t>
            </a:r>
            <a:r>
              <a:rPr lang="en-US" dirty="0"/>
              <a:t>, phone no, user id , password) and can find their desired option like primary item sellers(cloth , button, thread seller </a:t>
            </a:r>
            <a:r>
              <a:rPr lang="en-US" dirty="0" err="1"/>
              <a:t>etc</a:t>
            </a:r>
            <a:r>
              <a:rPr lang="en-US" dirty="0"/>
              <a:t>) , desired garments factory </a:t>
            </a:r>
            <a:r>
              <a:rPr lang="en-US" dirty="0" err="1"/>
              <a:t>etc</a:t>
            </a:r>
            <a:r>
              <a:rPr lang="en-US" dirty="0"/>
              <a:t> by within a click . For authenticity , user can see their review, shop address, delivery time etc. Here users can also place customized and normal order.</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le"/>
          <p:cNvSpPr/>
          <p:nvPr/>
        </p:nvSpPr>
        <p:spPr>
          <a:xfrm>
            <a:off x="2222331" y="4624976"/>
            <a:ext cx="3379667" cy="2909168"/>
          </a:xfrm>
          <a:prstGeom prst="ellipse">
            <a:avLst/>
          </a:prstGeom>
          <a:gradFill>
            <a:gsLst>
              <a:gs pos="10437">
                <a:schemeClr val="accent1"/>
              </a:gs>
              <a:gs pos="36573">
                <a:schemeClr val="accent2"/>
              </a:gs>
              <a:gs pos="60240">
                <a:schemeClr val="accent3"/>
              </a:gs>
              <a:gs pos="100000">
                <a:schemeClr val="accent4"/>
              </a:gs>
            </a:gsLst>
            <a:lin ang="809540"/>
          </a:gradFill>
          <a:ln w="25400">
            <a:miter lim="400000"/>
          </a:ln>
        </p:spPr>
        <p:txBody>
          <a:bodyPr tIns="91439" bIns="91439" anchor="ctr"/>
          <a:lstStyle/>
          <a:p>
            <a:endParaRPr/>
          </a:p>
        </p:txBody>
      </p:sp>
      <p:sp>
        <p:nvSpPr>
          <p:cNvPr id="3" name="Graphic 165"/>
          <p:cNvSpPr/>
          <p:nvPr/>
        </p:nvSpPr>
        <p:spPr>
          <a:xfrm>
            <a:off x="3467365" y="5439809"/>
            <a:ext cx="889597" cy="1114239"/>
          </a:xfrm>
          <a:custGeom>
            <a:avLst/>
            <a:gdLst/>
            <a:ahLst/>
            <a:cxnLst>
              <a:cxn ang="0">
                <a:pos x="wd2" y="hd2"/>
              </a:cxn>
              <a:cxn ang="5400000">
                <a:pos x="wd2" y="hd2"/>
              </a:cxn>
              <a:cxn ang="10800000">
                <a:pos x="wd2" y="hd2"/>
              </a:cxn>
              <a:cxn ang="16200000">
                <a:pos x="wd2" y="hd2"/>
              </a:cxn>
            </a:cxnLst>
            <a:rect l="0" t="0" r="r" b="b"/>
            <a:pathLst>
              <a:path w="19676" h="20883" extrusionOk="0">
                <a:moveTo>
                  <a:pt x="2878" y="12247"/>
                </a:moveTo>
                <a:cubicBezTo>
                  <a:pt x="-962" y="9443"/>
                  <a:pt x="-959" y="4900"/>
                  <a:pt x="2885" y="2099"/>
                </a:cubicBezTo>
                <a:cubicBezTo>
                  <a:pt x="6728" y="-702"/>
                  <a:pt x="12957" y="-700"/>
                  <a:pt x="16798" y="2104"/>
                </a:cubicBezTo>
                <a:cubicBezTo>
                  <a:pt x="20638" y="4907"/>
                  <a:pt x="20635" y="9451"/>
                  <a:pt x="16791" y="12252"/>
                </a:cubicBezTo>
                <a:cubicBezTo>
                  <a:pt x="16775" y="12264"/>
                  <a:pt x="16758" y="12276"/>
                  <a:pt x="16741" y="12288"/>
                </a:cubicBezTo>
                <a:cubicBezTo>
                  <a:pt x="16191" y="12688"/>
                  <a:pt x="15771" y="13173"/>
                  <a:pt x="15513" y="13706"/>
                </a:cubicBezTo>
                <a:lnTo>
                  <a:pt x="4159" y="13706"/>
                </a:lnTo>
                <a:cubicBezTo>
                  <a:pt x="3884" y="13157"/>
                  <a:pt x="3446" y="12659"/>
                  <a:pt x="2878" y="12247"/>
                </a:cubicBezTo>
                <a:close/>
                <a:moveTo>
                  <a:pt x="15205" y="15011"/>
                </a:moveTo>
                <a:lnTo>
                  <a:pt x="4473" y="15011"/>
                </a:lnTo>
                <a:cubicBezTo>
                  <a:pt x="3979" y="15011"/>
                  <a:pt x="3579" y="15303"/>
                  <a:pt x="3579" y="15663"/>
                </a:cubicBezTo>
                <a:cubicBezTo>
                  <a:pt x="3579" y="16024"/>
                  <a:pt x="3979" y="16316"/>
                  <a:pt x="4473" y="16316"/>
                </a:cubicBezTo>
                <a:lnTo>
                  <a:pt x="4473" y="18111"/>
                </a:lnTo>
                <a:cubicBezTo>
                  <a:pt x="4469" y="18870"/>
                  <a:pt x="5103" y="19554"/>
                  <a:pt x="6071" y="19833"/>
                </a:cubicBezTo>
                <a:lnTo>
                  <a:pt x="9507" y="20836"/>
                </a:lnTo>
                <a:cubicBezTo>
                  <a:pt x="9720" y="20898"/>
                  <a:pt x="9958" y="20898"/>
                  <a:pt x="10171" y="20836"/>
                </a:cubicBezTo>
                <a:lnTo>
                  <a:pt x="13607" y="19833"/>
                </a:lnTo>
                <a:cubicBezTo>
                  <a:pt x="14575" y="19554"/>
                  <a:pt x="15209" y="18870"/>
                  <a:pt x="15205" y="18111"/>
                </a:cubicBezTo>
                <a:lnTo>
                  <a:pt x="15205" y="16316"/>
                </a:lnTo>
                <a:cubicBezTo>
                  <a:pt x="15699" y="16316"/>
                  <a:pt x="16100" y="16024"/>
                  <a:pt x="16100" y="15663"/>
                </a:cubicBezTo>
                <a:cubicBezTo>
                  <a:pt x="16100" y="15303"/>
                  <a:pt x="15699" y="15011"/>
                  <a:pt x="15205" y="15011"/>
                </a:cubicBezTo>
                <a:close/>
                <a:moveTo>
                  <a:pt x="4473" y="7183"/>
                </a:moveTo>
                <a:cubicBezTo>
                  <a:pt x="4473" y="7010"/>
                  <a:pt x="4488" y="6837"/>
                  <a:pt x="4519" y="6665"/>
                </a:cubicBezTo>
                <a:cubicBezTo>
                  <a:pt x="4584" y="6308"/>
                  <a:pt x="4240" y="5980"/>
                  <a:pt x="3750" y="5933"/>
                </a:cubicBezTo>
                <a:cubicBezTo>
                  <a:pt x="3260" y="5886"/>
                  <a:pt x="2811" y="6137"/>
                  <a:pt x="2746" y="6494"/>
                </a:cubicBezTo>
                <a:cubicBezTo>
                  <a:pt x="2705" y="6722"/>
                  <a:pt x="2684" y="6953"/>
                  <a:pt x="2684" y="7183"/>
                </a:cubicBezTo>
                <a:cubicBezTo>
                  <a:pt x="2684" y="7543"/>
                  <a:pt x="3085" y="7835"/>
                  <a:pt x="3579" y="7835"/>
                </a:cubicBezTo>
                <a:cubicBezTo>
                  <a:pt x="4073" y="7835"/>
                  <a:pt x="4473" y="7543"/>
                  <a:pt x="4473" y="7183"/>
                </a:cubicBezTo>
                <a:close/>
                <a:moveTo>
                  <a:pt x="6145" y="4343"/>
                </a:moveTo>
                <a:cubicBezTo>
                  <a:pt x="7141" y="3652"/>
                  <a:pt x="8464" y="3267"/>
                  <a:pt x="9839" y="3269"/>
                </a:cubicBezTo>
                <a:cubicBezTo>
                  <a:pt x="10333" y="3269"/>
                  <a:pt x="10734" y="2977"/>
                  <a:pt x="10734" y="2617"/>
                </a:cubicBezTo>
                <a:cubicBezTo>
                  <a:pt x="10734" y="2256"/>
                  <a:pt x="10333" y="1964"/>
                  <a:pt x="9839" y="1964"/>
                </a:cubicBezTo>
                <a:cubicBezTo>
                  <a:pt x="8005" y="1962"/>
                  <a:pt x="6241" y="2476"/>
                  <a:pt x="4914" y="3399"/>
                </a:cubicBezTo>
                <a:cubicBezTo>
                  <a:pt x="4539" y="3634"/>
                  <a:pt x="4497" y="4046"/>
                  <a:pt x="4819" y="4319"/>
                </a:cubicBezTo>
                <a:cubicBezTo>
                  <a:pt x="5141" y="4592"/>
                  <a:pt x="5706" y="4623"/>
                  <a:pt x="6080" y="4388"/>
                </a:cubicBezTo>
                <a:cubicBezTo>
                  <a:pt x="6103" y="4374"/>
                  <a:pt x="6125" y="4359"/>
                  <a:pt x="6145" y="4343"/>
                </a:cubicBezTo>
                <a:close/>
              </a:path>
            </a:pathLst>
          </a:custGeom>
          <a:solidFill>
            <a:srgbClr val="FFFFFF"/>
          </a:solidFill>
          <a:ln w="25400">
            <a:miter lim="400000"/>
          </a:ln>
        </p:spPr>
        <p:txBody>
          <a:bodyPr tIns="91439" bIns="91439" anchor="ctr"/>
          <a:lstStyle/>
          <a:p>
            <a:pPr algn="ctr"/>
            <a:endParaRPr dirty="0"/>
          </a:p>
        </p:txBody>
      </p:sp>
      <p:sp>
        <p:nvSpPr>
          <p:cNvPr id="4" name="Rectangle 3"/>
          <p:cNvSpPr/>
          <p:nvPr/>
        </p:nvSpPr>
        <p:spPr>
          <a:xfrm>
            <a:off x="6286522" y="5535263"/>
            <a:ext cx="537358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 ALL…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30432114"/>
      </p:ext>
    </p:extLst>
  </p:cSld>
  <p:clrMapOvr>
    <a:masterClrMapping/>
  </p:clrMapOvr>
  <p:transition spd="med"/>
</p:sld>
</file>

<file path=ppt/theme/theme1.xml><?xml version="1.0" encoding="utf-8"?>
<a:theme xmlns:a="http://schemas.openxmlformats.org/drawingml/2006/main" name="Office Theme">
  <a:themeElements>
    <a:clrScheme name="Idea Presentation">
      <a:dk1>
        <a:srgbClr val="282927"/>
      </a:dk1>
      <a:lt1>
        <a:srgbClr val="FEFFFE"/>
      </a:lt1>
      <a:dk2>
        <a:srgbClr val="F7F8F7"/>
      </a:dk2>
      <a:lt2>
        <a:srgbClr val="A8A9A8"/>
      </a:lt2>
      <a:accent1>
        <a:srgbClr val="3CC9C1"/>
      </a:accent1>
      <a:accent2>
        <a:srgbClr val="37BAC5"/>
      </a:accent2>
      <a:accent3>
        <a:srgbClr val="2DA5D0"/>
      </a:accent3>
      <a:accent4>
        <a:srgbClr val="248DDA"/>
      </a:accent4>
      <a:accent5>
        <a:srgbClr val="3CC9C1"/>
      </a:accent5>
      <a:accent6>
        <a:srgbClr val="248DDA"/>
      </a:accent6>
      <a:hlink>
        <a:srgbClr val="248DDA"/>
      </a:hlink>
      <a:folHlink>
        <a:srgbClr val="37BAC5"/>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AC7C1"/>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AC7C1"/>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568</TotalTime>
  <Words>533</Words>
  <Application>Microsoft Office PowerPoint</Application>
  <PresentationFormat>Custom</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37</cp:revision>
  <dcterms:modified xsi:type="dcterms:W3CDTF">2021-02-07T16:56:57Z</dcterms:modified>
</cp:coreProperties>
</file>