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92" r:id="rId4"/>
  </p:sldMasterIdLst>
  <p:notesMasterIdLst>
    <p:notesMasterId r:id="rId13"/>
  </p:notesMasterIdLst>
  <p:handoutMasterIdLst>
    <p:handoutMasterId r:id="rId14"/>
  </p:handoutMasterIdLst>
  <p:sldIdLst>
    <p:sldId id="1015" r:id="rId5"/>
    <p:sldId id="1083" r:id="rId6"/>
    <p:sldId id="1084" r:id="rId7"/>
    <p:sldId id="1086" r:id="rId8"/>
    <p:sldId id="1085" r:id="rId9"/>
    <p:sldId id="1087" r:id="rId10"/>
    <p:sldId id="1089" r:id="rId11"/>
    <p:sldId id="1088" r:id="rId12"/>
  </p:sldIdLst>
  <p:sldSz cx="9144000" cy="5143500" type="screen16x9"/>
  <p:notesSz cx="7023100" cy="9309100"/>
  <p:custDataLst>
    <p:tags r:id="rId15"/>
  </p:custDataLst>
  <p:defaultTextStyle>
    <a:defPPr>
      <a:defRPr lang="en-US"/>
    </a:defPPr>
    <a:lvl1pPr marL="0" algn="l" defTabSz="914361" rtl="0" eaLnBrk="1" latinLnBrk="0" hangingPunct="1">
      <a:defRPr sz="1900" kern="1200">
        <a:solidFill>
          <a:schemeClr val="tx1"/>
        </a:solidFill>
        <a:latin typeface="+mn-lt"/>
        <a:ea typeface="+mn-ea"/>
        <a:cs typeface="+mn-cs"/>
      </a:defRPr>
    </a:lvl1pPr>
    <a:lvl2pPr marL="457181" algn="l" defTabSz="914361" rtl="0" eaLnBrk="1" latinLnBrk="0" hangingPunct="1">
      <a:defRPr sz="1900" kern="1200">
        <a:solidFill>
          <a:schemeClr val="tx1"/>
        </a:solidFill>
        <a:latin typeface="+mn-lt"/>
        <a:ea typeface="+mn-ea"/>
        <a:cs typeface="+mn-cs"/>
      </a:defRPr>
    </a:lvl2pPr>
    <a:lvl3pPr marL="914361" algn="l" defTabSz="914361" rtl="0" eaLnBrk="1" latinLnBrk="0" hangingPunct="1">
      <a:defRPr sz="1900" kern="1200">
        <a:solidFill>
          <a:schemeClr val="tx1"/>
        </a:solidFill>
        <a:latin typeface="+mn-lt"/>
        <a:ea typeface="+mn-ea"/>
        <a:cs typeface="+mn-cs"/>
      </a:defRPr>
    </a:lvl3pPr>
    <a:lvl4pPr marL="1371543" algn="l" defTabSz="914361" rtl="0" eaLnBrk="1" latinLnBrk="0" hangingPunct="1">
      <a:defRPr sz="1900" kern="1200">
        <a:solidFill>
          <a:schemeClr val="tx1"/>
        </a:solidFill>
        <a:latin typeface="+mn-lt"/>
        <a:ea typeface="+mn-ea"/>
        <a:cs typeface="+mn-cs"/>
      </a:defRPr>
    </a:lvl4pPr>
    <a:lvl5pPr marL="1828724" algn="l" defTabSz="914361" rtl="0" eaLnBrk="1" latinLnBrk="0" hangingPunct="1">
      <a:defRPr sz="1900" kern="1200">
        <a:solidFill>
          <a:schemeClr val="tx1"/>
        </a:solidFill>
        <a:latin typeface="+mn-lt"/>
        <a:ea typeface="+mn-ea"/>
        <a:cs typeface="+mn-cs"/>
      </a:defRPr>
    </a:lvl5pPr>
    <a:lvl6pPr marL="2285905" algn="l" defTabSz="914361" rtl="0" eaLnBrk="1" latinLnBrk="0" hangingPunct="1">
      <a:defRPr sz="1900" kern="1200">
        <a:solidFill>
          <a:schemeClr val="tx1"/>
        </a:solidFill>
        <a:latin typeface="+mn-lt"/>
        <a:ea typeface="+mn-ea"/>
        <a:cs typeface="+mn-cs"/>
      </a:defRPr>
    </a:lvl6pPr>
    <a:lvl7pPr marL="2743085" algn="l" defTabSz="914361" rtl="0" eaLnBrk="1" latinLnBrk="0" hangingPunct="1">
      <a:defRPr sz="1900" kern="1200">
        <a:solidFill>
          <a:schemeClr val="tx1"/>
        </a:solidFill>
        <a:latin typeface="+mn-lt"/>
        <a:ea typeface="+mn-ea"/>
        <a:cs typeface="+mn-cs"/>
      </a:defRPr>
    </a:lvl7pPr>
    <a:lvl8pPr marL="3200267" algn="l" defTabSz="914361" rtl="0" eaLnBrk="1" latinLnBrk="0" hangingPunct="1">
      <a:defRPr sz="1900" kern="1200">
        <a:solidFill>
          <a:schemeClr val="tx1"/>
        </a:solidFill>
        <a:latin typeface="+mn-lt"/>
        <a:ea typeface="+mn-ea"/>
        <a:cs typeface="+mn-cs"/>
      </a:defRPr>
    </a:lvl8pPr>
    <a:lvl9pPr marL="3657448" algn="l" defTabSz="914361" rtl="0" eaLnBrk="1" latinLnBrk="0" hangingPunct="1">
      <a:defRPr sz="19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7256A1BD-AB66-4692-BE32-06D8A7C6A7A9}">
          <p14:sldIdLst>
            <p14:sldId id="1015"/>
            <p14:sldId id="1083"/>
            <p14:sldId id="1084"/>
            <p14:sldId id="1086"/>
            <p14:sldId id="1085"/>
            <p14:sldId id="1087"/>
            <p14:sldId id="1089"/>
            <p14:sldId id="1088"/>
          </p14:sldIdLst>
        </p14:section>
      </p14:sectionLst>
    </p:ext>
    <p:ext uri="{EFAFB233-063F-42B5-8137-9DF3F51BA10A}">
      <p15:sldGuideLst xmlns:p15="http://schemas.microsoft.com/office/powerpoint/2012/main">
        <p15:guide id="1" orient="horz" pos="486" userDrawn="1">
          <p15:clr>
            <a:srgbClr val="A4A3A4"/>
          </p15:clr>
        </p15:guide>
        <p15:guide id="2" orient="horz" pos="2831" userDrawn="1">
          <p15:clr>
            <a:srgbClr val="A4A3A4"/>
          </p15:clr>
        </p15:guide>
        <p15:guide id="3" orient="horz" pos="410" userDrawn="1">
          <p15:clr>
            <a:srgbClr val="A4A3A4"/>
          </p15:clr>
        </p15:guide>
        <p15:guide id="4" orient="horz" pos="1708" userDrawn="1">
          <p15:clr>
            <a:srgbClr val="A4A3A4"/>
          </p15:clr>
        </p15:guide>
        <p15:guide id="5" pos="231" userDrawn="1">
          <p15:clr>
            <a:srgbClr val="A4A3A4"/>
          </p15:clr>
        </p15:guide>
        <p15:guide id="6" pos="640" userDrawn="1">
          <p15:clr>
            <a:srgbClr val="A4A3A4"/>
          </p15:clr>
        </p15:guide>
        <p15:guide id="7" pos="2882" userDrawn="1">
          <p15:clr>
            <a:srgbClr val="A4A3A4"/>
          </p15:clr>
        </p15:guide>
        <p15:guide id="8" pos="2621" userDrawn="1">
          <p15:clr>
            <a:srgbClr val="A4A3A4"/>
          </p15:clr>
        </p15:guide>
        <p15:guide id="9" pos="959" userDrawn="1">
          <p15:clr>
            <a:srgbClr val="A4A3A4"/>
          </p15:clr>
        </p15:guide>
        <p15:guide id="10" pos="1803" userDrawn="1">
          <p15:clr>
            <a:srgbClr val="A4A3A4"/>
          </p15:clr>
        </p15:guide>
        <p15:guide id="11" pos="2463" userDrawn="1">
          <p15:clr>
            <a:srgbClr val="A4A3A4"/>
          </p15:clr>
        </p15:guide>
        <p15:guide id="12" pos="2940" userDrawn="1">
          <p15:clr>
            <a:srgbClr val="A4A3A4"/>
          </p15:clr>
        </p15:guide>
        <p15:guide id="13" pos="5550" userDrawn="1">
          <p15:clr>
            <a:srgbClr val="A4A3A4"/>
          </p15:clr>
        </p15:guide>
        <p15:guide id="14" pos="1109" userDrawn="1">
          <p15:clr>
            <a:srgbClr val="A4A3A4"/>
          </p15:clr>
        </p15:guide>
        <p15:guide id="15" pos="4172" userDrawn="1">
          <p15:clr>
            <a:srgbClr val="A4A3A4"/>
          </p15:clr>
        </p15:guide>
        <p15:guide id="16" pos="5261" userDrawn="1">
          <p15:clr>
            <a:srgbClr val="A4A3A4"/>
          </p15:clr>
        </p15:guide>
        <p15:guide id="17" orient="horz" pos="322" userDrawn="1">
          <p15:clr>
            <a:srgbClr val="A4A3A4"/>
          </p15:clr>
        </p15:guide>
        <p15:guide id="18" orient="horz" pos="2699" userDrawn="1">
          <p15:clr>
            <a:srgbClr val="A4A3A4"/>
          </p15:clr>
        </p15:guide>
        <p15:guide id="19" orient="horz" pos="767" userDrawn="1">
          <p15:clr>
            <a:srgbClr val="A4A3A4"/>
          </p15:clr>
        </p15:guide>
        <p15:guide id="20" orient="horz" pos="1727" userDrawn="1">
          <p15:clr>
            <a:srgbClr val="A4A3A4"/>
          </p15:clr>
        </p15:guide>
        <p15:guide id="21" orient="horz" pos="1294" userDrawn="1">
          <p15:clr>
            <a:srgbClr val="A4A3A4"/>
          </p15:clr>
        </p15:guide>
        <p15:guide id="22" orient="horz" pos="2009" userDrawn="1">
          <p15:clr>
            <a:srgbClr val="A4A3A4"/>
          </p15:clr>
        </p15:guide>
        <p15:guide id="23" orient="horz" pos="1448" userDrawn="1">
          <p15:clr>
            <a:srgbClr val="A4A3A4"/>
          </p15:clr>
        </p15:guide>
        <p15:guide id="24" orient="horz" pos="1697" userDrawn="1">
          <p15:clr>
            <a:srgbClr val="A4A3A4"/>
          </p15:clr>
        </p15:guide>
        <p15:guide id="25" orient="horz" pos="1760" userDrawn="1">
          <p15:clr>
            <a:srgbClr val="A4A3A4"/>
          </p15:clr>
        </p15:guide>
        <p15:guide id="26" orient="horz" pos="3172" userDrawn="1">
          <p15:clr>
            <a:srgbClr val="A4A3A4"/>
          </p15:clr>
        </p15:guide>
        <p15:guide id="27" orient="horz" pos="975" userDrawn="1">
          <p15:clr>
            <a:srgbClr val="A4A3A4"/>
          </p15:clr>
        </p15:guide>
        <p15:guide id="28" orient="horz" pos="665" userDrawn="1">
          <p15:clr>
            <a:srgbClr val="A4A3A4"/>
          </p15:clr>
        </p15:guide>
        <p15:guide id="29" orient="horz" pos="2591" userDrawn="1">
          <p15:clr>
            <a:srgbClr val="A4A3A4"/>
          </p15:clr>
        </p15:guide>
        <p15:guide id="30" pos="140" userDrawn="1">
          <p15:clr>
            <a:srgbClr val="A4A3A4"/>
          </p15:clr>
        </p15:guide>
        <p15:guide id="31" pos="483" userDrawn="1">
          <p15:clr>
            <a:srgbClr val="A4A3A4"/>
          </p15:clr>
        </p15:guide>
        <p15:guide id="32" pos="1701" userDrawn="1">
          <p15:clr>
            <a:srgbClr val="A4A3A4"/>
          </p15:clr>
        </p15:guide>
        <p15:guide id="33" pos="2074" userDrawn="1">
          <p15:clr>
            <a:srgbClr val="A4A3A4"/>
          </p15:clr>
        </p15:guide>
        <p15:guide id="34" pos="3450" userDrawn="1">
          <p15:clr>
            <a:srgbClr val="A4A3A4"/>
          </p15:clr>
        </p15:guide>
        <p15:guide id="35" pos="5644" userDrawn="1">
          <p15:clr>
            <a:srgbClr val="A4A3A4"/>
          </p15:clr>
        </p15:guide>
        <p15:guide id="36" pos="1035" userDrawn="1">
          <p15:clr>
            <a:srgbClr val="A4A3A4"/>
          </p15:clr>
        </p15:guide>
        <p15:guide id="37" pos="3806" userDrawn="1">
          <p15:clr>
            <a:srgbClr val="A4A3A4"/>
          </p15:clr>
        </p15:guide>
        <p15:guide id="38" pos="281" userDrawn="1">
          <p15:clr>
            <a:srgbClr val="A4A3A4"/>
          </p15:clr>
        </p15:guide>
      </p15:sldGuideLst>
    </p:ext>
    <p:ext uri="{2D200454-40CA-4A62-9FC3-DE9A4176ACB9}">
      <p15:notesGuideLst xmlns:p15="http://schemas.microsoft.com/office/powerpoint/2012/main">
        <p15:guide id="1" orient="horz" pos="2932" userDrawn="1">
          <p15:clr>
            <a:srgbClr val="A4A3A4"/>
          </p15:clr>
        </p15:guide>
        <p15:guide id="2" pos="221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8" name="Author" initials="A" lastIdx="0" clrIdx="8"/>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EB0C"/>
    <a:srgbClr val="FF8A00"/>
    <a:srgbClr val="F3F1EF"/>
    <a:srgbClr val="000000"/>
    <a:srgbClr val="DDDDDD"/>
    <a:srgbClr val="00B1A5"/>
    <a:srgbClr val="00242E"/>
    <a:srgbClr val="84B9C2"/>
    <a:srgbClr val="00558D"/>
    <a:srgbClr val="5AA2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62A787-B812-AFBA-B6C7-E433749434AD}" v="14" dt="2020-04-21T15:07:03.714"/>
    <p1510:client id="{5D48AABD-0155-A9F0-5CFC-3ADB1C7DE47D}" v="1" dt="2020-04-30T14:13:17.0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17" autoAdjust="0"/>
  </p:normalViewPr>
  <p:slideViewPr>
    <p:cSldViewPr snapToGrid="0" showGuides="1">
      <p:cViewPr varScale="1">
        <p:scale>
          <a:sx n="97" d="100"/>
          <a:sy n="97" d="100"/>
        </p:scale>
        <p:origin x="630" y="78"/>
      </p:cViewPr>
      <p:guideLst>
        <p:guide orient="horz" pos="486"/>
        <p:guide orient="horz" pos="2831"/>
        <p:guide orient="horz" pos="410"/>
        <p:guide orient="horz" pos="1708"/>
        <p:guide pos="231"/>
        <p:guide pos="640"/>
        <p:guide pos="2882"/>
        <p:guide pos="2621"/>
        <p:guide pos="959"/>
        <p:guide pos="1803"/>
        <p:guide pos="2463"/>
        <p:guide pos="2940"/>
        <p:guide pos="5550"/>
        <p:guide pos="1109"/>
        <p:guide pos="4172"/>
        <p:guide pos="5261"/>
        <p:guide orient="horz" pos="322"/>
        <p:guide orient="horz" pos="2699"/>
        <p:guide orient="horz" pos="767"/>
        <p:guide orient="horz" pos="1727"/>
        <p:guide orient="horz" pos="1294"/>
        <p:guide orient="horz" pos="2009"/>
        <p:guide orient="horz" pos="1448"/>
        <p:guide orient="horz" pos="1697"/>
        <p:guide orient="horz" pos="1760"/>
        <p:guide orient="horz" pos="3172"/>
        <p:guide orient="horz" pos="975"/>
        <p:guide orient="horz" pos="665"/>
        <p:guide orient="horz" pos="2591"/>
        <p:guide pos="140"/>
        <p:guide pos="483"/>
        <p:guide pos="1701"/>
        <p:guide pos="2074"/>
        <p:guide pos="3450"/>
        <p:guide pos="5644"/>
        <p:guide pos="1035"/>
        <p:guide pos="3806"/>
        <p:guide pos="281"/>
      </p:guideLst>
    </p:cSldViewPr>
  </p:slideViewPr>
  <p:outlineViewPr>
    <p:cViewPr>
      <p:scale>
        <a:sx n="33" d="100"/>
        <a:sy n="33" d="100"/>
      </p:scale>
      <p:origin x="0" y="0"/>
    </p:cViewPr>
  </p:outlineViewPr>
  <p:notesTextViewPr>
    <p:cViewPr>
      <p:scale>
        <a:sx n="3" d="2"/>
        <a:sy n="3" d="2"/>
      </p:scale>
      <p:origin x="0" y="0"/>
    </p:cViewPr>
  </p:notesTextViewPr>
  <p:sorterViewPr>
    <p:cViewPr>
      <p:scale>
        <a:sx n="156" d="100"/>
        <a:sy n="156" d="100"/>
      </p:scale>
      <p:origin x="0" y="0"/>
    </p:cViewPr>
  </p:sorterViewPr>
  <p:notesViewPr>
    <p:cSldViewPr snapToGrid="0" showGuides="1">
      <p:cViewPr varScale="1">
        <p:scale>
          <a:sx n="55" d="100"/>
          <a:sy n="55" d="100"/>
        </p:scale>
        <p:origin x="2826" y="96"/>
      </p:cViewPr>
      <p:guideLst>
        <p:guide orient="horz" pos="2932"/>
        <p:guide pos="221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viewProps" Target="viewProps.xml"/><Relationship Id="rId39"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r>
              <a:rPr lang="en-US" dirty="0">
                <a:latin typeface="Segoe UI" pitchFamily="34" charset="0"/>
              </a:rPr>
              <a:t>Microsoft Dynamics</a:t>
            </a:r>
          </a:p>
        </p:txBody>
      </p:sp>
      <p:sp>
        <p:nvSpPr>
          <p:cNvPr id="7" name="Date Placeholder 2"/>
          <p:cNvSpPr>
            <a:spLocks noGrp="1"/>
          </p:cNvSpPr>
          <p:nvPr>
            <p:ph type="dt" sz="quarter" idx="1"/>
          </p:nvPr>
        </p:nvSpPr>
        <p:spPr>
          <a:xfrm>
            <a:off x="3978132" y="0"/>
            <a:ext cx="3043343" cy="465455"/>
          </a:xfrm>
          <a:prstGeom prst="rect">
            <a:avLst/>
          </a:prstGeom>
        </p:spPr>
        <p:txBody>
          <a:bodyPr vert="horz" lIns="93324" tIns="46662" rIns="93324" bIns="46662" rtlCol="0"/>
          <a:lstStyle>
            <a:lvl1pPr algn="r">
              <a:defRPr sz="1200"/>
            </a:lvl1pPr>
          </a:lstStyle>
          <a:p>
            <a:fld id="{E1219D9F-DB39-4AA5-89EB-A11ECD31AFDA}" type="datetime1">
              <a:rPr lang="en-US" smtClean="0">
                <a:latin typeface="Segoe UI" pitchFamily="34" charset="0"/>
              </a:rPr>
              <a:t>3/9/2021</a:t>
            </a:fld>
            <a:endParaRPr lang="en-US" dirty="0">
              <a:latin typeface="Segoe UI" pitchFamily="34" charset="0"/>
            </a:endParaRPr>
          </a:p>
        </p:txBody>
      </p:sp>
      <p:sp>
        <p:nvSpPr>
          <p:cNvPr id="8" name="Footer Placeholder 3"/>
          <p:cNvSpPr>
            <a:spLocks noGrp="1"/>
          </p:cNvSpPr>
          <p:nvPr>
            <p:ph type="ftr" sz="quarter" idx="2"/>
          </p:nvPr>
        </p:nvSpPr>
        <p:spPr>
          <a:xfrm>
            <a:off x="0" y="8842029"/>
            <a:ext cx="6398824" cy="465455"/>
          </a:xfrm>
          <a:prstGeom prst="rect">
            <a:avLst/>
          </a:prstGeom>
        </p:spPr>
        <p:txBody>
          <a:bodyPr vert="horz" lIns="93324" tIns="46662" rIns="93324" bIns="46662" rtlCol="0" anchor="b"/>
          <a:lstStyle>
            <a:lvl1pPr algn="l">
              <a:defRPr sz="1200"/>
            </a:lvl1pPr>
          </a:lstStyle>
          <a:p>
            <a:r>
              <a:rPr lang="en-US" sz="500">
                <a:solidFill>
                  <a:srgbClr val="000000"/>
                </a:solidFill>
                <a:latin typeface="Segoe UI" pitchFamily="34" charset="0"/>
              </a:rPr>
              <a:t>© 2014 Axe Finance.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solidFill>
                <a:srgbClr val="000000"/>
              </a:solidFill>
              <a:latin typeface="Segoe UI" pitchFamily="34" charset="0"/>
            </a:endParaRPr>
          </a:p>
        </p:txBody>
      </p:sp>
      <p:sp>
        <p:nvSpPr>
          <p:cNvPr id="9" name="Slide Number Placeholder 4"/>
          <p:cNvSpPr>
            <a:spLocks noGrp="1"/>
          </p:cNvSpPr>
          <p:nvPr>
            <p:ph type="sldNum" sz="quarter" idx="3"/>
          </p:nvPr>
        </p:nvSpPr>
        <p:spPr>
          <a:xfrm>
            <a:off x="6398824" y="8842029"/>
            <a:ext cx="622650" cy="465455"/>
          </a:xfrm>
          <a:prstGeom prst="rect">
            <a:avLst/>
          </a:prstGeom>
        </p:spPr>
        <p:txBody>
          <a:bodyPr vert="horz" lIns="93324" tIns="46662" rIns="93324" bIns="46662"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pic>
        <p:nvPicPr>
          <p:cNvPr id="10" name="Picture 9" descr="AF"/>
          <p:cNvPicPr/>
          <p:nvPr/>
        </p:nvPicPr>
        <p:blipFill>
          <a:blip r:embed="rId2" cstate="screen">
            <a:extLst>
              <a:ext uri="{28A0092B-C50C-407E-A947-70E740481C1C}">
                <a14:useLocalDpi xmlns:a14="http://schemas.microsoft.com/office/drawing/2010/main"/>
              </a:ext>
            </a:extLst>
          </a:blip>
          <a:srcRect/>
          <a:stretch>
            <a:fillRect/>
          </a:stretch>
        </p:blipFill>
        <p:spPr bwMode="auto">
          <a:xfrm>
            <a:off x="5305953" y="24602"/>
            <a:ext cx="1682629" cy="800006"/>
          </a:xfrm>
          <a:prstGeom prst="rect">
            <a:avLst/>
          </a:prstGeom>
          <a:noFill/>
          <a:ln w="9525">
            <a:noFill/>
            <a:miter lim="800000"/>
            <a:headEnd/>
            <a:tailEnd/>
          </a:ln>
        </p:spPr>
      </p:pic>
    </p:spTree>
    <p:extLst>
      <p:ext uri="{BB962C8B-B14F-4D97-AF65-F5344CB8AC3E}">
        <p14:creationId xmlns:p14="http://schemas.microsoft.com/office/powerpoint/2010/main" val="3643779674"/>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09575" y="698500"/>
            <a:ext cx="6203950" cy="3490913"/>
          </a:xfrm>
          <a:prstGeom prst="rect">
            <a:avLst/>
          </a:prstGeom>
          <a:noFill/>
          <a:ln w="12700">
            <a:solidFill>
              <a:prstClr val="black"/>
            </a:solidFill>
          </a:ln>
        </p:spPr>
        <p:txBody>
          <a:bodyPr vert="horz" lIns="93324" tIns="46662" rIns="93324" bIns="46662" rtlCol="0" anchor="ctr"/>
          <a:lstStyle/>
          <a:p>
            <a:endParaRPr lang="en-US" dirty="0"/>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atin typeface="Segoe UI" pitchFamily="34" charset="0"/>
              </a:defRPr>
            </a:lvl1pPr>
          </a:lstStyle>
          <a:p>
            <a:r>
              <a:rPr lang="en-US" dirty="0"/>
              <a:t>Microsoft Dynamics</a:t>
            </a:r>
          </a:p>
        </p:txBody>
      </p:sp>
      <p:sp>
        <p:nvSpPr>
          <p:cNvPr id="9" name="Date Placeholder 2"/>
          <p:cNvSpPr>
            <a:spLocks noGrp="1"/>
          </p:cNvSpPr>
          <p:nvPr>
            <p:ph type="dt" sz="quarter" idx="1"/>
          </p:nvPr>
        </p:nvSpPr>
        <p:spPr>
          <a:xfrm>
            <a:off x="3978132" y="0"/>
            <a:ext cx="3043343" cy="465455"/>
          </a:xfrm>
          <a:prstGeom prst="rect">
            <a:avLst/>
          </a:prstGeom>
        </p:spPr>
        <p:txBody>
          <a:bodyPr vert="horz" lIns="93324" tIns="46662" rIns="93324" bIns="46662" rtlCol="0"/>
          <a:lstStyle>
            <a:lvl1pPr algn="r">
              <a:defRPr sz="1200">
                <a:latin typeface="Segoe UI" pitchFamily="34" charset="0"/>
              </a:defRPr>
            </a:lvl1pPr>
          </a:lstStyle>
          <a:p>
            <a:fld id="{9AF68420-714C-4C74-B04B-975EF69F8BDC}" type="datetime1">
              <a:rPr lang="en-US" smtClean="0"/>
              <a:t>3/9/2021</a:t>
            </a:fld>
            <a:endParaRPr lang="en-US" dirty="0"/>
          </a:p>
        </p:txBody>
      </p:sp>
      <p:sp>
        <p:nvSpPr>
          <p:cNvPr id="10" name="Footer Placeholder 3"/>
          <p:cNvSpPr>
            <a:spLocks noGrp="1"/>
          </p:cNvSpPr>
          <p:nvPr>
            <p:ph type="ftr" sz="quarter" idx="4"/>
          </p:nvPr>
        </p:nvSpPr>
        <p:spPr>
          <a:xfrm>
            <a:off x="0" y="8842029"/>
            <a:ext cx="6398824" cy="465455"/>
          </a:xfrm>
          <a:prstGeom prst="rect">
            <a:avLst/>
          </a:prstGeom>
        </p:spPr>
        <p:txBody>
          <a:bodyPr vert="horz" lIns="93324" tIns="46662" rIns="93324" bIns="46662" rtlCol="0" anchor="b"/>
          <a:lstStyle>
            <a:lvl1pPr algn="l">
              <a:defRPr sz="1200"/>
            </a:lvl1pPr>
          </a:lstStyle>
          <a:p>
            <a:r>
              <a:rPr lang="en-US" sz="500">
                <a:solidFill>
                  <a:srgbClr val="000000"/>
                </a:solidFill>
                <a:latin typeface="Segoe UI" pitchFamily="34" charset="0"/>
              </a:rPr>
              <a:t>© 2014 Axe Finance.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solidFill>
                <a:srgbClr val="000000"/>
              </a:solidFill>
              <a:latin typeface="Segoe UI" pitchFamily="34" charset="0"/>
            </a:endParaRPr>
          </a:p>
        </p:txBody>
      </p:sp>
      <p:sp>
        <p:nvSpPr>
          <p:cNvPr id="11" name="Slide Number Placeholder 4"/>
          <p:cNvSpPr>
            <a:spLocks noGrp="1"/>
          </p:cNvSpPr>
          <p:nvPr>
            <p:ph type="sldNum" sz="quarter" idx="5"/>
          </p:nvPr>
        </p:nvSpPr>
        <p:spPr>
          <a:xfrm>
            <a:off x="6398824" y="8842029"/>
            <a:ext cx="622650" cy="465455"/>
          </a:xfrm>
          <a:prstGeom prst="rect">
            <a:avLst/>
          </a:prstGeom>
        </p:spPr>
        <p:txBody>
          <a:bodyPr vert="horz" lIns="93324" tIns="46662" rIns="93324" bIns="46662"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504901135"/>
      </p:ext>
    </p:extLst>
  </p:cSld>
  <p:clrMap bg1="lt1" tx1="dk1" bg2="lt2" tx2="dk2" accent1="accent1" accent2="accent2" accent3="accent3" accent4="accent4" accent5="accent5" accent6="accent6" hlink="hlink" folHlink="folHlink"/>
  <p:hf/>
  <p:notesStyle>
    <a:lvl1pPr marL="0" algn="l" defTabSz="914361" rtl="0" eaLnBrk="1" latinLnBrk="0" hangingPunct="1">
      <a:defRPr sz="1200" kern="1200">
        <a:solidFill>
          <a:schemeClr val="tx1"/>
        </a:solidFill>
        <a:latin typeface="Segoe UI" pitchFamily="34" charset="0"/>
        <a:ea typeface="+mn-ea"/>
        <a:cs typeface="+mn-cs"/>
      </a:defRPr>
    </a:lvl1pPr>
    <a:lvl2pPr marL="457181" algn="l" defTabSz="914361" rtl="0" eaLnBrk="1" latinLnBrk="0" hangingPunct="1">
      <a:defRPr sz="1200" kern="1200">
        <a:solidFill>
          <a:schemeClr val="tx1"/>
        </a:solidFill>
        <a:latin typeface="Segoe UI" pitchFamily="34" charset="0"/>
        <a:ea typeface="+mn-ea"/>
        <a:cs typeface="+mn-cs"/>
      </a:defRPr>
    </a:lvl2pPr>
    <a:lvl3pPr marL="914361" algn="l" defTabSz="914361" rtl="0" eaLnBrk="1" latinLnBrk="0" hangingPunct="1">
      <a:defRPr sz="1200" kern="1200">
        <a:solidFill>
          <a:schemeClr val="tx1"/>
        </a:solidFill>
        <a:latin typeface="Segoe UI" pitchFamily="34" charset="0"/>
        <a:ea typeface="+mn-ea"/>
        <a:cs typeface="+mn-cs"/>
      </a:defRPr>
    </a:lvl3pPr>
    <a:lvl4pPr marL="1371543" algn="l" defTabSz="914361" rtl="0" eaLnBrk="1" latinLnBrk="0" hangingPunct="1">
      <a:defRPr sz="1200" kern="1200">
        <a:solidFill>
          <a:schemeClr val="tx1"/>
        </a:solidFill>
        <a:latin typeface="Segoe UI" pitchFamily="34" charset="0"/>
        <a:ea typeface="+mn-ea"/>
        <a:cs typeface="+mn-cs"/>
      </a:defRPr>
    </a:lvl4pPr>
    <a:lvl5pPr marL="1828724" algn="l" defTabSz="914361" rtl="0" eaLnBrk="1" latinLnBrk="0" hangingPunct="1">
      <a:defRPr sz="1200" kern="1200">
        <a:solidFill>
          <a:schemeClr val="tx1"/>
        </a:solidFill>
        <a:latin typeface="Segoe UI" pitchFamily="34" charset="0"/>
        <a:ea typeface="+mn-ea"/>
        <a:cs typeface="+mn-cs"/>
      </a:defRPr>
    </a:lvl5pPr>
    <a:lvl6pPr marL="2285905" algn="l" defTabSz="914361" rtl="0" eaLnBrk="1" latinLnBrk="0" hangingPunct="1">
      <a:defRPr sz="1200" kern="1200">
        <a:solidFill>
          <a:schemeClr val="tx1"/>
        </a:solidFill>
        <a:latin typeface="+mn-lt"/>
        <a:ea typeface="+mn-ea"/>
        <a:cs typeface="+mn-cs"/>
      </a:defRPr>
    </a:lvl6pPr>
    <a:lvl7pPr marL="2743085" algn="l" defTabSz="914361" rtl="0" eaLnBrk="1" latinLnBrk="0" hangingPunct="1">
      <a:defRPr sz="1200" kern="1200">
        <a:solidFill>
          <a:schemeClr val="tx1"/>
        </a:solidFill>
        <a:latin typeface="+mn-lt"/>
        <a:ea typeface="+mn-ea"/>
        <a:cs typeface="+mn-cs"/>
      </a:defRPr>
    </a:lvl7pPr>
    <a:lvl8pPr marL="3200267" algn="l" defTabSz="914361" rtl="0" eaLnBrk="1" latinLnBrk="0" hangingPunct="1">
      <a:defRPr sz="1200" kern="1200">
        <a:solidFill>
          <a:schemeClr val="tx1"/>
        </a:solidFill>
        <a:latin typeface="+mn-lt"/>
        <a:ea typeface="+mn-ea"/>
        <a:cs typeface="+mn-cs"/>
      </a:defRPr>
    </a:lvl8pPr>
    <a:lvl9pPr marL="3657448" algn="l" defTabSz="914361"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710297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B85F8F8C-04DE-482B-B65E-8A2B02E9A8BC}"/>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10193"/>
          <a:stretch/>
        </p:blipFill>
        <p:spPr>
          <a:xfrm>
            <a:off x="4000503" y="-387443"/>
            <a:ext cx="5143500" cy="5143500"/>
          </a:xfrm>
          <a:prstGeom prst="rect">
            <a:avLst/>
          </a:prstGeom>
        </p:spPr>
      </p:pic>
      <p:sp>
        <p:nvSpPr>
          <p:cNvPr id="21" name="Title 20">
            <a:extLst>
              <a:ext uri="{FF2B5EF4-FFF2-40B4-BE49-F238E27FC236}">
                <a16:creationId xmlns:a16="http://schemas.microsoft.com/office/drawing/2014/main" id="{7996D6A4-F49E-4E6D-BA69-A624FD2565C3}"/>
              </a:ext>
            </a:extLst>
          </p:cNvPr>
          <p:cNvSpPr>
            <a:spLocks noGrp="1"/>
          </p:cNvSpPr>
          <p:nvPr>
            <p:ph type="title"/>
          </p:nvPr>
        </p:nvSpPr>
        <p:spPr>
          <a:xfrm>
            <a:off x="439072" y="2074862"/>
            <a:ext cx="3930137" cy="993775"/>
          </a:xfrm>
          <a:prstGeom prst="rect">
            <a:avLst/>
          </a:prstGeom>
        </p:spPr>
        <p:txBody>
          <a:bodyPr/>
          <a:lstStyle>
            <a:lvl1pPr>
              <a:defRPr sz="2400" cap="small" baseline="0"/>
            </a:lvl1pPr>
          </a:lstStyle>
          <a:p>
            <a:r>
              <a:rPr lang="en-US"/>
              <a:t>Click to edit Master title style</a:t>
            </a:r>
            <a:endParaRPr lang="fr-FR" dirty="0"/>
          </a:p>
        </p:txBody>
      </p:sp>
      <p:pic>
        <p:nvPicPr>
          <p:cNvPr id="5" name="Picture 4">
            <a:extLst>
              <a:ext uri="{FF2B5EF4-FFF2-40B4-BE49-F238E27FC236}">
                <a16:creationId xmlns:a16="http://schemas.microsoft.com/office/drawing/2014/main" id="{C6757C64-0581-42D3-9504-1D5255BE68B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65884" y="445572"/>
            <a:ext cx="1856287" cy="796276"/>
          </a:xfrm>
          <a:prstGeom prst="rect">
            <a:avLst/>
          </a:prstGeom>
        </p:spPr>
      </p:pic>
    </p:spTree>
    <p:extLst>
      <p:ext uri="{BB962C8B-B14F-4D97-AF65-F5344CB8AC3E}">
        <p14:creationId xmlns:p14="http://schemas.microsoft.com/office/powerpoint/2010/main" val="4274195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299550" y="1044301"/>
            <a:ext cx="3008313" cy="871538"/>
          </a:xfrm>
          <a:prstGeom prst="rect">
            <a:avLst/>
          </a:prstGeom>
        </p:spPr>
        <p:txBody>
          <a:bodyPr anchor="b"/>
          <a:lstStyle>
            <a:lvl1pPr algn="l">
              <a:defRPr sz="2026" b="0" cap="small" baseline="0">
                <a:solidFill>
                  <a:srgbClr val="00B1A5"/>
                </a:solidFill>
                <a:latin typeface="Tw Cen MT" panose="020B0602020104020603" pitchFamily="34" charset="0"/>
              </a:defRPr>
            </a:lvl1pPr>
          </a:lstStyle>
          <a:p>
            <a:r>
              <a:rPr lang="en-US"/>
              <a:t>Click to edit Master title style</a:t>
            </a:r>
            <a:endParaRPr lang="fr-FR" dirty="0"/>
          </a:p>
        </p:txBody>
      </p:sp>
      <p:sp>
        <p:nvSpPr>
          <p:cNvPr id="4" name="Espace réservé du texte 3"/>
          <p:cNvSpPr>
            <a:spLocks noGrp="1"/>
          </p:cNvSpPr>
          <p:nvPr>
            <p:ph type="body" sz="half" idx="2"/>
          </p:nvPr>
        </p:nvSpPr>
        <p:spPr>
          <a:xfrm>
            <a:off x="299550" y="1915842"/>
            <a:ext cx="3008313" cy="2423618"/>
          </a:xfrm>
          <a:prstGeom prst="rect">
            <a:avLst/>
          </a:prstGeom>
        </p:spPr>
        <p:txBody>
          <a:bodyPr/>
          <a:lstStyle>
            <a:lvl1pPr marL="0" indent="0">
              <a:buNone/>
              <a:defRPr sz="900" cap="small" baseline="0">
                <a:solidFill>
                  <a:srgbClr val="002060"/>
                </a:solidFill>
                <a:latin typeface="Tw Cen MT" panose="020B0602020104020603" pitchFamily="34" charset="0"/>
              </a:defRPr>
            </a:lvl1pPr>
            <a:lvl2pPr marL="192933" indent="0">
              <a:buNone/>
              <a:defRPr sz="506"/>
            </a:lvl2pPr>
            <a:lvl3pPr marL="385865" indent="0">
              <a:buNone/>
              <a:defRPr sz="422"/>
            </a:lvl3pPr>
            <a:lvl4pPr marL="578798" indent="0">
              <a:buNone/>
              <a:defRPr sz="380"/>
            </a:lvl4pPr>
            <a:lvl5pPr marL="771731" indent="0">
              <a:buNone/>
              <a:defRPr sz="380"/>
            </a:lvl5pPr>
            <a:lvl6pPr marL="964664" indent="0">
              <a:buNone/>
              <a:defRPr sz="380"/>
            </a:lvl6pPr>
            <a:lvl7pPr marL="1157596" indent="0">
              <a:buNone/>
              <a:defRPr sz="380"/>
            </a:lvl7pPr>
            <a:lvl8pPr marL="1350529" indent="0">
              <a:buNone/>
              <a:defRPr sz="380"/>
            </a:lvl8pPr>
            <a:lvl9pPr marL="1543462" indent="0">
              <a:buNone/>
              <a:defRPr sz="380"/>
            </a:lvl9pPr>
          </a:lstStyle>
          <a:p>
            <a:pPr lvl="0"/>
            <a:r>
              <a:rPr lang="en-US"/>
              <a:t>Click to edit Master text styles</a:t>
            </a:r>
          </a:p>
        </p:txBody>
      </p:sp>
      <p:sp>
        <p:nvSpPr>
          <p:cNvPr id="6" name="Rectangle 5"/>
          <p:cNvSpPr/>
          <p:nvPr/>
        </p:nvSpPr>
        <p:spPr>
          <a:xfrm flipH="1">
            <a:off x="85725" y="1181117"/>
            <a:ext cx="36000" cy="621000"/>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57243" fontAlgn="auto">
              <a:spcBef>
                <a:spcPts val="0"/>
              </a:spcBef>
              <a:spcAft>
                <a:spcPts val="0"/>
              </a:spcAft>
            </a:pPr>
            <a:endParaRPr lang="en-US" sz="1069">
              <a:solidFill>
                <a:prstClr val="white"/>
              </a:solidFill>
            </a:endParaRPr>
          </a:p>
        </p:txBody>
      </p:sp>
      <p:sp>
        <p:nvSpPr>
          <p:cNvPr id="7" name="Espace réservé du contenu 2"/>
          <p:cNvSpPr>
            <a:spLocks noGrp="1"/>
          </p:cNvSpPr>
          <p:nvPr>
            <p:ph idx="1"/>
          </p:nvPr>
        </p:nvSpPr>
        <p:spPr>
          <a:xfrm>
            <a:off x="3343490" y="1044302"/>
            <a:ext cx="4173595" cy="3295158"/>
          </a:xfrm>
          <a:prstGeom prst="rect">
            <a:avLst/>
          </a:prstGeom>
        </p:spPr>
        <p:txBody>
          <a:bodyPr/>
          <a:lstStyle>
            <a:lvl1pPr algn="just">
              <a:buClr>
                <a:srgbClr val="002060"/>
              </a:buClr>
              <a:defRPr sz="1350">
                <a:latin typeface="Tw Cen MT" panose="020B0602020104020603" pitchFamily="34" charset="0"/>
              </a:defRPr>
            </a:lvl1pPr>
            <a:lvl2pPr marL="313516" indent="-120584" algn="just">
              <a:buClr>
                <a:srgbClr val="00B1A5"/>
              </a:buClr>
              <a:buFont typeface="Arial" panose="020B0604020202020204" pitchFamily="34" charset="0"/>
              <a:buChar char="•"/>
              <a:defRPr sz="1125">
                <a:latin typeface="Tw Cen MT" panose="020B0602020104020603" pitchFamily="34" charset="0"/>
              </a:defRPr>
            </a:lvl2pPr>
            <a:lvl3pPr algn="just">
              <a:buClr>
                <a:srgbClr val="FF6B00"/>
              </a:buClr>
              <a:defRPr sz="1013">
                <a:latin typeface="Tw Cen MT" panose="020B0602020104020603" pitchFamily="34" charset="0"/>
              </a:defRPr>
            </a:lvl3pPr>
            <a:lvl4pPr algn="just">
              <a:buClr>
                <a:srgbClr val="C2B7AD"/>
              </a:buClr>
              <a:defRPr sz="788">
                <a:latin typeface="Tw Cen MT" panose="020B0602020104020603" pitchFamily="34" charset="0"/>
              </a:defRPr>
            </a:lvl4pPr>
            <a:lvl5pPr algn="just">
              <a:buClr>
                <a:srgbClr val="5C92AB"/>
              </a:buClr>
              <a:defRPr sz="788">
                <a:latin typeface="Tw Cen MT" panose="020B06020201040206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dirty="0"/>
          </a:p>
        </p:txBody>
      </p:sp>
    </p:spTree>
    <p:extLst>
      <p:ext uri="{BB962C8B-B14F-4D97-AF65-F5344CB8AC3E}">
        <p14:creationId xmlns:p14="http://schemas.microsoft.com/office/powerpoint/2010/main" val="3988236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004012" y="3777812"/>
            <a:ext cx="5486400" cy="425054"/>
          </a:xfrm>
          <a:prstGeom prst="rect">
            <a:avLst/>
          </a:prstGeom>
        </p:spPr>
        <p:txBody>
          <a:bodyPr anchor="b"/>
          <a:lstStyle>
            <a:lvl1pPr algn="l">
              <a:defRPr sz="844" b="1">
                <a:latin typeface="Tw Cen MT" panose="020B0602020104020603" pitchFamily="34" charset="0"/>
              </a:defRPr>
            </a:lvl1pPr>
          </a:lstStyle>
          <a:p>
            <a:r>
              <a:rPr lang="en-US"/>
              <a:t>Click to edit Master title style</a:t>
            </a:r>
            <a:endParaRPr lang="fr-FR" dirty="0"/>
          </a:p>
        </p:txBody>
      </p:sp>
      <p:sp>
        <p:nvSpPr>
          <p:cNvPr id="3" name="Espace réservé pour une image  2"/>
          <p:cNvSpPr>
            <a:spLocks noGrp="1"/>
          </p:cNvSpPr>
          <p:nvPr>
            <p:ph type="pic" idx="1"/>
          </p:nvPr>
        </p:nvSpPr>
        <p:spPr>
          <a:xfrm>
            <a:off x="1004012" y="636944"/>
            <a:ext cx="5486400" cy="3086100"/>
          </a:xfrm>
          <a:prstGeom prst="rect">
            <a:avLst/>
          </a:prstGeom>
        </p:spPr>
        <p:txBody>
          <a:bodyPr/>
          <a:lstStyle>
            <a:lvl1pPr marL="0" indent="0">
              <a:buNone/>
              <a:defRPr sz="1350"/>
            </a:lvl1pPr>
            <a:lvl2pPr marL="192933" indent="0">
              <a:buNone/>
              <a:defRPr sz="1181"/>
            </a:lvl2pPr>
            <a:lvl3pPr marL="385865" indent="0">
              <a:buNone/>
              <a:defRPr sz="1013"/>
            </a:lvl3pPr>
            <a:lvl4pPr marL="578798" indent="0">
              <a:buNone/>
              <a:defRPr sz="844"/>
            </a:lvl4pPr>
            <a:lvl5pPr marL="771731" indent="0">
              <a:buNone/>
              <a:defRPr sz="844"/>
            </a:lvl5pPr>
            <a:lvl6pPr marL="964664" indent="0">
              <a:buNone/>
              <a:defRPr sz="844"/>
            </a:lvl6pPr>
            <a:lvl7pPr marL="1157596" indent="0">
              <a:buNone/>
              <a:defRPr sz="844"/>
            </a:lvl7pPr>
            <a:lvl8pPr marL="1350529" indent="0">
              <a:buNone/>
              <a:defRPr sz="844"/>
            </a:lvl8pPr>
            <a:lvl9pPr marL="1543462" indent="0">
              <a:buNone/>
              <a:defRPr sz="844"/>
            </a:lvl9pPr>
          </a:lstStyle>
          <a:p>
            <a:r>
              <a:rPr lang="en-US"/>
              <a:t>Click icon to add picture</a:t>
            </a:r>
            <a:endParaRPr lang="fr-FR" dirty="0"/>
          </a:p>
        </p:txBody>
      </p:sp>
      <p:sp>
        <p:nvSpPr>
          <p:cNvPr id="4" name="Espace réservé du texte 3"/>
          <p:cNvSpPr>
            <a:spLocks noGrp="1"/>
          </p:cNvSpPr>
          <p:nvPr>
            <p:ph type="body" sz="half" idx="2"/>
          </p:nvPr>
        </p:nvSpPr>
        <p:spPr>
          <a:xfrm>
            <a:off x="1004012" y="4202866"/>
            <a:ext cx="5486400" cy="603647"/>
          </a:xfrm>
          <a:prstGeom prst="rect">
            <a:avLst/>
          </a:prstGeom>
        </p:spPr>
        <p:txBody>
          <a:bodyPr/>
          <a:lstStyle>
            <a:lvl1pPr marL="0" indent="0">
              <a:buNone/>
              <a:defRPr sz="591">
                <a:latin typeface="Tw Cen MT" panose="020B0602020104020603" pitchFamily="34" charset="0"/>
              </a:defRPr>
            </a:lvl1pPr>
            <a:lvl2pPr marL="192933" indent="0">
              <a:buNone/>
              <a:defRPr sz="506"/>
            </a:lvl2pPr>
            <a:lvl3pPr marL="385865" indent="0">
              <a:buNone/>
              <a:defRPr sz="422"/>
            </a:lvl3pPr>
            <a:lvl4pPr marL="578798" indent="0">
              <a:buNone/>
              <a:defRPr sz="380"/>
            </a:lvl4pPr>
            <a:lvl5pPr marL="771731" indent="0">
              <a:buNone/>
              <a:defRPr sz="380"/>
            </a:lvl5pPr>
            <a:lvl6pPr marL="964664" indent="0">
              <a:buNone/>
              <a:defRPr sz="380"/>
            </a:lvl6pPr>
            <a:lvl7pPr marL="1157596" indent="0">
              <a:buNone/>
              <a:defRPr sz="380"/>
            </a:lvl7pPr>
            <a:lvl8pPr marL="1350529" indent="0">
              <a:buNone/>
              <a:defRPr sz="380"/>
            </a:lvl8pPr>
            <a:lvl9pPr marL="1543462" indent="0">
              <a:buNone/>
              <a:defRPr sz="380"/>
            </a:lvl9pPr>
          </a:lstStyle>
          <a:p>
            <a:pPr lvl="0"/>
            <a:r>
              <a:rPr lang="en-US"/>
              <a:t>Click to edit Master text styles</a:t>
            </a:r>
          </a:p>
        </p:txBody>
      </p:sp>
    </p:spTree>
    <p:extLst>
      <p:ext uri="{BB962C8B-B14F-4D97-AF65-F5344CB8AC3E}">
        <p14:creationId xmlns:p14="http://schemas.microsoft.com/office/powerpoint/2010/main" val="39191747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71474" y="910816"/>
            <a:ext cx="8001056" cy="3429025"/>
          </a:xfrm>
          <a:prstGeom prst="rect">
            <a:avLst/>
          </a:prstGeom>
        </p:spPr>
        <p:txBody>
          <a:bodyPr/>
          <a:lstStyle>
            <a:lvl1pPr marL="0" indent="0">
              <a:buNone/>
              <a:defRPr sz="1801"/>
            </a:lvl1pPr>
            <a:lvl2pPr marL="257243" indent="0">
              <a:buNone/>
              <a:defRPr sz="1576"/>
            </a:lvl2pPr>
            <a:lvl3pPr marL="514487" indent="0">
              <a:buNone/>
              <a:defRPr sz="1350"/>
            </a:lvl3pPr>
            <a:lvl4pPr marL="771731" indent="0">
              <a:buNone/>
              <a:defRPr sz="1125"/>
            </a:lvl4pPr>
            <a:lvl5pPr marL="1028975" indent="0">
              <a:buNone/>
              <a:defRPr sz="1125"/>
            </a:lvl5pPr>
            <a:lvl6pPr marL="1286218" indent="0">
              <a:buNone/>
              <a:defRPr sz="1125"/>
            </a:lvl6pPr>
            <a:lvl7pPr marL="1543462" indent="0">
              <a:buNone/>
              <a:defRPr sz="1125"/>
            </a:lvl7pPr>
            <a:lvl8pPr marL="1800705" indent="0">
              <a:buNone/>
              <a:defRPr sz="1125"/>
            </a:lvl8pPr>
            <a:lvl9pPr marL="2057949" indent="0">
              <a:buNone/>
              <a:defRPr sz="1125"/>
            </a:lvl9pPr>
          </a:lstStyle>
          <a:p>
            <a:pPr lvl="0"/>
            <a:r>
              <a:rPr lang="en-US" noProof="0"/>
              <a:t>Click icon to add picture</a:t>
            </a:r>
            <a:endParaRPr lang="fr-FR" noProof="0" dirty="0"/>
          </a:p>
        </p:txBody>
      </p:sp>
      <p:sp>
        <p:nvSpPr>
          <p:cNvPr id="5" name="Slide Number Placeholder 5"/>
          <p:cNvSpPr>
            <a:spLocks noGrp="1"/>
          </p:cNvSpPr>
          <p:nvPr>
            <p:ph type="sldNum" sz="quarter" idx="11"/>
          </p:nvPr>
        </p:nvSpPr>
        <p:spPr>
          <a:xfrm>
            <a:off x="6686550" y="4683919"/>
            <a:ext cx="2133600" cy="357188"/>
          </a:xfrm>
          <a:prstGeom prst="rect">
            <a:avLst/>
          </a:prstGeom>
        </p:spPr>
        <p:txBody>
          <a:bodyPr/>
          <a:lstStyle>
            <a:lvl1pPr>
              <a:defRPr/>
            </a:lvl1pPr>
          </a:lstStyle>
          <a:p>
            <a:fld id="{7148BB58-4720-4B69-811D-1EE46E9F5308}" type="slidenum">
              <a:rPr lang="fr-FR" smtClean="0"/>
              <a:pPr/>
              <a:t>‹#›</a:t>
            </a:fld>
            <a:endParaRPr lang="fr-FR"/>
          </a:p>
        </p:txBody>
      </p:sp>
    </p:spTree>
    <p:extLst>
      <p:ext uri="{BB962C8B-B14F-4D97-AF65-F5344CB8AC3E}">
        <p14:creationId xmlns:p14="http://schemas.microsoft.com/office/powerpoint/2010/main" val="1369080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3413" y="1200153"/>
            <a:ext cx="7394036" cy="3540814"/>
          </a:xfrm>
          <a:prstGeom prst="rect">
            <a:avLst/>
          </a:prstGeom>
        </p:spPr>
        <p:txBody>
          <a:bodyPr/>
          <a:lstStyle>
            <a:lvl1pPr algn="just">
              <a:buClr>
                <a:srgbClr val="002060"/>
              </a:buClr>
              <a:defRPr sz="1576">
                <a:latin typeface="Tw Cen MT" panose="020B0602020104020603" pitchFamily="34" charset="0"/>
              </a:defRPr>
            </a:lvl1pPr>
            <a:lvl2pPr marL="313516" indent="-120584" algn="just">
              <a:buClr>
                <a:srgbClr val="00B1A5"/>
              </a:buClr>
              <a:buFont typeface="Arial" panose="020B0604020202020204" pitchFamily="34" charset="0"/>
              <a:buChar char="•"/>
              <a:defRPr sz="1350">
                <a:latin typeface="Tw Cen MT" panose="020B0602020104020603" pitchFamily="34" charset="0"/>
              </a:defRPr>
            </a:lvl2pPr>
            <a:lvl3pPr algn="just">
              <a:buClr>
                <a:srgbClr val="FF6B00"/>
              </a:buClr>
              <a:defRPr sz="1125">
                <a:latin typeface="Tw Cen MT" panose="020B0602020104020603" pitchFamily="34" charset="0"/>
              </a:defRPr>
            </a:lvl3pPr>
            <a:lvl4pPr algn="just">
              <a:buClr>
                <a:srgbClr val="C2B7AD"/>
              </a:buClr>
              <a:defRPr sz="900">
                <a:latin typeface="Tw Cen MT" panose="020B0602020104020603" pitchFamily="34" charset="0"/>
              </a:defRPr>
            </a:lvl4pPr>
            <a:lvl5pPr algn="just">
              <a:buClr>
                <a:srgbClr val="5C92AB"/>
              </a:buClr>
              <a:defRPr sz="900">
                <a:latin typeface="Tw Cen MT" panose="020B06020201040206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dirty="0"/>
          </a:p>
        </p:txBody>
      </p:sp>
      <p:sp>
        <p:nvSpPr>
          <p:cNvPr id="6" name="Titre 1"/>
          <p:cNvSpPr>
            <a:spLocks noGrp="1"/>
          </p:cNvSpPr>
          <p:nvPr>
            <p:ph type="title" hasCustomPrompt="1"/>
          </p:nvPr>
        </p:nvSpPr>
        <p:spPr>
          <a:xfrm>
            <a:off x="173413" y="150139"/>
            <a:ext cx="6826460" cy="454106"/>
          </a:xfrm>
          <a:prstGeom prst="rect">
            <a:avLst/>
          </a:prstGeom>
        </p:spPr>
        <p:txBody>
          <a:bodyPr anchor="ctr" anchorCtr="0"/>
          <a:lstStyle>
            <a:lvl1pPr algn="l">
              <a:lnSpc>
                <a:spcPts val="2431"/>
              </a:lnSpc>
              <a:defRPr sz="2026" b="0" cap="small" baseline="0">
                <a:solidFill>
                  <a:srgbClr val="00B1A5"/>
                </a:solidFill>
                <a:latin typeface="Tw Cen MT" panose="020B0602020104020603" pitchFamily="34" charset="0"/>
              </a:defRPr>
            </a:lvl1pPr>
          </a:lstStyle>
          <a:p>
            <a:r>
              <a:rPr lang="fr-FR" dirty="0"/>
              <a:t>Cliquez et modifiez le titre</a:t>
            </a:r>
          </a:p>
        </p:txBody>
      </p:sp>
      <p:sp>
        <p:nvSpPr>
          <p:cNvPr id="9" name="Rectangle 8"/>
          <p:cNvSpPr/>
          <p:nvPr/>
        </p:nvSpPr>
        <p:spPr>
          <a:xfrm flipH="1">
            <a:off x="85725" y="66692"/>
            <a:ext cx="36000" cy="621000"/>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57243" fontAlgn="auto">
              <a:spcBef>
                <a:spcPts val="0"/>
              </a:spcBef>
              <a:spcAft>
                <a:spcPts val="0"/>
              </a:spcAft>
            </a:pPr>
            <a:endParaRPr lang="en-US" sz="1069">
              <a:solidFill>
                <a:prstClr val="white"/>
              </a:solidFill>
            </a:endParaRPr>
          </a:p>
        </p:txBody>
      </p:sp>
      <p:pic>
        <p:nvPicPr>
          <p:cNvPr id="5" name="Picture 4">
            <a:extLst>
              <a:ext uri="{FF2B5EF4-FFF2-40B4-BE49-F238E27FC236}">
                <a16:creationId xmlns:a16="http://schemas.microsoft.com/office/drawing/2014/main" id="{6D5E233E-ED9C-4597-B637-D2AB79292DF6}"/>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8055033" y="0"/>
            <a:ext cx="1088967" cy="1088967"/>
          </a:xfrm>
          <a:prstGeom prst="rect">
            <a:avLst/>
          </a:prstGeom>
        </p:spPr>
      </p:pic>
    </p:spTree>
    <p:extLst>
      <p:ext uri="{BB962C8B-B14F-4D97-AF65-F5344CB8AC3E}">
        <p14:creationId xmlns:p14="http://schemas.microsoft.com/office/powerpoint/2010/main" val="1724136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3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3413" y="1200153"/>
            <a:ext cx="7394036" cy="3540814"/>
          </a:xfrm>
          <a:prstGeom prst="rect">
            <a:avLst/>
          </a:prstGeom>
        </p:spPr>
        <p:txBody>
          <a:bodyPr/>
          <a:lstStyle>
            <a:lvl1pPr algn="just">
              <a:buClr>
                <a:srgbClr val="002060"/>
              </a:buClr>
              <a:defRPr sz="1576">
                <a:latin typeface="Tw Cen MT" panose="020B0602020104020603" pitchFamily="34" charset="0"/>
              </a:defRPr>
            </a:lvl1pPr>
            <a:lvl2pPr marL="313516" indent="-120584" algn="just">
              <a:buClr>
                <a:srgbClr val="00B1A5"/>
              </a:buClr>
              <a:buFont typeface="Arial" panose="020B0604020202020204" pitchFamily="34" charset="0"/>
              <a:buChar char="•"/>
              <a:defRPr sz="1350">
                <a:latin typeface="Tw Cen MT" panose="020B0602020104020603" pitchFamily="34" charset="0"/>
              </a:defRPr>
            </a:lvl2pPr>
            <a:lvl3pPr algn="just">
              <a:buClr>
                <a:srgbClr val="FF6B00"/>
              </a:buClr>
              <a:defRPr sz="1125">
                <a:latin typeface="Tw Cen MT" panose="020B0602020104020603" pitchFamily="34" charset="0"/>
              </a:defRPr>
            </a:lvl3pPr>
            <a:lvl4pPr algn="just">
              <a:buClr>
                <a:srgbClr val="C2B7AD"/>
              </a:buClr>
              <a:defRPr sz="900">
                <a:latin typeface="Tw Cen MT" panose="020B0602020104020603" pitchFamily="34" charset="0"/>
              </a:defRPr>
            </a:lvl4pPr>
            <a:lvl5pPr algn="just">
              <a:buClr>
                <a:srgbClr val="5C92AB"/>
              </a:buClr>
              <a:defRPr sz="900">
                <a:latin typeface="Tw Cen MT" panose="020B06020201040206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dirty="0"/>
          </a:p>
        </p:txBody>
      </p:sp>
      <p:sp>
        <p:nvSpPr>
          <p:cNvPr id="6" name="Titre 1"/>
          <p:cNvSpPr>
            <a:spLocks noGrp="1"/>
          </p:cNvSpPr>
          <p:nvPr>
            <p:ph type="title" hasCustomPrompt="1"/>
          </p:nvPr>
        </p:nvSpPr>
        <p:spPr>
          <a:xfrm>
            <a:off x="173413" y="150139"/>
            <a:ext cx="6826460" cy="454106"/>
          </a:xfrm>
          <a:prstGeom prst="rect">
            <a:avLst/>
          </a:prstGeom>
        </p:spPr>
        <p:txBody>
          <a:bodyPr anchor="ctr" anchorCtr="0"/>
          <a:lstStyle>
            <a:lvl1pPr algn="l">
              <a:lnSpc>
                <a:spcPts val="2431"/>
              </a:lnSpc>
              <a:defRPr sz="2026" b="0" cap="small" baseline="0">
                <a:solidFill>
                  <a:srgbClr val="00B1A5"/>
                </a:solidFill>
                <a:latin typeface="Tw Cen MT" panose="020B0602020104020603" pitchFamily="34" charset="0"/>
              </a:defRPr>
            </a:lvl1pPr>
          </a:lstStyle>
          <a:p>
            <a:r>
              <a:rPr lang="fr-FR" dirty="0"/>
              <a:t>Cliquez et modifiez le titre</a:t>
            </a:r>
          </a:p>
        </p:txBody>
      </p:sp>
      <p:sp>
        <p:nvSpPr>
          <p:cNvPr id="9" name="Rectangle 8"/>
          <p:cNvSpPr/>
          <p:nvPr/>
        </p:nvSpPr>
        <p:spPr>
          <a:xfrm flipH="1">
            <a:off x="85725" y="66692"/>
            <a:ext cx="36000" cy="621000"/>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57243" fontAlgn="auto">
              <a:spcBef>
                <a:spcPts val="0"/>
              </a:spcBef>
              <a:spcAft>
                <a:spcPts val="0"/>
              </a:spcAft>
            </a:pPr>
            <a:endParaRPr lang="en-US" sz="1069">
              <a:solidFill>
                <a:prstClr val="white"/>
              </a:solidFill>
            </a:endParaRPr>
          </a:p>
        </p:txBody>
      </p:sp>
      <p:pic>
        <p:nvPicPr>
          <p:cNvPr id="5" name="Picture 4">
            <a:extLst>
              <a:ext uri="{FF2B5EF4-FFF2-40B4-BE49-F238E27FC236}">
                <a16:creationId xmlns:a16="http://schemas.microsoft.com/office/drawing/2014/main" id="{0C9D4D5A-BA30-44B7-A57E-19751FDD5D9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884186" y="501280"/>
            <a:ext cx="4248000" cy="4248000"/>
          </a:xfrm>
          <a:prstGeom prst="rect">
            <a:avLst/>
          </a:prstGeom>
        </p:spPr>
      </p:pic>
    </p:spTree>
    <p:extLst>
      <p:ext uri="{BB962C8B-B14F-4D97-AF65-F5344CB8AC3E}">
        <p14:creationId xmlns:p14="http://schemas.microsoft.com/office/powerpoint/2010/main" val="2436444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3413" y="1200153"/>
            <a:ext cx="7394036" cy="3540814"/>
          </a:xfrm>
          <a:prstGeom prst="rect">
            <a:avLst/>
          </a:prstGeom>
        </p:spPr>
        <p:txBody>
          <a:bodyPr/>
          <a:lstStyle>
            <a:lvl1pPr algn="just">
              <a:buClr>
                <a:srgbClr val="002060"/>
              </a:buClr>
              <a:defRPr sz="1576">
                <a:latin typeface="Tw Cen MT" panose="020B0602020104020603" pitchFamily="34" charset="0"/>
              </a:defRPr>
            </a:lvl1pPr>
            <a:lvl2pPr marL="313516" indent="-120584" algn="just">
              <a:buClr>
                <a:srgbClr val="00B1A5"/>
              </a:buClr>
              <a:buFont typeface="Arial" panose="020B0604020202020204" pitchFamily="34" charset="0"/>
              <a:buChar char="•"/>
              <a:defRPr sz="1350">
                <a:latin typeface="Tw Cen MT" panose="020B0602020104020603" pitchFamily="34" charset="0"/>
              </a:defRPr>
            </a:lvl2pPr>
            <a:lvl3pPr algn="just">
              <a:buClr>
                <a:srgbClr val="FF6B00"/>
              </a:buClr>
              <a:defRPr sz="1125">
                <a:latin typeface="Tw Cen MT" panose="020B0602020104020603" pitchFamily="34" charset="0"/>
              </a:defRPr>
            </a:lvl3pPr>
            <a:lvl4pPr algn="just">
              <a:buClr>
                <a:srgbClr val="C2B7AD"/>
              </a:buClr>
              <a:defRPr sz="900">
                <a:latin typeface="Tw Cen MT" panose="020B0602020104020603" pitchFamily="34" charset="0"/>
              </a:defRPr>
            </a:lvl4pPr>
            <a:lvl5pPr algn="just">
              <a:buClr>
                <a:srgbClr val="5C92AB"/>
              </a:buClr>
              <a:defRPr sz="900">
                <a:latin typeface="Tw Cen MT" panose="020B06020201040206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dirty="0"/>
          </a:p>
        </p:txBody>
      </p:sp>
      <p:sp>
        <p:nvSpPr>
          <p:cNvPr id="6" name="Titre 1"/>
          <p:cNvSpPr>
            <a:spLocks noGrp="1"/>
          </p:cNvSpPr>
          <p:nvPr>
            <p:ph type="title" hasCustomPrompt="1"/>
          </p:nvPr>
        </p:nvSpPr>
        <p:spPr>
          <a:xfrm>
            <a:off x="173413" y="150139"/>
            <a:ext cx="6826460" cy="454106"/>
          </a:xfrm>
          <a:prstGeom prst="rect">
            <a:avLst/>
          </a:prstGeom>
        </p:spPr>
        <p:txBody>
          <a:bodyPr anchor="ctr" anchorCtr="0"/>
          <a:lstStyle>
            <a:lvl1pPr algn="l">
              <a:lnSpc>
                <a:spcPts val="2431"/>
              </a:lnSpc>
              <a:defRPr sz="2026" b="0" cap="small" baseline="0">
                <a:solidFill>
                  <a:srgbClr val="00B1A5"/>
                </a:solidFill>
                <a:latin typeface="Tw Cen MT" panose="020B0602020104020603" pitchFamily="34" charset="0"/>
              </a:defRPr>
            </a:lvl1pPr>
          </a:lstStyle>
          <a:p>
            <a:r>
              <a:rPr lang="fr-FR" dirty="0"/>
              <a:t>Cliquez et modifiez le titre</a:t>
            </a:r>
          </a:p>
        </p:txBody>
      </p:sp>
      <p:sp>
        <p:nvSpPr>
          <p:cNvPr id="9" name="Rectangle 8"/>
          <p:cNvSpPr/>
          <p:nvPr/>
        </p:nvSpPr>
        <p:spPr>
          <a:xfrm flipH="1">
            <a:off x="85725" y="66692"/>
            <a:ext cx="36000" cy="621000"/>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57243" fontAlgn="auto">
              <a:spcBef>
                <a:spcPts val="0"/>
              </a:spcBef>
              <a:spcAft>
                <a:spcPts val="0"/>
              </a:spcAft>
            </a:pPr>
            <a:endParaRPr lang="en-US" sz="1069">
              <a:solidFill>
                <a:prstClr val="white"/>
              </a:solidFill>
            </a:endParaRPr>
          </a:p>
        </p:txBody>
      </p:sp>
      <p:pic>
        <p:nvPicPr>
          <p:cNvPr id="4" name="Picture 3">
            <a:extLst>
              <a:ext uri="{FF2B5EF4-FFF2-40B4-BE49-F238E27FC236}">
                <a16:creationId xmlns:a16="http://schemas.microsoft.com/office/drawing/2014/main" id="{1FAAA3DA-8F3A-4A1F-98B8-D5ADF4860DBF}"/>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1490" r="8649" b="17763"/>
          <a:stretch/>
        </p:blipFill>
        <p:spPr>
          <a:xfrm rot="16200000">
            <a:off x="6839375" y="-35409"/>
            <a:ext cx="2270845" cy="2338405"/>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3413" y="1200153"/>
            <a:ext cx="7394036" cy="3540814"/>
          </a:xfrm>
          <a:prstGeom prst="rect">
            <a:avLst/>
          </a:prstGeom>
        </p:spPr>
        <p:txBody>
          <a:bodyPr/>
          <a:lstStyle>
            <a:lvl1pPr algn="just">
              <a:buClr>
                <a:srgbClr val="002060"/>
              </a:buClr>
              <a:defRPr sz="1576">
                <a:latin typeface="Tw Cen MT" panose="020B0602020104020603" pitchFamily="34" charset="0"/>
              </a:defRPr>
            </a:lvl1pPr>
            <a:lvl2pPr marL="313516" indent="-120584" algn="just">
              <a:buClr>
                <a:srgbClr val="00B1A5"/>
              </a:buClr>
              <a:buFont typeface="Arial" panose="020B0604020202020204" pitchFamily="34" charset="0"/>
              <a:buChar char="•"/>
              <a:defRPr sz="1350">
                <a:latin typeface="Tw Cen MT" panose="020B0602020104020603" pitchFamily="34" charset="0"/>
              </a:defRPr>
            </a:lvl2pPr>
            <a:lvl3pPr algn="just">
              <a:buClr>
                <a:srgbClr val="FF6B00"/>
              </a:buClr>
              <a:defRPr sz="1125">
                <a:latin typeface="Tw Cen MT" panose="020B0602020104020603" pitchFamily="34" charset="0"/>
              </a:defRPr>
            </a:lvl3pPr>
            <a:lvl4pPr algn="just">
              <a:buClr>
                <a:srgbClr val="C2B7AD"/>
              </a:buClr>
              <a:defRPr sz="900">
                <a:latin typeface="Tw Cen MT" panose="020B0602020104020603" pitchFamily="34" charset="0"/>
              </a:defRPr>
            </a:lvl4pPr>
            <a:lvl5pPr algn="just">
              <a:buClr>
                <a:srgbClr val="5C92AB"/>
              </a:buClr>
              <a:defRPr sz="900">
                <a:latin typeface="Tw Cen MT" panose="020B06020201040206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dirty="0"/>
          </a:p>
        </p:txBody>
      </p:sp>
      <p:sp>
        <p:nvSpPr>
          <p:cNvPr id="6" name="Titre 1"/>
          <p:cNvSpPr>
            <a:spLocks noGrp="1"/>
          </p:cNvSpPr>
          <p:nvPr>
            <p:ph type="title" hasCustomPrompt="1"/>
          </p:nvPr>
        </p:nvSpPr>
        <p:spPr>
          <a:xfrm>
            <a:off x="173413" y="150139"/>
            <a:ext cx="6826460" cy="454106"/>
          </a:xfrm>
          <a:prstGeom prst="rect">
            <a:avLst/>
          </a:prstGeom>
        </p:spPr>
        <p:txBody>
          <a:bodyPr anchor="ctr" anchorCtr="0"/>
          <a:lstStyle>
            <a:lvl1pPr algn="l">
              <a:lnSpc>
                <a:spcPts val="2431"/>
              </a:lnSpc>
              <a:defRPr sz="2026" b="0" cap="small" baseline="0">
                <a:solidFill>
                  <a:srgbClr val="00B1A5"/>
                </a:solidFill>
                <a:latin typeface="Tw Cen MT" panose="020B0602020104020603" pitchFamily="34" charset="0"/>
              </a:defRPr>
            </a:lvl1pPr>
          </a:lstStyle>
          <a:p>
            <a:r>
              <a:rPr lang="fr-FR" dirty="0"/>
              <a:t>Cliquez et modifiez le titre</a:t>
            </a:r>
          </a:p>
        </p:txBody>
      </p:sp>
      <p:sp>
        <p:nvSpPr>
          <p:cNvPr id="9" name="Rectangle 8"/>
          <p:cNvSpPr/>
          <p:nvPr/>
        </p:nvSpPr>
        <p:spPr>
          <a:xfrm flipH="1">
            <a:off x="85725" y="66692"/>
            <a:ext cx="36000" cy="621000"/>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57243" fontAlgn="auto">
              <a:spcBef>
                <a:spcPts val="0"/>
              </a:spcBef>
              <a:spcAft>
                <a:spcPts val="0"/>
              </a:spcAft>
            </a:pPr>
            <a:endParaRPr lang="en-US" sz="1069">
              <a:solidFill>
                <a:prstClr val="white"/>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En-tête de section">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283789" y="168068"/>
            <a:ext cx="7772400" cy="454106"/>
          </a:xfrm>
          <a:prstGeom prst="rect">
            <a:avLst/>
          </a:prstGeom>
        </p:spPr>
        <p:txBody>
          <a:bodyPr anchor="ctr" anchorCtr="0"/>
          <a:lstStyle>
            <a:lvl1pPr algn="l">
              <a:defRPr lang="fr-FR" sz="2026" b="0" kern="1200" cap="small" baseline="0" dirty="0">
                <a:solidFill>
                  <a:srgbClr val="00B1A5"/>
                </a:solidFill>
                <a:latin typeface="Tw Cen MT" panose="020B0602020104020603" pitchFamily="34" charset="0"/>
                <a:ea typeface="+mj-ea"/>
                <a:cs typeface="+mj-cs"/>
              </a:defRPr>
            </a:lvl1pPr>
          </a:lstStyle>
          <a:p>
            <a:r>
              <a:rPr lang="fr-FR" dirty="0"/>
              <a:t>Cliquez et modifiez le titre</a:t>
            </a:r>
          </a:p>
        </p:txBody>
      </p:sp>
      <p:sp>
        <p:nvSpPr>
          <p:cNvPr id="8" name="Rectangle 7"/>
          <p:cNvSpPr/>
          <p:nvPr/>
        </p:nvSpPr>
        <p:spPr>
          <a:xfrm flipH="1">
            <a:off x="85725" y="84614"/>
            <a:ext cx="36000" cy="621000"/>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57243" fontAlgn="auto">
              <a:spcBef>
                <a:spcPts val="0"/>
              </a:spcBef>
              <a:spcAft>
                <a:spcPts val="0"/>
              </a:spcAft>
            </a:pPr>
            <a:endParaRPr lang="en-US" sz="1069">
              <a:solidFill>
                <a:prstClr val="white"/>
              </a:solidFill>
            </a:endParaRPr>
          </a:p>
        </p:txBody>
      </p:sp>
      <p:sp>
        <p:nvSpPr>
          <p:cNvPr id="10" name="Espace réservé du contenu 2"/>
          <p:cNvSpPr>
            <a:spLocks noGrp="1"/>
          </p:cNvSpPr>
          <p:nvPr>
            <p:ph idx="1"/>
          </p:nvPr>
        </p:nvSpPr>
        <p:spPr>
          <a:xfrm>
            <a:off x="173413" y="1200153"/>
            <a:ext cx="7394036" cy="3540814"/>
          </a:xfrm>
          <a:prstGeom prst="rect">
            <a:avLst/>
          </a:prstGeom>
        </p:spPr>
        <p:txBody>
          <a:bodyPr/>
          <a:lstStyle>
            <a:lvl1pPr algn="just">
              <a:buClr>
                <a:srgbClr val="002060"/>
              </a:buClr>
              <a:defRPr sz="1576">
                <a:latin typeface="Tw Cen MT" panose="020B0602020104020603" pitchFamily="34" charset="0"/>
              </a:defRPr>
            </a:lvl1pPr>
            <a:lvl2pPr marL="313516" indent="-120584" algn="just">
              <a:buClr>
                <a:srgbClr val="00B1A5"/>
              </a:buClr>
              <a:buFont typeface="Arial" panose="020B0604020202020204" pitchFamily="34" charset="0"/>
              <a:buChar char="•"/>
              <a:defRPr sz="1350">
                <a:latin typeface="Tw Cen MT" panose="020B0602020104020603" pitchFamily="34" charset="0"/>
              </a:defRPr>
            </a:lvl2pPr>
            <a:lvl3pPr algn="just">
              <a:buClr>
                <a:srgbClr val="FF6B00"/>
              </a:buClr>
              <a:defRPr sz="1125">
                <a:latin typeface="Tw Cen MT" panose="020B0602020104020603" pitchFamily="34" charset="0"/>
              </a:defRPr>
            </a:lvl3pPr>
            <a:lvl4pPr algn="just">
              <a:buClr>
                <a:srgbClr val="C2B7AD"/>
              </a:buClr>
              <a:defRPr sz="900">
                <a:latin typeface="Tw Cen MT" panose="020B0602020104020603" pitchFamily="34" charset="0"/>
              </a:defRPr>
            </a:lvl4pPr>
            <a:lvl5pPr algn="just">
              <a:buClr>
                <a:srgbClr val="5C92AB"/>
              </a:buClr>
              <a:defRPr sz="900">
                <a:latin typeface="Tw Cen MT" panose="020B06020201040206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dirty="0"/>
          </a:p>
        </p:txBody>
      </p:sp>
    </p:spTree>
    <p:extLst>
      <p:ext uri="{BB962C8B-B14F-4D97-AF65-F5344CB8AC3E}">
        <p14:creationId xmlns:p14="http://schemas.microsoft.com/office/powerpoint/2010/main" val="649303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5846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aison">
    <p:spTree>
      <p:nvGrpSpPr>
        <p:cNvPr id="1" name=""/>
        <p:cNvGrpSpPr/>
        <p:nvPr/>
      </p:nvGrpSpPr>
      <p:grpSpPr>
        <a:xfrm>
          <a:off x="0" y="0"/>
          <a:ext cx="0" cy="0"/>
          <a:chOff x="0" y="0"/>
          <a:chExt cx="0" cy="0"/>
        </a:xfrm>
      </p:grpSpPr>
      <p:sp>
        <p:nvSpPr>
          <p:cNvPr id="5" name="Titre 1"/>
          <p:cNvSpPr>
            <a:spLocks noGrp="1"/>
          </p:cNvSpPr>
          <p:nvPr>
            <p:ph type="title" hasCustomPrompt="1"/>
          </p:nvPr>
        </p:nvSpPr>
        <p:spPr>
          <a:xfrm>
            <a:off x="121725" y="150139"/>
            <a:ext cx="6917250" cy="454106"/>
          </a:xfrm>
          <a:prstGeom prst="rect">
            <a:avLst/>
          </a:prstGeom>
        </p:spPr>
        <p:txBody>
          <a:bodyPr anchor="ctr" anchorCtr="0"/>
          <a:lstStyle>
            <a:lvl1pPr algn="l">
              <a:defRPr sz="2026" b="0" cap="small" baseline="0">
                <a:solidFill>
                  <a:srgbClr val="00B1A5"/>
                </a:solidFill>
                <a:latin typeface="Tw Cen MT" panose="020B0602020104020603" pitchFamily="34" charset="0"/>
              </a:defRPr>
            </a:lvl1pPr>
          </a:lstStyle>
          <a:p>
            <a:r>
              <a:rPr lang="fr-FR" dirty="0"/>
              <a:t>Cliquez et modifiez le titre</a:t>
            </a:r>
          </a:p>
        </p:txBody>
      </p:sp>
      <p:sp>
        <p:nvSpPr>
          <p:cNvPr id="8" name="Rectangle 7"/>
          <p:cNvSpPr/>
          <p:nvPr/>
        </p:nvSpPr>
        <p:spPr>
          <a:xfrm flipH="1">
            <a:off x="85725" y="66692"/>
            <a:ext cx="36000" cy="621000"/>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57243" fontAlgn="auto">
              <a:spcBef>
                <a:spcPts val="0"/>
              </a:spcBef>
              <a:spcAft>
                <a:spcPts val="0"/>
              </a:spcAft>
            </a:pPr>
            <a:endParaRPr lang="en-US" sz="1069">
              <a:solidFill>
                <a:prstClr val="white"/>
              </a:solidFill>
            </a:endParaRPr>
          </a:p>
        </p:txBody>
      </p:sp>
      <p:sp>
        <p:nvSpPr>
          <p:cNvPr id="9" name="Espace réservé du contenu 2"/>
          <p:cNvSpPr>
            <a:spLocks noGrp="1"/>
          </p:cNvSpPr>
          <p:nvPr>
            <p:ph idx="10"/>
          </p:nvPr>
        </p:nvSpPr>
        <p:spPr>
          <a:xfrm>
            <a:off x="103726" y="1075467"/>
            <a:ext cx="7394036" cy="3540814"/>
          </a:xfrm>
          <a:prstGeom prst="rect">
            <a:avLst/>
          </a:prstGeom>
        </p:spPr>
        <p:txBody>
          <a:bodyPr/>
          <a:lstStyle>
            <a:lvl1pPr algn="just">
              <a:buClr>
                <a:srgbClr val="002060"/>
              </a:buClr>
              <a:defRPr sz="1576">
                <a:latin typeface="Tw Cen MT" panose="020B0602020104020603" pitchFamily="34" charset="0"/>
              </a:defRPr>
            </a:lvl1pPr>
            <a:lvl2pPr marL="313516" indent="-120584" algn="just">
              <a:buClr>
                <a:srgbClr val="00B1A5"/>
              </a:buClr>
              <a:buFont typeface="Arial" panose="020B0604020202020204" pitchFamily="34" charset="0"/>
              <a:buChar char="•"/>
              <a:defRPr sz="1350">
                <a:latin typeface="Tw Cen MT" panose="020B0602020104020603" pitchFamily="34" charset="0"/>
              </a:defRPr>
            </a:lvl2pPr>
            <a:lvl3pPr algn="just">
              <a:buClr>
                <a:srgbClr val="FF6B00"/>
              </a:buClr>
              <a:defRPr sz="1125">
                <a:latin typeface="Tw Cen MT" panose="020B0602020104020603" pitchFamily="34" charset="0"/>
              </a:defRPr>
            </a:lvl3pPr>
            <a:lvl4pPr algn="just">
              <a:buClr>
                <a:srgbClr val="C2B7AD"/>
              </a:buClr>
              <a:defRPr sz="900">
                <a:latin typeface="Tw Cen MT" panose="020B0602020104020603" pitchFamily="34" charset="0"/>
              </a:defRPr>
            </a:lvl4pPr>
            <a:lvl5pPr algn="just">
              <a:buClr>
                <a:srgbClr val="5C92AB"/>
              </a:buClr>
              <a:defRPr sz="900">
                <a:latin typeface="Tw Cen MT" panose="020B06020201040206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dirty="0"/>
          </a:p>
        </p:txBody>
      </p:sp>
    </p:spTree>
    <p:extLst>
      <p:ext uri="{BB962C8B-B14F-4D97-AF65-F5344CB8AC3E}">
        <p14:creationId xmlns:p14="http://schemas.microsoft.com/office/powerpoint/2010/main" val="3424912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sp>
        <p:nvSpPr>
          <p:cNvPr id="3" name="Titre 1"/>
          <p:cNvSpPr>
            <a:spLocks noGrp="1"/>
          </p:cNvSpPr>
          <p:nvPr>
            <p:ph type="title" hasCustomPrompt="1"/>
          </p:nvPr>
        </p:nvSpPr>
        <p:spPr>
          <a:xfrm>
            <a:off x="121725" y="150139"/>
            <a:ext cx="7772400" cy="454106"/>
          </a:xfrm>
          <a:prstGeom prst="rect">
            <a:avLst/>
          </a:prstGeom>
        </p:spPr>
        <p:txBody>
          <a:bodyPr anchor="ctr" anchorCtr="0"/>
          <a:lstStyle>
            <a:lvl1pPr algn="l">
              <a:defRPr sz="2026" b="0" cap="small" baseline="0">
                <a:solidFill>
                  <a:srgbClr val="00B1A5"/>
                </a:solidFill>
                <a:latin typeface="Tw Cen MT" panose="020B0602020104020603" pitchFamily="34" charset="0"/>
              </a:defRPr>
            </a:lvl1pPr>
          </a:lstStyle>
          <a:p>
            <a:r>
              <a:rPr lang="fr-FR" dirty="0"/>
              <a:t>Cliquez et modifiez le titre</a:t>
            </a:r>
          </a:p>
        </p:txBody>
      </p:sp>
      <p:sp>
        <p:nvSpPr>
          <p:cNvPr id="6" name="Rectangle 5"/>
          <p:cNvSpPr/>
          <p:nvPr/>
        </p:nvSpPr>
        <p:spPr>
          <a:xfrm flipH="1">
            <a:off x="85725" y="66692"/>
            <a:ext cx="36000" cy="621000"/>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57243" fontAlgn="auto">
              <a:spcBef>
                <a:spcPts val="0"/>
              </a:spcBef>
              <a:spcAft>
                <a:spcPts val="0"/>
              </a:spcAft>
            </a:pPr>
            <a:endParaRPr lang="en-US" sz="1069">
              <a:solidFill>
                <a:prstClr val="white"/>
              </a:solidFill>
            </a:endParaRPr>
          </a:p>
        </p:txBody>
      </p:sp>
      <p:sp>
        <p:nvSpPr>
          <p:cNvPr id="7" name="Espace réservé du contenu 2"/>
          <p:cNvSpPr>
            <a:spLocks noGrp="1"/>
          </p:cNvSpPr>
          <p:nvPr>
            <p:ph idx="1"/>
          </p:nvPr>
        </p:nvSpPr>
        <p:spPr>
          <a:xfrm>
            <a:off x="173413" y="1200153"/>
            <a:ext cx="7394036" cy="3540814"/>
          </a:xfrm>
          <a:prstGeom prst="rect">
            <a:avLst/>
          </a:prstGeom>
        </p:spPr>
        <p:txBody>
          <a:bodyPr/>
          <a:lstStyle>
            <a:lvl1pPr algn="just">
              <a:buClr>
                <a:srgbClr val="002060"/>
              </a:buClr>
              <a:defRPr sz="1576">
                <a:latin typeface="Tw Cen MT" panose="020B0602020104020603" pitchFamily="34" charset="0"/>
              </a:defRPr>
            </a:lvl1pPr>
            <a:lvl2pPr marL="313516" indent="-120584" algn="just">
              <a:buClr>
                <a:srgbClr val="00B1A5"/>
              </a:buClr>
              <a:buFont typeface="Arial" panose="020B0604020202020204" pitchFamily="34" charset="0"/>
              <a:buChar char="•"/>
              <a:defRPr sz="1350">
                <a:latin typeface="Tw Cen MT" panose="020B0602020104020603" pitchFamily="34" charset="0"/>
              </a:defRPr>
            </a:lvl2pPr>
            <a:lvl3pPr algn="just">
              <a:buClr>
                <a:srgbClr val="FF6B00"/>
              </a:buClr>
              <a:defRPr sz="1125">
                <a:latin typeface="Tw Cen MT" panose="020B0602020104020603" pitchFamily="34" charset="0"/>
              </a:defRPr>
            </a:lvl3pPr>
            <a:lvl4pPr algn="just">
              <a:buClr>
                <a:srgbClr val="C2B7AD"/>
              </a:buClr>
              <a:defRPr sz="900">
                <a:latin typeface="Tw Cen MT" panose="020B0602020104020603" pitchFamily="34" charset="0"/>
              </a:defRPr>
            </a:lvl4pPr>
            <a:lvl5pPr algn="just">
              <a:buClr>
                <a:srgbClr val="5C92AB"/>
              </a:buClr>
              <a:defRPr sz="900">
                <a:latin typeface="Tw Cen MT" panose="020B06020201040206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dirty="0"/>
          </a:p>
        </p:txBody>
      </p:sp>
    </p:spTree>
    <p:extLst>
      <p:ext uri="{BB962C8B-B14F-4D97-AF65-F5344CB8AC3E}">
        <p14:creationId xmlns:p14="http://schemas.microsoft.com/office/powerpoint/2010/main" val="1486969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819893D-9C4F-4479-9C99-F4F535F4635B}"/>
              </a:ext>
            </a:extLst>
          </p:cNvPr>
          <p:cNvSpPr/>
          <p:nvPr userDrawn="1"/>
        </p:nvSpPr>
        <p:spPr bwMode="gray">
          <a:xfrm>
            <a:off x="-7561" y="4753687"/>
            <a:ext cx="9159122" cy="389813"/>
          </a:xfrm>
          <a:prstGeom prst="rect">
            <a:avLst/>
          </a:prstGeom>
          <a:solidFill>
            <a:srgbClr val="00242E"/>
          </a:solidFill>
          <a:ln w="19050" algn="ctr">
            <a:noFill/>
            <a:round/>
            <a:headEnd/>
            <a:tailEnd/>
          </a:ln>
          <a:effectLst/>
        </p:spPr>
        <p:txBody>
          <a:bodyPr wrap="none" lIns="68891" tIns="34442" rIns="68891" bIns="34442" rtlCol="0" anchor="ctr"/>
          <a:lstStyle/>
          <a:p>
            <a:pPr algn="ctr" defTabSz="692944">
              <a:spcAft>
                <a:spcPct val="50000"/>
              </a:spcAft>
              <a:buClr>
                <a:srgbClr val="0099CC"/>
              </a:buClr>
              <a:buFont typeface="Wingdings" pitchFamily="2" charset="2"/>
              <a:buNone/>
            </a:pPr>
            <a:r>
              <a:rPr lang="fr-FR" sz="800" b="1" i="1" cap="none" baseline="0" dirty="0">
                <a:solidFill>
                  <a:schemeClr val="bg1"/>
                </a:solidFill>
                <a:latin typeface="+mj-lt"/>
                <a:ea typeface="SimSun" pitchFamily="2" charset="-122"/>
                <a:cs typeface="Arial" pitchFamily="34" charset="0"/>
              </a:rPr>
              <a:t>                                                                                                                                                                                                               axe</a:t>
            </a:r>
            <a:r>
              <a:rPr lang="fr-FR" sz="800" b="0" i="1" cap="none" baseline="0" dirty="0">
                <a:solidFill>
                  <a:schemeClr val="bg1"/>
                </a:solidFill>
                <a:latin typeface="+mj-lt"/>
                <a:ea typeface="SimSun" pitchFamily="2" charset="-122"/>
                <a:cs typeface="Arial" pitchFamily="34" charset="0"/>
              </a:rPr>
              <a:t>finance </a:t>
            </a:r>
            <a:r>
              <a:rPr lang="fr-FR" sz="800" b="0" i="1" cap="none" baseline="0" dirty="0" err="1">
                <a:solidFill>
                  <a:schemeClr val="bg1"/>
                </a:solidFill>
                <a:latin typeface="+mj-lt"/>
                <a:ea typeface="SimSun" pitchFamily="2" charset="-122"/>
                <a:cs typeface="Arial" pitchFamily="34" charset="0"/>
              </a:rPr>
              <a:t>corporate</a:t>
            </a:r>
            <a:r>
              <a:rPr lang="fr-FR" sz="800" b="0" i="1" cap="none" baseline="0" dirty="0">
                <a:solidFill>
                  <a:schemeClr val="bg1"/>
                </a:solidFill>
                <a:latin typeface="+mj-lt"/>
                <a:ea typeface="SimSun" pitchFamily="2" charset="-122"/>
                <a:cs typeface="Arial" pitchFamily="34" charset="0"/>
              </a:rPr>
              <a:t> profile © </a:t>
            </a:r>
          </a:p>
        </p:txBody>
      </p:sp>
      <p:sp>
        <p:nvSpPr>
          <p:cNvPr id="7" name="TextBox 6">
            <a:extLst>
              <a:ext uri="{FF2B5EF4-FFF2-40B4-BE49-F238E27FC236}">
                <a16:creationId xmlns:a16="http://schemas.microsoft.com/office/drawing/2014/main" id="{C581958F-BACB-41FA-84A9-422B69453C25}"/>
              </a:ext>
            </a:extLst>
          </p:cNvPr>
          <p:cNvSpPr txBox="1"/>
          <p:nvPr userDrawn="1"/>
        </p:nvSpPr>
        <p:spPr>
          <a:xfrm>
            <a:off x="8616111" y="4860563"/>
            <a:ext cx="733061" cy="183255"/>
          </a:xfrm>
          <a:prstGeom prst="rect">
            <a:avLst/>
          </a:prstGeom>
          <a:noFill/>
        </p:spPr>
        <p:txBody>
          <a:bodyPr wrap="square" rtlCol="0">
            <a:spAutoFit/>
          </a:bodyPr>
          <a:lstStyle/>
          <a:p>
            <a:pPr defTabSz="257243" fontAlgn="auto">
              <a:spcBef>
                <a:spcPts val="0"/>
              </a:spcBef>
              <a:spcAft>
                <a:spcPts val="0"/>
              </a:spcAft>
            </a:pPr>
            <a:fld id="{192EA932-7F39-4551-9A19-06E83D51CC48}" type="slidenum">
              <a:rPr lang="en-US" sz="591" smtClean="0">
                <a:solidFill>
                  <a:schemeClr val="accent4"/>
                </a:solidFill>
                <a:latin typeface="Calibri"/>
              </a:rPr>
              <a:pPr defTabSz="257243" fontAlgn="auto">
                <a:spcBef>
                  <a:spcPts val="0"/>
                </a:spcBef>
                <a:spcAft>
                  <a:spcPts val="0"/>
                </a:spcAft>
              </a:pPr>
              <a:t>‹#›</a:t>
            </a:fld>
            <a:endParaRPr lang="en-US" sz="591" dirty="0">
              <a:solidFill>
                <a:schemeClr val="accent4"/>
              </a:solidFill>
              <a:latin typeface="Calibri"/>
            </a:endParaRPr>
          </a:p>
        </p:txBody>
      </p:sp>
      <p:pic>
        <p:nvPicPr>
          <p:cNvPr id="9" name="Picture 8">
            <a:extLst>
              <a:ext uri="{FF2B5EF4-FFF2-40B4-BE49-F238E27FC236}">
                <a16:creationId xmlns:a16="http://schemas.microsoft.com/office/drawing/2014/main" id="{66A693F6-AF30-4AEB-89EC-186A5B18C8C5}"/>
              </a:ext>
            </a:extLst>
          </p:cNvPr>
          <p:cNvPicPr>
            <a:picLocks noChangeAspect="1"/>
          </p:cNvPicPr>
          <p:nvPr userDrawn="1"/>
        </p:nvPicPr>
        <p:blipFill rotWithShape="1">
          <a:blip r:embed="rId14" cstate="print">
            <a:extLst>
              <a:ext uri="{28A0092B-C50C-407E-A947-70E740481C1C}">
                <a14:useLocalDpi xmlns:a14="http://schemas.microsoft.com/office/drawing/2010/main" val="0"/>
              </a:ext>
            </a:extLst>
          </a:blip>
          <a:srcRect t="18027" b="18027"/>
          <a:stretch/>
        </p:blipFill>
        <p:spPr>
          <a:xfrm>
            <a:off x="131644" y="4822825"/>
            <a:ext cx="554028" cy="251536"/>
          </a:xfrm>
          <a:prstGeom prst="rect">
            <a:avLst/>
          </a:prstGeom>
        </p:spPr>
      </p:pic>
    </p:spTree>
    <p:extLst>
      <p:ext uri="{BB962C8B-B14F-4D97-AF65-F5344CB8AC3E}">
        <p14:creationId xmlns:p14="http://schemas.microsoft.com/office/powerpoint/2010/main" val="2527957034"/>
      </p:ext>
    </p:extLst>
  </p:cSld>
  <p:clrMap bg1="lt1" tx1="dk1" bg2="lt2" tx2="dk2" accent1="accent1" accent2="accent2" accent3="accent3" accent4="accent4" accent5="accent5" accent6="accent6" hlink="hlink" folHlink="folHlink"/>
  <p:sldLayoutIdLst>
    <p:sldLayoutId id="2147483893" r:id="rId1"/>
    <p:sldLayoutId id="2147483894" r:id="rId2"/>
    <p:sldLayoutId id="2147483910" r:id="rId3"/>
    <p:sldLayoutId id="2147483906" r:id="rId4"/>
    <p:sldLayoutId id="2147483905" r:id="rId5"/>
    <p:sldLayoutId id="2147483895" r:id="rId6"/>
    <p:sldLayoutId id="2147483896" r:id="rId7"/>
    <p:sldLayoutId id="2147483897" r:id="rId8"/>
    <p:sldLayoutId id="2147483898" r:id="rId9"/>
    <p:sldLayoutId id="2147483899" r:id="rId10"/>
    <p:sldLayoutId id="2147483900" r:id="rId11"/>
    <p:sldLayoutId id="2147483903" r:id="rId12"/>
  </p:sldLayoutIdLst>
  <p:txStyles>
    <p:titleStyle>
      <a:lvl1pPr algn="ctr" defTabSz="192933" rtl="0" eaLnBrk="1" latinLnBrk="0" hangingPunct="1">
        <a:spcBef>
          <a:spcPct val="0"/>
        </a:spcBef>
        <a:buNone/>
        <a:defRPr sz="1857" kern="1200">
          <a:solidFill>
            <a:schemeClr val="tx1"/>
          </a:solidFill>
          <a:latin typeface="+mj-lt"/>
          <a:ea typeface="+mj-ea"/>
          <a:cs typeface="+mj-cs"/>
        </a:defRPr>
      </a:lvl1pPr>
    </p:titleStyle>
    <p:bodyStyle>
      <a:lvl1pPr marL="144700" indent="-144700" algn="l" defTabSz="192933" rtl="0" eaLnBrk="1" latinLnBrk="0" hangingPunct="1">
        <a:spcBef>
          <a:spcPct val="20000"/>
        </a:spcBef>
        <a:buFont typeface="Arial"/>
        <a:buChar char="•"/>
        <a:defRPr sz="1350" kern="1200">
          <a:solidFill>
            <a:schemeClr val="tx1"/>
          </a:solidFill>
          <a:latin typeface="+mn-lt"/>
          <a:ea typeface="+mn-ea"/>
          <a:cs typeface="+mn-cs"/>
        </a:defRPr>
      </a:lvl1pPr>
      <a:lvl2pPr marL="313516" indent="-120584" algn="l" defTabSz="192933" rtl="0" eaLnBrk="1" latinLnBrk="0" hangingPunct="1">
        <a:spcBef>
          <a:spcPct val="20000"/>
        </a:spcBef>
        <a:buFont typeface="Arial"/>
        <a:buChar char="–"/>
        <a:defRPr sz="1181" kern="1200">
          <a:solidFill>
            <a:schemeClr val="tx1"/>
          </a:solidFill>
          <a:latin typeface="+mn-lt"/>
          <a:ea typeface="+mn-ea"/>
          <a:cs typeface="+mn-cs"/>
        </a:defRPr>
      </a:lvl2pPr>
      <a:lvl3pPr marL="482332" indent="-96467" algn="l" defTabSz="192933" rtl="0" eaLnBrk="1" latinLnBrk="0" hangingPunct="1">
        <a:spcBef>
          <a:spcPct val="20000"/>
        </a:spcBef>
        <a:buFont typeface="Arial"/>
        <a:buChar char="•"/>
        <a:defRPr sz="1013" kern="1200">
          <a:solidFill>
            <a:schemeClr val="tx1"/>
          </a:solidFill>
          <a:latin typeface="+mn-lt"/>
          <a:ea typeface="+mn-ea"/>
          <a:cs typeface="+mn-cs"/>
        </a:defRPr>
      </a:lvl3pPr>
      <a:lvl4pPr marL="675265" indent="-96467" algn="l" defTabSz="192933" rtl="0" eaLnBrk="1" latinLnBrk="0" hangingPunct="1">
        <a:spcBef>
          <a:spcPct val="20000"/>
        </a:spcBef>
        <a:buFont typeface="Arial"/>
        <a:buChar char="–"/>
        <a:defRPr sz="844" kern="1200">
          <a:solidFill>
            <a:schemeClr val="tx1"/>
          </a:solidFill>
          <a:latin typeface="+mn-lt"/>
          <a:ea typeface="+mn-ea"/>
          <a:cs typeface="+mn-cs"/>
        </a:defRPr>
      </a:lvl4pPr>
      <a:lvl5pPr marL="868197" indent="-96467" algn="l" defTabSz="192933" rtl="0" eaLnBrk="1" latinLnBrk="0" hangingPunct="1">
        <a:spcBef>
          <a:spcPct val="20000"/>
        </a:spcBef>
        <a:buFont typeface="Arial"/>
        <a:buChar char="»"/>
        <a:defRPr sz="844" kern="1200">
          <a:solidFill>
            <a:schemeClr val="tx1"/>
          </a:solidFill>
          <a:latin typeface="+mn-lt"/>
          <a:ea typeface="+mn-ea"/>
          <a:cs typeface="+mn-cs"/>
        </a:defRPr>
      </a:lvl5pPr>
      <a:lvl6pPr marL="1061130" indent="-96467" algn="l" defTabSz="192933" rtl="0" eaLnBrk="1" latinLnBrk="0" hangingPunct="1">
        <a:spcBef>
          <a:spcPct val="20000"/>
        </a:spcBef>
        <a:buFont typeface="Arial"/>
        <a:buChar char="•"/>
        <a:defRPr sz="844" kern="1200">
          <a:solidFill>
            <a:schemeClr val="tx1"/>
          </a:solidFill>
          <a:latin typeface="+mn-lt"/>
          <a:ea typeface="+mn-ea"/>
          <a:cs typeface="+mn-cs"/>
        </a:defRPr>
      </a:lvl6pPr>
      <a:lvl7pPr marL="1254062" indent="-96467" algn="l" defTabSz="192933" rtl="0" eaLnBrk="1" latinLnBrk="0" hangingPunct="1">
        <a:spcBef>
          <a:spcPct val="20000"/>
        </a:spcBef>
        <a:buFont typeface="Arial"/>
        <a:buChar char="•"/>
        <a:defRPr sz="844" kern="1200">
          <a:solidFill>
            <a:schemeClr val="tx1"/>
          </a:solidFill>
          <a:latin typeface="+mn-lt"/>
          <a:ea typeface="+mn-ea"/>
          <a:cs typeface="+mn-cs"/>
        </a:defRPr>
      </a:lvl7pPr>
      <a:lvl8pPr marL="1446995" indent="-96467" algn="l" defTabSz="192933" rtl="0" eaLnBrk="1" latinLnBrk="0" hangingPunct="1">
        <a:spcBef>
          <a:spcPct val="20000"/>
        </a:spcBef>
        <a:buFont typeface="Arial"/>
        <a:buChar char="•"/>
        <a:defRPr sz="844" kern="1200">
          <a:solidFill>
            <a:schemeClr val="tx1"/>
          </a:solidFill>
          <a:latin typeface="+mn-lt"/>
          <a:ea typeface="+mn-ea"/>
          <a:cs typeface="+mn-cs"/>
        </a:defRPr>
      </a:lvl8pPr>
      <a:lvl9pPr marL="1639928" indent="-96467" algn="l" defTabSz="192933" rtl="0" eaLnBrk="1" latinLnBrk="0" hangingPunct="1">
        <a:spcBef>
          <a:spcPct val="20000"/>
        </a:spcBef>
        <a:buFont typeface="Arial"/>
        <a:buChar char="•"/>
        <a:defRPr sz="844" kern="1200">
          <a:solidFill>
            <a:schemeClr val="tx1"/>
          </a:solidFill>
          <a:latin typeface="+mn-lt"/>
          <a:ea typeface="+mn-ea"/>
          <a:cs typeface="+mn-cs"/>
        </a:defRPr>
      </a:lvl9pPr>
    </p:bodyStyle>
    <p:otherStyle>
      <a:defPPr>
        <a:defRPr lang="fr-FR"/>
      </a:defPPr>
      <a:lvl1pPr marL="0" algn="l" defTabSz="192933" rtl="0" eaLnBrk="1" latinLnBrk="0" hangingPunct="1">
        <a:defRPr sz="760" kern="1200">
          <a:solidFill>
            <a:schemeClr val="tx1"/>
          </a:solidFill>
          <a:latin typeface="+mn-lt"/>
          <a:ea typeface="+mn-ea"/>
          <a:cs typeface="+mn-cs"/>
        </a:defRPr>
      </a:lvl1pPr>
      <a:lvl2pPr marL="192933" algn="l" defTabSz="192933" rtl="0" eaLnBrk="1" latinLnBrk="0" hangingPunct="1">
        <a:defRPr sz="760" kern="1200">
          <a:solidFill>
            <a:schemeClr val="tx1"/>
          </a:solidFill>
          <a:latin typeface="+mn-lt"/>
          <a:ea typeface="+mn-ea"/>
          <a:cs typeface="+mn-cs"/>
        </a:defRPr>
      </a:lvl2pPr>
      <a:lvl3pPr marL="385865" algn="l" defTabSz="192933" rtl="0" eaLnBrk="1" latinLnBrk="0" hangingPunct="1">
        <a:defRPr sz="760" kern="1200">
          <a:solidFill>
            <a:schemeClr val="tx1"/>
          </a:solidFill>
          <a:latin typeface="+mn-lt"/>
          <a:ea typeface="+mn-ea"/>
          <a:cs typeface="+mn-cs"/>
        </a:defRPr>
      </a:lvl3pPr>
      <a:lvl4pPr marL="578798" algn="l" defTabSz="192933" rtl="0" eaLnBrk="1" latinLnBrk="0" hangingPunct="1">
        <a:defRPr sz="760" kern="1200">
          <a:solidFill>
            <a:schemeClr val="tx1"/>
          </a:solidFill>
          <a:latin typeface="+mn-lt"/>
          <a:ea typeface="+mn-ea"/>
          <a:cs typeface="+mn-cs"/>
        </a:defRPr>
      </a:lvl4pPr>
      <a:lvl5pPr marL="771731" algn="l" defTabSz="192933" rtl="0" eaLnBrk="1" latinLnBrk="0" hangingPunct="1">
        <a:defRPr sz="760" kern="1200">
          <a:solidFill>
            <a:schemeClr val="tx1"/>
          </a:solidFill>
          <a:latin typeface="+mn-lt"/>
          <a:ea typeface="+mn-ea"/>
          <a:cs typeface="+mn-cs"/>
        </a:defRPr>
      </a:lvl5pPr>
      <a:lvl6pPr marL="964664" algn="l" defTabSz="192933" rtl="0" eaLnBrk="1" latinLnBrk="0" hangingPunct="1">
        <a:defRPr sz="760" kern="1200">
          <a:solidFill>
            <a:schemeClr val="tx1"/>
          </a:solidFill>
          <a:latin typeface="+mn-lt"/>
          <a:ea typeface="+mn-ea"/>
          <a:cs typeface="+mn-cs"/>
        </a:defRPr>
      </a:lvl6pPr>
      <a:lvl7pPr marL="1157596" algn="l" defTabSz="192933" rtl="0" eaLnBrk="1" latinLnBrk="0" hangingPunct="1">
        <a:defRPr sz="760" kern="1200">
          <a:solidFill>
            <a:schemeClr val="tx1"/>
          </a:solidFill>
          <a:latin typeface="+mn-lt"/>
          <a:ea typeface="+mn-ea"/>
          <a:cs typeface="+mn-cs"/>
        </a:defRPr>
      </a:lvl7pPr>
      <a:lvl8pPr marL="1350529" algn="l" defTabSz="192933" rtl="0" eaLnBrk="1" latinLnBrk="0" hangingPunct="1">
        <a:defRPr sz="760" kern="1200">
          <a:solidFill>
            <a:schemeClr val="tx1"/>
          </a:solidFill>
          <a:latin typeface="+mn-lt"/>
          <a:ea typeface="+mn-ea"/>
          <a:cs typeface="+mn-cs"/>
        </a:defRPr>
      </a:lvl8pPr>
      <a:lvl9pPr marL="1543462" algn="l" defTabSz="192933" rtl="0" eaLnBrk="1" latinLnBrk="0" hangingPunct="1">
        <a:defRPr sz="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hyperlink" Target="https://docs.quandl.com/docs/r-installation" TargetMode="External"/><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7.png"/><Relationship Id="rId7" Type="http://schemas.openxmlformats.org/officeDocument/2006/relationships/image" Target="../media/image15.png"/><Relationship Id="rId2" Type="http://schemas.openxmlformats.org/officeDocument/2006/relationships/hyperlink" Target="https://docs.quandl.com/docs/r-installation" TargetMode="Externa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9.png"/><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243534" y="2001216"/>
            <a:ext cx="4174957" cy="940642"/>
          </a:xfrm>
          <a:prstGeom prst="rect">
            <a:avLst/>
          </a:prstGeom>
        </p:spPr>
        <p:txBody>
          <a:bodyPr/>
          <a:lstStyle/>
          <a:p>
            <a:pPr defTabSz="692944">
              <a:spcAft>
                <a:spcPct val="50000"/>
              </a:spcAft>
              <a:buClr>
                <a:srgbClr val="0099CC"/>
              </a:buClr>
            </a:pPr>
            <a:r>
              <a:rPr lang="en-US" sz="2800" cap="small" dirty="0" smtClean="0">
                <a:solidFill>
                  <a:schemeClr val="accent3"/>
                </a:solidFill>
                <a:ea typeface="SimSun" pitchFamily="2" charset="-122"/>
                <a:cs typeface="Arial" pitchFamily="34" charset="0"/>
              </a:rPr>
              <a:t>Inspection of the macroeconomic impact on firms’ healthcare</a:t>
            </a:r>
            <a:endParaRPr lang="en-US" sz="2800" cap="small" dirty="0">
              <a:solidFill>
                <a:schemeClr val="accent3"/>
              </a:solidFill>
              <a:latin typeface="Tahoma" panose="020B0604030504040204" pitchFamily="34" charset="0"/>
              <a:ea typeface="Tahoma" panose="020B0604030504040204" pitchFamily="34" charset="0"/>
              <a:cs typeface="Tahoma" panose="020B0604030504040204" pitchFamily="34" charset="0"/>
            </a:endParaRPr>
          </a:p>
        </p:txBody>
      </p:sp>
      <p:sp>
        <p:nvSpPr>
          <p:cNvPr id="2" name="Rectangle 1">
            <a:extLst>
              <a:ext uri="{FF2B5EF4-FFF2-40B4-BE49-F238E27FC236}">
                <a16:creationId xmlns:a16="http://schemas.microsoft.com/office/drawing/2014/main" id="{1B6D67F4-CDE7-4CF1-AF79-0968836311E7}"/>
              </a:ext>
            </a:extLst>
          </p:cNvPr>
          <p:cNvSpPr/>
          <p:nvPr/>
        </p:nvSpPr>
        <p:spPr bwMode="gray">
          <a:xfrm>
            <a:off x="0" y="4719484"/>
            <a:ext cx="9144000" cy="424016"/>
          </a:xfrm>
          <a:prstGeom prst="rect">
            <a:avLst/>
          </a:prstGeom>
          <a:solidFill>
            <a:srgbClr val="00242E"/>
          </a:solidFill>
          <a:ln w="19050" algn="ctr">
            <a:noFill/>
            <a:round/>
            <a:headEnd/>
            <a:tailEnd/>
          </a:ln>
          <a:effectLst>
            <a:outerShdw dist="35921" dir="2700000" algn="ctr" rotWithShape="0">
              <a:srgbClr val="B4B4B4"/>
            </a:outerShdw>
          </a:effectLst>
        </p:spPr>
        <p:txBody>
          <a:bodyPr wrap="none" lIns="91854" tIns="45922" rIns="91854" bIns="45922" rtlCol="0" anchor="ctr"/>
          <a:lstStyle/>
          <a:p>
            <a:pPr defTabSz="923925">
              <a:spcAft>
                <a:spcPct val="50000"/>
              </a:spcAft>
              <a:buClr>
                <a:srgbClr val="0099CC"/>
              </a:buClr>
              <a:buFont typeface="Wingdings" pitchFamily="2" charset="2"/>
              <a:buNone/>
            </a:pPr>
            <a:endParaRPr lang="fr-FR" sz="1200" i="1" dirty="0">
              <a:solidFill>
                <a:schemeClr val="accent3"/>
              </a:solidFill>
              <a:latin typeface="+mj-lt"/>
              <a:ea typeface="SimSun" pitchFamily="2" charset="-122"/>
              <a:cs typeface="Arial" pitchFamily="34" charset="0"/>
            </a:endParaRPr>
          </a:p>
        </p:txBody>
      </p:sp>
    </p:spTree>
    <p:extLst>
      <p:ext uri="{BB962C8B-B14F-4D97-AF65-F5344CB8AC3E}">
        <p14:creationId xmlns:p14="http://schemas.microsoft.com/office/powerpoint/2010/main" val="250915844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a:extLst>
              <a:ext uri="{FF2B5EF4-FFF2-40B4-BE49-F238E27FC236}">
                <a16:creationId xmlns:a16="http://schemas.microsoft.com/office/drawing/2014/main" id="{B40B5CC2-C1D6-437C-A49D-731B1755C484}"/>
              </a:ext>
            </a:extLst>
          </p:cNvPr>
          <p:cNvSpPr>
            <a:spLocks noGrp="1"/>
          </p:cNvSpPr>
          <p:nvPr>
            <p:ph type="title"/>
          </p:nvPr>
        </p:nvSpPr>
        <p:spPr>
          <a:xfrm>
            <a:off x="173413" y="150139"/>
            <a:ext cx="6826460" cy="454106"/>
          </a:xfrm>
        </p:spPr>
        <p:txBody>
          <a:bodyPr/>
          <a:lstStyle/>
          <a:p>
            <a:r>
              <a:rPr lang="en-US" dirty="0" err="1" smtClean="0"/>
              <a:t>Quandl</a:t>
            </a:r>
            <a:r>
              <a:rPr lang="en-US" dirty="0" smtClean="0"/>
              <a:t> as source of data retrieval </a:t>
            </a:r>
            <a:endParaRPr lang="en-US" dirty="0"/>
          </a:p>
        </p:txBody>
      </p:sp>
      <p:pic>
        <p:nvPicPr>
          <p:cNvPr id="7" name="Picture 6"/>
          <p:cNvPicPr>
            <a:picLocks noChangeAspect="1"/>
          </p:cNvPicPr>
          <p:nvPr/>
        </p:nvPicPr>
        <p:blipFill>
          <a:blip r:embed="rId2"/>
          <a:stretch>
            <a:fillRect/>
          </a:stretch>
        </p:blipFill>
        <p:spPr>
          <a:xfrm>
            <a:off x="548475" y="823410"/>
            <a:ext cx="8448858" cy="485775"/>
          </a:xfrm>
          <a:prstGeom prst="rect">
            <a:avLst/>
          </a:prstGeom>
        </p:spPr>
      </p:pic>
      <p:sp>
        <p:nvSpPr>
          <p:cNvPr id="16" name="Left Arrow 15"/>
          <p:cNvSpPr/>
          <p:nvPr/>
        </p:nvSpPr>
        <p:spPr bwMode="gray">
          <a:xfrm>
            <a:off x="3989029" y="972066"/>
            <a:ext cx="483257" cy="216310"/>
          </a:xfrm>
          <a:prstGeom prst="leftArrow">
            <a:avLst/>
          </a:prstGeom>
          <a:noFill/>
          <a:ln w="19050" algn="ctr">
            <a:solidFill>
              <a:schemeClr val="bg1"/>
            </a:solidFill>
            <a:round/>
            <a:headEnd/>
            <a:tailEnd/>
          </a:ln>
          <a:effectLst>
            <a:outerShdw dist="35921" dir="2700000" algn="ctr" rotWithShape="0">
              <a:srgbClr val="B4B4B4"/>
            </a:outerShdw>
          </a:effectLst>
        </p:spPr>
        <p:txBody>
          <a:bodyPr wrap="none" lIns="91854" tIns="45922" rIns="91854" bIns="45922" rtlCol="0" anchor="ctr"/>
          <a:lstStyle/>
          <a:p>
            <a:pPr algn="ctr" defTabSz="923925">
              <a:spcAft>
                <a:spcPct val="50000"/>
              </a:spcAft>
              <a:buClr>
                <a:srgbClr val="0099CC"/>
              </a:buClr>
              <a:buFont typeface="Wingdings" pitchFamily="2" charset="2"/>
              <a:buNone/>
            </a:pPr>
            <a:endParaRPr lang="fr-FR" sz="1600" dirty="0" smtClean="0">
              <a:solidFill>
                <a:schemeClr val="bg1"/>
              </a:solidFill>
              <a:latin typeface="+mj-lt"/>
              <a:ea typeface="SimSun" pitchFamily="2" charset="-122"/>
              <a:cs typeface="Arial" pitchFamily="34" charset="0"/>
            </a:endParaRPr>
          </a:p>
        </p:txBody>
      </p:sp>
      <p:pic>
        <p:nvPicPr>
          <p:cNvPr id="17" name="Picture 16"/>
          <p:cNvPicPr>
            <a:picLocks noChangeAspect="1"/>
          </p:cNvPicPr>
          <p:nvPr/>
        </p:nvPicPr>
        <p:blipFill rotWithShape="1">
          <a:blip r:embed="rId3"/>
          <a:srcRect t="2989" r="5598" b="5637"/>
          <a:stretch/>
        </p:blipFill>
        <p:spPr>
          <a:xfrm>
            <a:off x="541591" y="1309184"/>
            <a:ext cx="8455742" cy="2349910"/>
          </a:xfrm>
          <a:prstGeom prst="rect">
            <a:avLst/>
          </a:prstGeom>
        </p:spPr>
      </p:pic>
      <p:sp>
        <p:nvSpPr>
          <p:cNvPr id="18" name="Oval 17"/>
          <p:cNvSpPr/>
          <p:nvPr/>
        </p:nvSpPr>
        <p:spPr bwMode="gray">
          <a:xfrm>
            <a:off x="541591" y="2121511"/>
            <a:ext cx="776748" cy="442099"/>
          </a:xfrm>
          <a:prstGeom prst="ellipse">
            <a:avLst/>
          </a:prstGeom>
          <a:noFill/>
          <a:ln w="38100" algn="ctr">
            <a:solidFill>
              <a:srgbClr val="FF0000"/>
            </a:solidFill>
            <a:round/>
            <a:headEnd/>
            <a:tailEnd/>
          </a:ln>
          <a:effectLst>
            <a:outerShdw dist="35921" dir="2700000" algn="ctr" rotWithShape="0">
              <a:srgbClr val="B4B4B4"/>
            </a:outerShdw>
          </a:effectLst>
        </p:spPr>
        <p:txBody>
          <a:bodyPr wrap="none" lIns="91854" tIns="45922" rIns="91854" bIns="45922" rtlCol="0" anchor="ctr"/>
          <a:lstStyle/>
          <a:p>
            <a:pPr algn="ctr" defTabSz="923925">
              <a:spcAft>
                <a:spcPct val="50000"/>
              </a:spcAft>
              <a:buClr>
                <a:srgbClr val="0099CC"/>
              </a:buClr>
              <a:buFont typeface="Wingdings" pitchFamily="2" charset="2"/>
              <a:buNone/>
            </a:pPr>
            <a:endParaRPr lang="fr-FR" sz="1600" dirty="0" smtClean="0">
              <a:solidFill>
                <a:schemeClr val="bg1"/>
              </a:solidFill>
              <a:latin typeface="+mj-lt"/>
              <a:ea typeface="SimSun" pitchFamily="2" charset="-122"/>
              <a:cs typeface="Arial" pitchFamily="34" charset="0"/>
            </a:endParaRPr>
          </a:p>
        </p:txBody>
      </p:sp>
      <p:sp>
        <p:nvSpPr>
          <p:cNvPr id="19" name="Left Arrow 18"/>
          <p:cNvSpPr/>
          <p:nvPr/>
        </p:nvSpPr>
        <p:spPr bwMode="gray">
          <a:xfrm>
            <a:off x="1580203" y="2695600"/>
            <a:ext cx="483257" cy="216310"/>
          </a:xfrm>
          <a:prstGeom prst="leftArrow">
            <a:avLst/>
          </a:prstGeom>
          <a:solidFill>
            <a:srgbClr val="FF0000"/>
          </a:solidFill>
          <a:ln w="19050" algn="ctr">
            <a:solidFill>
              <a:schemeClr val="bg1"/>
            </a:solidFill>
            <a:round/>
            <a:headEnd/>
            <a:tailEnd/>
          </a:ln>
          <a:effectLst>
            <a:outerShdw dist="35921" dir="2700000" algn="ctr" rotWithShape="0">
              <a:srgbClr val="B4B4B4"/>
            </a:outerShdw>
          </a:effectLst>
        </p:spPr>
        <p:txBody>
          <a:bodyPr wrap="none" lIns="91854" tIns="45922" rIns="91854" bIns="45922" rtlCol="0" anchor="ctr"/>
          <a:lstStyle/>
          <a:p>
            <a:pPr algn="ctr" defTabSz="923925">
              <a:spcAft>
                <a:spcPct val="50000"/>
              </a:spcAft>
              <a:buClr>
                <a:srgbClr val="0099CC"/>
              </a:buClr>
              <a:buFont typeface="Wingdings" pitchFamily="2" charset="2"/>
              <a:buNone/>
            </a:pPr>
            <a:endParaRPr lang="fr-FR" sz="1600" dirty="0" smtClean="0">
              <a:solidFill>
                <a:schemeClr val="bg1"/>
              </a:solidFill>
              <a:latin typeface="+mj-lt"/>
              <a:ea typeface="SimSun" pitchFamily="2" charset="-122"/>
              <a:cs typeface="Arial" pitchFamily="34" charset="0"/>
            </a:endParaRPr>
          </a:p>
        </p:txBody>
      </p:sp>
      <p:pic>
        <p:nvPicPr>
          <p:cNvPr id="20" name="Picture 19"/>
          <p:cNvPicPr>
            <a:picLocks noChangeAspect="1"/>
          </p:cNvPicPr>
          <p:nvPr/>
        </p:nvPicPr>
        <p:blipFill rotWithShape="1">
          <a:blip r:embed="rId4"/>
          <a:srcRect t="27906" r="54501" b="16561"/>
          <a:stretch/>
        </p:blipFill>
        <p:spPr>
          <a:xfrm>
            <a:off x="551262" y="3684400"/>
            <a:ext cx="3679396" cy="1026160"/>
          </a:xfrm>
          <a:prstGeom prst="rect">
            <a:avLst/>
          </a:prstGeom>
        </p:spPr>
      </p:pic>
      <p:sp>
        <p:nvSpPr>
          <p:cNvPr id="21" name="Left Arrow 20"/>
          <p:cNvSpPr/>
          <p:nvPr/>
        </p:nvSpPr>
        <p:spPr bwMode="gray">
          <a:xfrm>
            <a:off x="2127247" y="3788092"/>
            <a:ext cx="483257" cy="145289"/>
          </a:xfrm>
          <a:prstGeom prst="leftArrow">
            <a:avLst/>
          </a:prstGeom>
          <a:noFill/>
          <a:ln w="19050" algn="ctr">
            <a:solidFill>
              <a:schemeClr val="bg1"/>
            </a:solidFill>
            <a:round/>
            <a:headEnd/>
            <a:tailEnd/>
          </a:ln>
          <a:effectLst>
            <a:outerShdw dist="35921" dir="2700000" algn="ctr" rotWithShape="0">
              <a:srgbClr val="B4B4B4"/>
            </a:outerShdw>
          </a:effectLst>
        </p:spPr>
        <p:txBody>
          <a:bodyPr wrap="none" lIns="91854" tIns="45922" rIns="91854" bIns="45922" rtlCol="0" anchor="ctr"/>
          <a:lstStyle/>
          <a:p>
            <a:pPr algn="ctr" defTabSz="923925">
              <a:spcAft>
                <a:spcPct val="50000"/>
              </a:spcAft>
              <a:buClr>
                <a:srgbClr val="0099CC"/>
              </a:buClr>
              <a:buFont typeface="Wingdings" pitchFamily="2" charset="2"/>
              <a:buNone/>
            </a:pPr>
            <a:endParaRPr lang="fr-FR" sz="1600" dirty="0" smtClean="0">
              <a:solidFill>
                <a:schemeClr val="bg1"/>
              </a:solidFill>
              <a:latin typeface="+mj-lt"/>
              <a:ea typeface="SimSun" pitchFamily="2" charset="-122"/>
              <a:cs typeface="Arial" pitchFamily="34" charset="0"/>
            </a:endParaRPr>
          </a:p>
        </p:txBody>
      </p:sp>
      <p:sp>
        <p:nvSpPr>
          <p:cNvPr id="22" name="Rectangle 21"/>
          <p:cNvSpPr/>
          <p:nvPr/>
        </p:nvSpPr>
        <p:spPr bwMode="gray">
          <a:xfrm rot="16200000">
            <a:off x="11400" y="812012"/>
            <a:ext cx="485775" cy="508570"/>
          </a:xfrm>
          <a:prstGeom prst="rect">
            <a:avLst/>
          </a:prstGeom>
          <a:solidFill>
            <a:srgbClr val="00242E"/>
          </a:solidFill>
          <a:ln w="19050" algn="ctr">
            <a:noFill/>
            <a:round/>
            <a:headEnd/>
            <a:tailEnd/>
          </a:ln>
          <a:effectLst>
            <a:outerShdw dist="35921" dir="2700000" algn="ctr" rotWithShape="0">
              <a:srgbClr val="B4B4B4"/>
            </a:outerShdw>
          </a:effectLst>
        </p:spPr>
        <p:txBody>
          <a:bodyPr wrap="none" lIns="91854" tIns="45922" rIns="91854" bIns="45922" rtlCol="0" anchor="ctr"/>
          <a:lstStyle/>
          <a:p>
            <a:pPr algn="ctr" defTabSz="923925">
              <a:spcAft>
                <a:spcPct val="50000"/>
              </a:spcAft>
              <a:buClr>
                <a:srgbClr val="0099CC"/>
              </a:buClr>
              <a:buFont typeface="Wingdings" pitchFamily="2" charset="2"/>
              <a:buNone/>
            </a:pPr>
            <a:r>
              <a:rPr lang="fr-FR" sz="1000" dirty="0" smtClean="0">
                <a:solidFill>
                  <a:schemeClr val="bg1"/>
                </a:solidFill>
                <a:latin typeface="+mj-lt"/>
                <a:ea typeface="SimSun" pitchFamily="2" charset="-122"/>
                <a:cs typeface="Arial" pitchFamily="34" charset="0"/>
              </a:rPr>
              <a:t>Quandl </a:t>
            </a:r>
          </a:p>
          <a:p>
            <a:pPr algn="ctr" defTabSz="923925">
              <a:spcAft>
                <a:spcPct val="50000"/>
              </a:spcAft>
              <a:buClr>
                <a:srgbClr val="0099CC"/>
              </a:buClr>
              <a:buFont typeface="Wingdings" pitchFamily="2" charset="2"/>
              <a:buNone/>
            </a:pPr>
            <a:r>
              <a:rPr lang="fr-FR" sz="1000" dirty="0" smtClean="0">
                <a:solidFill>
                  <a:schemeClr val="bg1"/>
                </a:solidFill>
                <a:latin typeface="+mj-lt"/>
                <a:ea typeface="SimSun" pitchFamily="2" charset="-122"/>
                <a:cs typeface="Arial" pitchFamily="34" charset="0"/>
              </a:rPr>
              <a:t>it!</a:t>
            </a:r>
          </a:p>
        </p:txBody>
      </p:sp>
      <p:sp>
        <p:nvSpPr>
          <p:cNvPr id="23" name="Rectangle 22"/>
          <p:cNvSpPr/>
          <p:nvPr/>
        </p:nvSpPr>
        <p:spPr bwMode="gray">
          <a:xfrm rot="16200000">
            <a:off x="-895570" y="2257086"/>
            <a:ext cx="2295448" cy="508570"/>
          </a:xfrm>
          <a:prstGeom prst="rect">
            <a:avLst/>
          </a:prstGeom>
          <a:solidFill>
            <a:srgbClr val="00242E"/>
          </a:solidFill>
          <a:ln w="19050" algn="ctr">
            <a:noFill/>
            <a:round/>
            <a:headEnd/>
            <a:tailEnd/>
          </a:ln>
          <a:effectLst>
            <a:outerShdw dist="35921" dir="2700000" algn="ctr" rotWithShape="0">
              <a:srgbClr val="B4B4B4"/>
            </a:outerShdw>
          </a:effectLst>
        </p:spPr>
        <p:txBody>
          <a:bodyPr wrap="none" lIns="91854" tIns="45922" rIns="91854" bIns="45922" rtlCol="0" anchor="ctr"/>
          <a:lstStyle/>
          <a:p>
            <a:pPr algn="ctr" defTabSz="923925">
              <a:spcAft>
                <a:spcPct val="50000"/>
              </a:spcAft>
              <a:buClr>
                <a:srgbClr val="0099CC"/>
              </a:buClr>
              <a:buFont typeface="Wingdings" pitchFamily="2" charset="2"/>
              <a:buNone/>
            </a:pPr>
            <a:r>
              <a:rPr lang="fr-FR" sz="1000" dirty="0" smtClean="0">
                <a:solidFill>
                  <a:schemeClr val="bg1"/>
                </a:solidFill>
                <a:latin typeface="+mj-lt"/>
                <a:ea typeface="SimSun" pitchFamily="2" charset="-122"/>
                <a:cs typeface="Arial" pitchFamily="34" charset="0"/>
              </a:rPr>
              <a:t>Select timeseries </a:t>
            </a:r>
          </a:p>
          <a:p>
            <a:pPr algn="ctr" defTabSz="923925">
              <a:spcAft>
                <a:spcPct val="50000"/>
              </a:spcAft>
              <a:buClr>
                <a:srgbClr val="0099CC"/>
              </a:buClr>
              <a:buFont typeface="Wingdings" pitchFamily="2" charset="2"/>
              <a:buNone/>
            </a:pPr>
            <a:r>
              <a:rPr lang="fr-FR" sz="1000" dirty="0">
                <a:solidFill>
                  <a:schemeClr val="bg1"/>
                </a:solidFill>
                <a:latin typeface="+mj-lt"/>
                <a:ea typeface="SimSun" pitchFamily="2" charset="-122"/>
                <a:cs typeface="Arial" pitchFamily="34" charset="0"/>
              </a:rPr>
              <a:t>t</a:t>
            </a:r>
            <a:r>
              <a:rPr lang="fr-FR" sz="1000" dirty="0" smtClean="0">
                <a:solidFill>
                  <a:schemeClr val="bg1"/>
                </a:solidFill>
                <a:latin typeface="+mj-lt"/>
                <a:ea typeface="SimSun" pitchFamily="2" charset="-122"/>
                <a:cs typeface="Arial" pitchFamily="34" charset="0"/>
              </a:rPr>
              <a:t>o retrieve</a:t>
            </a:r>
          </a:p>
        </p:txBody>
      </p:sp>
      <p:sp>
        <p:nvSpPr>
          <p:cNvPr id="24" name="Rectangle 23"/>
          <p:cNvSpPr/>
          <p:nvPr/>
        </p:nvSpPr>
        <p:spPr bwMode="gray">
          <a:xfrm rot="16200000">
            <a:off x="-258795" y="3943196"/>
            <a:ext cx="1026161" cy="508570"/>
          </a:xfrm>
          <a:prstGeom prst="rect">
            <a:avLst/>
          </a:prstGeom>
          <a:solidFill>
            <a:srgbClr val="00242E"/>
          </a:solidFill>
          <a:ln w="19050" algn="ctr">
            <a:noFill/>
            <a:round/>
            <a:headEnd/>
            <a:tailEnd/>
          </a:ln>
          <a:effectLst>
            <a:outerShdw dist="35921" dir="2700000" algn="ctr" rotWithShape="0">
              <a:srgbClr val="B4B4B4"/>
            </a:outerShdw>
          </a:effectLst>
        </p:spPr>
        <p:txBody>
          <a:bodyPr wrap="none" lIns="91854" tIns="45922" rIns="91854" bIns="45922" rtlCol="0" anchor="ctr"/>
          <a:lstStyle/>
          <a:p>
            <a:pPr algn="ctr" defTabSz="923925">
              <a:spcAft>
                <a:spcPct val="50000"/>
              </a:spcAft>
              <a:buClr>
                <a:srgbClr val="0099CC"/>
              </a:buClr>
              <a:buFont typeface="Wingdings" pitchFamily="2" charset="2"/>
              <a:buNone/>
            </a:pPr>
            <a:r>
              <a:rPr lang="fr-FR" sz="1000" dirty="0" err="1" smtClean="0">
                <a:solidFill>
                  <a:schemeClr val="bg1"/>
                </a:solidFill>
                <a:latin typeface="+mj-lt"/>
                <a:ea typeface="SimSun" pitchFamily="2" charset="-122"/>
                <a:cs typeface="Arial" pitchFamily="34" charset="0"/>
              </a:rPr>
              <a:t>Dig</a:t>
            </a:r>
            <a:r>
              <a:rPr lang="fr-FR" sz="1000" dirty="0" smtClean="0">
                <a:solidFill>
                  <a:schemeClr val="bg1"/>
                </a:solidFill>
                <a:latin typeface="+mj-lt"/>
                <a:ea typeface="SimSun" pitchFamily="2" charset="-122"/>
                <a:cs typeface="Arial" pitchFamily="34" charset="0"/>
              </a:rPr>
              <a:t> up gold </a:t>
            </a:r>
            <a:r>
              <a:rPr lang="fr-FR" sz="1000" dirty="0" err="1" smtClean="0">
                <a:solidFill>
                  <a:schemeClr val="bg1"/>
                </a:solidFill>
                <a:latin typeface="+mj-lt"/>
                <a:ea typeface="SimSun" pitchFamily="2" charset="-122"/>
                <a:cs typeface="Arial" pitchFamily="34" charset="0"/>
              </a:rPr>
              <a:t>from</a:t>
            </a:r>
            <a:endParaRPr lang="fr-FR" sz="1000" dirty="0" smtClean="0">
              <a:solidFill>
                <a:schemeClr val="bg1"/>
              </a:solidFill>
              <a:latin typeface="+mj-lt"/>
              <a:ea typeface="SimSun" pitchFamily="2" charset="-122"/>
              <a:cs typeface="Arial" pitchFamily="34" charset="0"/>
            </a:endParaRPr>
          </a:p>
          <a:p>
            <a:pPr algn="ctr" defTabSz="923925">
              <a:spcAft>
                <a:spcPct val="50000"/>
              </a:spcAft>
              <a:buClr>
                <a:srgbClr val="0099CC"/>
              </a:buClr>
              <a:buFont typeface="Wingdings" pitchFamily="2" charset="2"/>
              <a:buNone/>
            </a:pPr>
            <a:r>
              <a:rPr lang="fr-FR" sz="1000" dirty="0" err="1" smtClean="0">
                <a:solidFill>
                  <a:schemeClr val="bg1"/>
                </a:solidFill>
                <a:latin typeface="+mj-lt"/>
                <a:ea typeface="SimSun" pitchFamily="2" charset="-122"/>
                <a:cs typeface="Arial" pitchFamily="34" charset="0"/>
              </a:rPr>
              <a:t>your</a:t>
            </a:r>
            <a:r>
              <a:rPr lang="fr-FR" sz="1000" dirty="0" smtClean="0">
                <a:solidFill>
                  <a:schemeClr val="bg1"/>
                </a:solidFill>
                <a:latin typeface="+mj-lt"/>
                <a:ea typeface="SimSun" pitchFamily="2" charset="-122"/>
                <a:cs typeface="Arial" pitchFamily="34" charset="0"/>
              </a:rPr>
              <a:t> client</a:t>
            </a:r>
          </a:p>
        </p:txBody>
      </p:sp>
      <p:pic>
        <p:nvPicPr>
          <p:cNvPr id="25" name="Picture 24"/>
          <p:cNvPicPr>
            <a:picLocks noChangeAspect="1"/>
          </p:cNvPicPr>
          <p:nvPr/>
        </p:nvPicPr>
        <p:blipFill rotWithShape="1">
          <a:blip r:embed="rId5"/>
          <a:srcRect l="-1" r="1954" b="46760"/>
          <a:stretch/>
        </p:blipFill>
        <p:spPr>
          <a:xfrm>
            <a:off x="4273350" y="3684399"/>
            <a:ext cx="4723984" cy="995755"/>
          </a:xfrm>
          <a:prstGeom prst="rect">
            <a:avLst/>
          </a:prstGeom>
        </p:spPr>
      </p:pic>
    </p:spTree>
    <p:extLst>
      <p:ext uri="{BB962C8B-B14F-4D97-AF65-F5344CB8AC3E}">
        <p14:creationId xmlns:p14="http://schemas.microsoft.com/office/powerpoint/2010/main" val="13616084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a:extLst>
              <a:ext uri="{FF2B5EF4-FFF2-40B4-BE49-F238E27FC236}">
                <a16:creationId xmlns:a16="http://schemas.microsoft.com/office/drawing/2014/main" id="{B40B5CC2-C1D6-437C-A49D-731B1755C484}"/>
              </a:ext>
            </a:extLst>
          </p:cNvPr>
          <p:cNvSpPr>
            <a:spLocks noGrp="1"/>
          </p:cNvSpPr>
          <p:nvPr>
            <p:ph type="title"/>
          </p:nvPr>
        </p:nvSpPr>
        <p:spPr>
          <a:xfrm>
            <a:off x="173413" y="150139"/>
            <a:ext cx="6826460" cy="454106"/>
          </a:xfrm>
        </p:spPr>
        <p:txBody>
          <a:bodyPr/>
          <a:lstStyle/>
          <a:p>
            <a:r>
              <a:rPr lang="en-US" dirty="0" smtClean="0"/>
              <a:t>Set up R/python client</a:t>
            </a:r>
            <a:endParaRPr lang="en-US" dirty="0"/>
          </a:p>
        </p:txBody>
      </p:sp>
      <p:pic>
        <p:nvPicPr>
          <p:cNvPr id="3" name="Picture 2"/>
          <p:cNvPicPr>
            <a:picLocks noChangeAspect="1"/>
          </p:cNvPicPr>
          <p:nvPr/>
        </p:nvPicPr>
        <p:blipFill>
          <a:blip r:embed="rId2"/>
          <a:stretch>
            <a:fillRect/>
          </a:stretch>
        </p:blipFill>
        <p:spPr>
          <a:xfrm>
            <a:off x="173413" y="2877152"/>
            <a:ext cx="8698806" cy="1847850"/>
          </a:xfrm>
          <a:prstGeom prst="rect">
            <a:avLst/>
          </a:prstGeom>
        </p:spPr>
      </p:pic>
      <p:sp>
        <p:nvSpPr>
          <p:cNvPr id="5" name="Left Arrow 4"/>
          <p:cNvSpPr/>
          <p:nvPr/>
        </p:nvSpPr>
        <p:spPr bwMode="gray">
          <a:xfrm>
            <a:off x="3451608" y="2996218"/>
            <a:ext cx="483257" cy="216310"/>
          </a:xfrm>
          <a:prstGeom prst="leftArrow">
            <a:avLst/>
          </a:prstGeom>
          <a:noFill/>
          <a:ln w="19050" algn="ctr">
            <a:solidFill>
              <a:schemeClr val="bg1"/>
            </a:solidFill>
            <a:round/>
            <a:headEnd/>
            <a:tailEnd/>
          </a:ln>
          <a:effectLst>
            <a:outerShdw dist="35921" dir="2700000" algn="ctr" rotWithShape="0">
              <a:srgbClr val="B4B4B4"/>
            </a:outerShdw>
          </a:effectLst>
        </p:spPr>
        <p:txBody>
          <a:bodyPr wrap="none" lIns="91854" tIns="45922" rIns="91854" bIns="45922" rtlCol="0" anchor="ctr"/>
          <a:lstStyle/>
          <a:p>
            <a:pPr algn="ctr" defTabSz="923925">
              <a:spcAft>
                <a:spcPct val="50000"/>
              </a:spcAft>
              <a:buClr>
                <a:srgbClr val="0099CC"/>
              </a:buClr>
              <a:buFont typeface="Wingdings" pitchFamily="2" charset="2"/>
              <a:buNone/>
            </a:pPr>
            <a:endParaRPr lang="fr-FR" sz="1600" dirty="0" smtClean="0">
              <a:solidFill>
                <a:schemeClr val="bg1"/>
              </a:solidFill>
              <a:latin typeface="+mj-lt"/>
              <a:ea typeface="SimSun" pitchFamily="2" charset="-122"/>
              <a:cs typeface="Arial" pitchFamily="34" charset="0"/>
            </a:endParaRPr>
          </a:p>
        </p:txBody>
      </p:sp>
      <p:sp>
        <p:nvSpPr>
          <p:cNvPr id="4" name="TextBox 3"/>
          <p:cNvSpPr txBox="1"/>
          <p:nvPr/>
        </p:nvSpPr>
        <p:spPr>
          <a:xfrm>
            <a:off x="0" y="783950"/>
            <a:ext cx="3604641" cy="384721"/>
          </a:xfrm>
          <a:prstGeom prst="rect">
            <a:avLst/>
          </a:prstGeom>
          <a:noFill/>
        </p:spPr>
        <p:txBody>
          <a:bodyPr wrap="none" rtlCol="0">
            <a:spAutoFit/>
          </a:bodyPr>
          <a:lstStyle/>
          <a:p>
            <a:r>
              <a:rPr lang="fr-FR" dirty="0" smtClean="0"/>
              <a:t>Check </a:t>
            </a:r>
            <a:r>
              <a:rPr lang="fr-FR" dirty="0" err="1" smtClean="0"/>
              <a:t>this</a:t>
            </a:r>
            <a:r>
              <a:rPr lang="fr-FR" dirty="0" smtClean="0"/>
              <a:t> hyper-</a:t>
            </a:r>
            <a:r>
              <a:rPr lang="fr-FR" dirty="0" err="1" smtClean="0"/>
              <a:t>link</a:t>
            </a:r>
            <a:r>
              <a:rPr lang="fr-FR" dirty="0" smtClean="0"/>
              <a:t>: </a:t>
            </a:r>
            <a:r>
              <a:rPr lang="fr-FR" dirty="0" smtClean="0">
                <a:hlinkClick r:id="rId3"/>
              </a:rPr>
              <a:t>Quandl docs</a:t>
            </a:r>
            <a:r>
              <a:rPr lang="fr-FR" dirty="0" smtClean="0"/>
              <a:t> </a:t>
            </a:r>
            <a:endParaRPr lang="fr-FR" dirty="0"/>
          </a:p>
        </p:txBody>
      </p:sp>
      <p:pic>
        <p:nvPicPr>
          <p:cNvPr id="6" name="Picture 5"/>
          <p:cNvPicPr>
            <a:picLocks noChangeAspect="1"/>
          </p:cNvPicPr>
          <p:nvPr/>
        </p:nvPicPr>
        <p:blipFill>
          <a:blip r:embed="rId4"/>
          <a:stretch>
            <a:fillRect/>
          </a:stretch>
        </p:blipFill>
        <p:spPr>
          <a:xfrm>
            <a:off x="173413" y="1151624"/>
            <a:ext cx="1680910" cy="1617078"/>
          </a:xfrm>
          <a:prstGeom prst="rect">
            <a:avLst/>
          </a:prstGeom>
        </p:spPr>
      </p:pic>
      <p:pic>
        <p:nvPicPr>
          <p:cNvPr id="7" name="Picture 6"/>
          <p:cNvPicPr>
            <a:picLocks noChangeAspect="1"/>
          </p:cNvPicPr>
          <p:nvPr/>
        </p:nvPicPr>
        <p:blipFill>
          <a:blip r:embed="rId5"/>
          <a:stretch>
            <a:fillRect/>
          </a:stretch>
        </p:blipFill>
        <p:spPr>
          <a:xfrm>
            <a:off x="1854323" y="1341853"/>
            <a:ext cx="1914525" cy="828675"/>
          </a:xfrm>
          <a:prstGeom prst="rect">
            <a:avLst/>
          </a:prstGeom>
        </p:spPr>
      </p:pic>
      <p:sp>
        <p:nvSpPr>
          <p:cNvPr id="8" name="TextBox 7"/>
          <p:cNvSpPr txBox="1"/>
          <p:nvPr/>
        </p:nvSpPr>
        <p:spPr>
          <a:xfrm>
            <a:off x="1847584" y="2167543"/>
            <a:ext cx="1966528" cy="600164"/>
          </a:xfrm>
          <a:prstGeom prst="rect">
            <a:avLst/>
          </a:prstGeom>
          <a:noFill/>
        </p:spPr>
        <p:txBody>
          <a:bodyPr wrap="square" rtlCol="0">
            <a:spAutoFit/>
          </a:bodyPr>
          <a:lstStyle/>
          <a:p>
            <a:r>
              <a:rPr lang="en-US" sz="1100" b="1" dirty="0" smtClean="0">
                <a:solidFill>
                  <a:srgbClr val="FF0000"/>
                </a:solidFill>
              </a:rPr>
              <a:t>Data and calls limits for free subscribers! Check authentication window</a:t>
            </a:r>
            <a:endParaRPr lang="en-US" sz="1100" b="1" dirty="0">
              <a:solidFill>
                <a:srgbClr val="FF0000"/>
              </a:solidFill>
            </a:endParaRPr>
          </a:p>
        </p:txBody>
      </p:sp>
      <p:pic>
        <p:nvPicPr>
          <p:cNvPr id="11" name="Picture 10"/>
          <p:cNvPicPr>
            <a:picLocks noChangeAspect="1"/>
          </p:cNvPicPr>
          <p:nvPr/>
        </p:nvPicPr>
        <p:blipFill>
          <a:blip r:embed="rId6"/>
          <a:stretch>
            <a:fillRect/>
          </a:stretch>
        </p:blipFill>
        <p:spPr>
          <a:xfrm>
            <a:off x="5967094" y="-20222"/>
            <a:ext cx="2905125" cy="2724150"/>
          </a:xfrm>
          <a:prstGeom prst="rect">
            <a:avLst/>
          </a:prstGeom>
        </p:spPr>
      </p:pic>
      <p:pic>
        <p:nvPicPr>
          <p:cNvPr id="12" name="Picture 11"/>
          <p:cNvPicPr>
            <a:picLocks noChangeAspect="1"/>
          </p:cNvPicPr>
          <p:nvPr/>
        </p:nvPicPr>
        <p:blipFill rotWithShape="1">
          <a:blip r:embed="rId7"/>
          <a:srcRect l="51342" r="16471"/>
          <a:stretch/>
        </p:blipFill>
        <p:spPr>
          <a:xfrm>
            <a:off x="3689828" y="1962843"/>
            <a:ext cx="2273857" cy="911446"/>
          </a:xfrm>
          <a:prstGeom prst="rect">
            <a:avLst/>
          </a:prstGeom>
        </p:spPr>
      </p:pic>
      <p:pic>
        <p:nvPicPr>
          <p:cNvPr id="13" name="Picture 12"/>
          <p:cNvPicPr>
            <a:picLocks noChangeAspect="1"/>
          </p:cNvPicPr>
          <p:nvPr/>
        </p:nvPicPr>
        <p:blipFill rotWithShape="1">
          <a:blip r:embed="rId7"/>
          <a:srcRect r="65065"/>
          <a:stretch/>
        </p:blipFill>
        <p:spPr>
          <a:xfrm>
            <a:off x="3693237" y="1209892"/>
            <a:ext cx="2273857" cy="760352"/>
          </a:xfrm>
          <a:prstGeom prst="rect">
            <a:avLst/>
          </a:prstGeom>
        </p:spPr>
      </p:pic>
      <p:pic>
        <p:nvPicPr>
          <p:cNvPr id="14" name="Picture 13"/>
          <p:cNvPicPr>
            <a:picLocks noChangeAspect="1"/>
          </p:cNvPicPr>
          <p:nvPr/>
        </p:nvPicPr>
        <p:blipFill>
          <a:blip r:embed="rId8"/>
          <a:stretch>
            <a:fillRect/>
          </a:stretch>
        </p:blipFill>
        <p:spPr>
          <a:xfrm>
            <a:off x="3693237" y="14288"/>
            <a:ext cx="2273857" cy="1195604"/>
          </a:xfrm>
          <a:prstGeom prst="rect">
            <a:avLst/>
          </a:prstGeom>
        </p:spPr>
      </p:pic>
    </p:spTree>
    <p:extLst>
      <p:ext uri="{BB962C8B-B14F-4D97-AF65-F5344CB8AC3E}">
        <p14:creationId xmlns:p14="http://schemas.microsoft.com/office/powerpoint/2010/main" val="27606803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a:extLst>
              <a:ext uri="{FF2B5EF4-FFF2-40B4-BE49-F238E27FC236}">
                <a16:creationId xmlns:a16="http://schemas.microsoft.com/office/drawing/2014/main" id="{B40B5CC2-C1D6-437C-A49D-731B1755C484}"/>
              </a:ext>
            </a:extLst>
          </p:cNvPr>
          <p:cNvSpPr>
            <a:spLocks noGrp="1"/>
          </p:cNvSpPr>
          <p:nvPr>
            <p:ph type="title"/>
          </p:nvPr>
        </p:nvSpPr>
        <p:spPr>
          <a:xfrm>
            <a:off x="173413" y="150139"/>
            <a:ext cx="6826460" cy="454106"/>
          </a:xfrm>
        </p:spPr>
        <p:txBody>
          <a:bodyPr/>
          <a:lstStyle/>
          <a:p>
            <a:r>
              <a:rPr lang="en-US" dirty="0" smtClean="0"/>
              <a:t>Set up R/python client</a:t>
            </a:r>
            <a:endParaRPr lang="en-US" dirty="0"/>
          </a:p>
        </p:txBody>
      </p:sp>
      <p:sp>
        <p:nvSpPr>
          <p:cNvPr id="4" name="TextBox 3"/>
          <p:cNvSpPr txBox="1"/>
          <p:nvPr/>
        </p:nvSpPr>
        <p:spPr>
          <a:xfrm>
            <a:off x="0" y="783950"/>
            <a:ext cx="3604641" cy="384721"/>
          </a:xfrm>
          <a:prstGeom prst="rect">
            <a:avLst/>
          </a:prstGeom>
          <a:noFill/>
        </p:spPr>
        <p:txBody>
          <a:bodyPr wrap="none" rtlCol="0">
            <a:spAutoFit/>
          </a:bodyPr>
          <a:lstStyle/>
          <a:p>
            <a:r>
              <a:rPr lang="fr-FR" dirty="0" smtClean="0"/>
              <a:t>Check </a:t>
            </a:r>
            <a:r>
              <a:rPr lang="fr-FR" dirty="0" err="1" smtClean="0"/>
              <a:t>this</a:t>
            </a:r>
            <a:r>
              <a:rPr lang="fr-FR" dirty="0" smtClean="0"/>
              <a:t> hyper-</a:t>
            </a:r>
            <a:r>
              <a:rPr lang="fr-FR" dirty="0" err="1" smtClean="0"/>
              <a:t>link</a:t>
            </a:r>
            <a:r>
              <a:rPr lang="fr-FR" dirty="0" smtClean="0"/>
              <a:t>: </a:t>
            </a:r>
            <a:r>
              <a:rPr lang="fr-FR" dirty="0" smtClean="0">
                <a:hlinkClick r:id="rId2"/>
              </a:rPr>
              <a:t>Quandl docs</a:t>
            </a:r>
            <a:r>
              <a:rPr lang="fr-FR" dirty="0" smtClean="0"/>
              <a:t> </a:t>
            </a:r>
            <a:endParaRPr lang="fr-FR" dirty="0"/>
          </a:p>
        </p:txBody>
      </p:sp>
      <p:sp>
        <p:nvSpPr>
          <p:cNvPr id="8" name="TextBox 7"/>
          <p:cNvSpPr txBox="1"/>
          <p:nvPr/>
        </p:nvSpPr>
        <p:spPr>
          <a:xfrm>
            <a:off x="1847584" y="2167543"/>
            <a:ext cx="1966528" cy="600164"/>
          </a:xfrm>
          <a:prstGeom prst="rect">
            <a:avLst/>
          </a:prstGeom>
          <a:noFill/>
        </p:spPr>
        <p:txBody>
          <a:bodyPr wrap="square" rtlCol="0">
            <a:spAutoFit/>
          </a:bodyPr>
          <a:lstStyle/>
          <a:p>
            <a:r>
              <a:rPr lang="en-US" sz="1100" b="1" dirty="0" smtClean="0">
                <a:solidFill>
                  <a:srgbClr val="FF0000"/>
                </a:solidFill>
              </a:rPr>
              <a:t>Data and calls limits for free subscribers! Check authentication window</a:t>
            </a:r>
            <a:endParaRPr lang="en-US" sz="1100" b="1" dirty="0">
              <a:solidFill>
                <a:srgbClr val="FF0000"/>
              </a:solidFill>
            </a:endParaRPr>
          </a:p>
        </p:txBody>
      </p:sp>
      <p:pic>
        <p:nvPicPr>
          <p:cNvPr id="2" name="Picture 1"/>
          <p:cNvPicPr>
            <a:picLocks noChangeAspect="1"/>
          </p:cNvPicPr>
          <p:nvPr/>
        </p:nvPicPr>
        <p:blipFill>
          <a:blip r:embed="rId3"/>
          <a:stretch>
            <a:fillRect/>
          </a:stretch>
        </p:blipFill>
        <p:spPr>
          <a:xfrm>
            <a:off x="1854323" y="1347398"/>
            <a:ext cx="1750318" cy="819150"/>
          </a:xfrm>
          <a:prstGeom prst="rect">
            <a:avLst/>
          </a:prstGeom>
        </p:spPr>
      </p:pic>
      <p:pic>
        <p:nvPicPr>
          <p:cNvPr id="10" name="Picture 9"/>
          <p:cNvPicPr>
            <a:picLocks noChangeAspect="1"/>
          </p:cNvPicPr>
          <p:nvPr/>
        </p:nvPicPr>
        <p:blipFill>
          <a:blip r:embed="rId4"/>
          <a:stretch>
            <a:fillRect/>
          </a:stretch>
        </p:blipFill>
        <p:spPr>
          <a:xfrm>
            <a:off x="173413" y="1346404"/>
            <a:ext cx="1674171" cy="1385566"/>
          </a:xfrm>
          <a:prstGeom prst="rect">
            <a:avLst/>
          </a:prstGeom>
        </p:spPr>
      </p:pic>
      <p:pic>
        <p:nvPicPr>
          <p:cNvPr id="12" name="Picture 11"/>
          <p:cNvPicPr>
            <a:picLocks noChangeAspect="1"/>
          </p:cNvPicPr>
          <p:nvPr/>
        </p:nvPicPr>
        <p:blipFill>
          <a:blip r:embed="rId5"/>
          <a:stretch>
            <a:fillRect/>
          </a:stretch>
        </p:blipFill>
        <p:spPr>
          <a:xfrm>
            <a:off x="173413" y="2877358"/>
            <a:ext cx="8698806" cy="1704975"/>
          </a:xfrm>
          <a:prstGeom prst="rect">
            <a:avLst/>
          </a:prstGeom>
        </p:spPr>
      </p:pic>
      <p:sp>
        <p:nvSpPr>
          <p:cNvPr id="11" name="TextBox 10"/>
          <p:cNvSpPr txBox="1"/>
          <p:nvPr/>
        </p:nvSpPr>
        <p:spPr>
          <a:xfrm>
            <a:off x="173413" y="3093428"/>
            <a:ext cx="3548664" cy="1384995"/>
          </a:xfrm>
          <a:prstGeom prst="rect">
            <a:avLst/>
          </a:prstGeom>
          <a:noFill/>
        </p:spPr>
        <p:txBody>
          <a:bodyPr wrap="none" rtlCol="0">
            <a:spAutoFit/>
          </a:bodyPr>
          <a:lstStyle/>
          <a:p>
            <a:r>
              <a:rPr lang="fr-FR" sz="1400" dirty="0">
                <a:solidFill>
                  <a:schemeClr val="bg1"/>
                </a:solidFill>
              </a:rPr>
              <a:t>quandl.ApiConfig.api_key =</a:t>
            </a:r>
            <a:r>
              <a:rPr lang="fr-FR" sz="1400" dirty="0"/>
              <a:t> </a:t>
            </a:r>
            <a:r>
              <a:rPr lang="fr-FR" sz="1400" dirty="0">
                <a:solidFill>
                  <a:srgbClr val="85EB0C"/>
                </a:solidFill>
              </a:rPr>
              <a:t>"</a:t>
            </a:r>
            <a:r>
              <a:rPr lang="fr-FR" sz="1400" dirty="0" smtClean="0">
                <a:solidFill>
                  <a:srgbClr val="85EB0C"/>
                </a:solidFill>
              </a:rPr>
              <a:t>YOURAPIKEY " </a:t>
            </a:r>
            <a:r>
              <a:rPr lang="fr-FR" sz="1400" dirty="0" smtClean="0"/>
              <a:t> </a:t>
            </a:r>
          </a:p>
          <a:p>
            <a:r>
              <a:rPr lang="en-US" sz="1400" dirty="0">
                <a:solidFill>
                  <a:schemeClr val="bg1"/>
                </a:solidFill>
              </a:rPr>
              <a:t>data = quandl.get</a:t>
            </a:r>
            <a:r>
              <a:rPr lang="en-US" sz="1400" dirty="0" smtClean="0">
                <a:solidFill>
                  <a:srgbClr val="FF8A00"/>
                </a:solidFill>
              </a:rPr>
              <a:t>(</a:t>
            </a:r>
          </a:p>
          <a:p>
            <a:r>
              <a:rPr lang="en-US" sz="1400" dirty="0" smtClean="0">
                <a:solidFill>
                  <a:srgbClr val="85EB0C"/>
                </a:solidFill>
              </a:rPr>
              <a:t>“LBMA/GOLD",</a:t>
            </a:r>
          </a:p>
          <a:p>
            <a:r>
              <a:rPr lang="en-US" sz="1400" dirty="0" smtClean="0"/>
              <a:t> </a:t>
            </a:r>
            <a:r>
              <a:rPr lang="en-US" sz="1400" dirty="0" smtClean="0">
                <a:solidFill>
                  <a:schemeClr val="bg1"/>
                </a:solidFill>
              </a:rPr>
              <a:t>start_date="</a:t>
            </a:r>
            <a:r>
              <a:rPr lang="en-US" sz="1400" dirty="0">
                <a:solidFill>
                  <a:srgbClr val="85EB0C"/>
                </a:solidFill>
              </a:rPr>
              <a:t>2001-12-31"</a:t>
            </a:r>
            <a:r>
              <a:rPr lang="en-US" sz="1400" dirty="0"/>
              <a:t>, </a:t>
            </a:r>
            <a:endParaRPr lang="en-US" sz="1400" dirty="0" smtClean="0"/>
          </a:p>
          <a:p>
            <a:r>
              <a:rPr lang="en-US" sz="1400" dirty="0" smtClean="0">
                <a:solidFill>
                  <a:schemeClr val="bg1"/>
                </a:solidFill>
              </a:rPr>
              <a:t>end_date</a:t>
            </a:r>
            <a:r>
              <a:rPr lang="en-US" sz="1400" dirty="0">
                <a:solidFill>
                  <a:schemeClr val="bg1"/>
                </a:solidFill>
              </a:rPr>
              <a:t>="</a:t>
            </a:r>
            <a:r>
              <a:rPr lang="en-US" sz="1400" dirty="0" smtClean="0">
                <a:solidFill>
                  <a:srgbClr val="85EB0C"/>
                </a:solidFill>
              </a:rPr>
              <a:t>2005-12-31“</a:t>
            </a:r>
          </a:p>
          <a:p>
            <a:r>
              <a:rPr lang="en-US" sz="1400" dirty="0" smtClean="0">
                <a:solidFill>
                  <a:srgbClr val="FF8A00"/>
                </a:solidFill>
              </a:rPr>
              <a:t>)</a:t>
            </a:r>
            <a:endParaRPr lang="fr-FR" sz="1400" dirty="0">
              <a:solidFill>
                <a:srgbClr val="FF8A00"/>
              </a:solidFill>
            </a:endParaRPr>
          </a:p>
        </p:txBody>
      </p:sp>
      <p:pic>
        <p:nvPicPr>
          <p:cNvPr id="14" name="Picture 13"/>
          <p:cNvPicPr>
            <a:picLocks noChangeAspect="1"/>
          </p:cNvPicPr>
          <p:nvPr/>
        </p:nvPicPr>
        <p:blipFill>
          <a:blip r:embed="rId6"/>
          <a:stretch>
            <a:fillRect/>
          </a:stretch>
        </p:blipFill>
        <p:spPr>
          <a:xfrm>
            <a:off x="5967094" y="-20222"/>
            <a:ext cx="2905125" cy="2724150"/>
          </a:xfrm>
          <a:prstGeom prst="rect">
            <a:avLst/>
          </a:prstGeom>
        </p:spPr>
      </p:pic>
      <p:pic>
        <p:nvPicPr>
          <p:cNvPr id="15" name="Picture 14"/>
          <p:cNvPicPr>
            <a:picLocks noChangeAspect="1"/>
          </p:cNvPicPr>
          <p:nvPr/>
        </p:nvPicPr>
        <p:blipFill rotWithShape="1">
          <a:blip r:embed="rId7"/>
          <a:srcRect l="51342" r="16471"/>
          <a:stretch/>
        </p:blipFill>
        <p:spPr>
          <a:xfrm>
            <a:off x="3693237" y="2008845"/>
            <a:ext cx="2273857" cy="854777"/>
          </a:xfrm>
          <a:prstGeom prst="rect">
            <a:avLst/>
          </a:prstGeom>
        </p:spPr>
      </p:pic>
      <p:pic>
        <p:nvPicPr>
          <p:cNvPr id="16" name="Picture 15"/>
          <p:cNvPicPr>
            <a:picLocks noChangeAspect="1"/>
          </p:cNvPicPr>
          <p:nvPr/>
        </p:nvPicPr>
        <p:blipFill rotWithShape="1">
          <a:blip r:embed="rId7"/>
          <a:srcRect r="65065"/>
          <a:stretch/>
        </p:blipFill>
        <p:spPr>
          <a:xfrm>
            <a:off x="3693237" y="1163465"/>
            <a:ext cx="2273857" cy="824215"/>
          </a:xfrm>
          <a:prstGeom prst="rect">
            <a:avLst/>
          </a:prstGeom>
        </p:spPr>
      </p:pic>
      <p:pic>
        <p:nvPicPr>
          <p:cNvPr id="17" name="Picture 16"/>
          <p:cNvPicPr>
            <a:picLocks noChangeAspect="1"/>
          </p:cNvPicPr>
          <p:nvPr/>
        </p:nvPicPr>
        <p:blipFill>
          <a:blip r:embed="rId8"/>
          <a:stretch>
            <a:fillRect/>
          </a:stretch>
        </p:blipFill>
        <p:spPr>
          <a:xfrm>
            <a:off x="3693237" y="-1"/>
            <a:ext cx="2273857" cy="1159169"/>
          </a:xfrm>
          <a:prstGeom prst="rect">
            <a:avLst/>
          </a:prstGeom>
        </p:spPr>
      </p:pic>
    </p:spTree>
    <p:extLst>
      <p:ext uri="{BB962C8B-B14F-4D97-AF65-F5344CB8AC3E}">
        <p14:creationId xmlns:p14="http://schemas.microsoft.com/office/powerpoint/2010/main" val="39292663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a:extLst>
              <a:ext uri="{FF2B5EF4-FFF2-40B4-BE49-F238E27FC236}">
                <a16:creationId xmlns:a16="http://schemas.microsoft.com/office/drawing/2014/main" id="{B40B5CC2-C1D6-437C-A49D-731B1755C484}"/>
              </a:ext>
            </a:extLst>
          </p:cNvPr>
          <p:cNvSpPr>
            <a:spLocks noGrp="1"/>
          </p:cNvSpPr>
          <p:nvPr>
            <p:ph type="title"/>
          </p:nvPr>
        </p:nvSpPr>
        <p:spPr>
          <a:xfrm>
            <a:off x="173413" y="150139"/>
            <a:ext cx="6826460" cy="454106"/>
          </a:xfrm>
        </p:spPr>
        <p:txBody>
          <a:bodyPr/>
          <a:lstStyle/>
          <a:p>
            <a:r>
              <a:rPr lang="en-US" dirty="0" smtClean="0"/>
              <a:t>What features to start with?</a:t>
            </a:r>
            <a:endParaRPr lang="en-US" dirty="0"/>
          </a:p>
        </p:txBody>
      </p:sp>
      <p:sp>
        <p:nvSpPr>
          <p:cNvPr id="10" name="TextBox 9"/>
          <p:cNvSpPr txBox="1"/>
          <p:nvPr/>
        </p:nvSpPr>
        <p:spPr>
          <a:xfrm>
            <a:off x="1" y="823584"/>
            <a:ext cx="5307148" cy="3893374"/>
          </a:xfrm>
          <a:prstGeom prst="rect">
            <a:avLst/>
          </a:prstGeom>
          <a:noFill/>
        </p:spPr>
        <p:txBody>
          <a:bodyPr wrap="square" rtlCol="0">
            <a:spAutoFit/>
          </a:bodyPr>
          <a:lstStyle/>
          <a:p>
            <a:r>
              <a:rPr lang="en-US" b="1" u="sng" dirty="0" smtClean="0"/>
              <a:t>Selection methods</a:t>
            </a:r>
          </a:p>
          <a:p>
            <a:endParaRPr lang="en-US" b="1" u="sng" dirty="0" smtClean="0"/>
          </a:p>
          <a:p>
            <a:pPr marL="342900" indent="-342900">
              <a:buFont typeface="Wingdings" panose="05000000000000000000" pitchFamily="2" charset="2"/>
              <a:buChar char="à"/>
            </a:pPr>
            <a:r>
              <a:rPr lang="en-US" dirty="0" smtClean="0">
                <a:sym typeface="Wingdings" panose="05000000000000000000" pitchFamily="2" charset="2"/>
              </a:rPr>
              <a:t>In respect to a target? Which target? Do we need to engineer it from existing features?</a:t>
            </a:r>
          </a:p>
          <a:p>
            <a:pPr marL="342900" indent="-342900">
              <a:buFont typeface="Wingdings" panose="05000000000000000000" pitchFamily="2" charset="2"/>
              <a:buChar char="à"/>
            </a:pPr>
            <a:r>
              <a:rPr lang="en-US" dirty="0" smtClean="0">
                <a:sym typeface="Wingdings" panose="05000000000000000000" pitchFamily="2" charset="2"/>
              </a:rPr>
              <a:t>Stepwise, best-subset selection, Lasso and Ridge regressions, tree based ML (most important are on the top) which best? </a:t>
            </a:r>
          </a:p>
          <a:p>
            <a:pPr marL="342900" indent="-342900">
              <a:buFont typeface="Wingdings" panose="05000000000000000000" pitchFamily="2" charset="2"/>
              <a:buChar char="à"/>
            </a:pPr>
            <a:r>
              <a:rPr lang="en-US" dirty="0" smtClean="0">
                <a:sym typeface="Wingdings" panose="05000000000000000000" pitchFamily="2" charset="2"/>
              </a:rPr>
              <a:t>Selection votes?</a:t>
            </a:r>
          </a:p>
          <a:p>
            <a:pPr marL="342900" indent="-342900">
              <a:buFont typeface="Wingdings" panose="05000000000000000000" pitchFamily="2" charset="2"/>
              <a:buChar char="à"/>
            </a:pPr>
            <a:r>
              <a:rPr lang="en-US" dirty="0" smtClean="0">
                <a:sym typeface="Wingdings" panose="05000000000000000000" pitchFamily="2" charset="2"/>
              </a:rPr>
              <a:t> keep in mind the target can be used to select features but can be dropped in later analysis </a:t>
            </a:r>
          </a:p>
          <a:p>
            <a:pPr marL="342900" indent="-342900">
              <a:buFont typeface="Wingdings" panose="05000000000000000000" pitchFamily="2" charset="2"/>
              <a:buChar char="à"/>
            </a:pPr>
            <a:r>
              <a:rPr lang="en-US" dirty="0" smtClean="0">
                <a:sym typeface="Wingdings" panose="05000000000000000000" pitchFamily="2" charset="2"/>
              </a:rPr>
              <a:t>Consider some visualization to explore data </a:t>
            </a:r>
          </a:p>
          <a:p>
            <a:pPr marL="342900" indent="-342900">
              <a:buFont typeface="Wingdings" panose="05000000000000000000" pitchFamily="2" charset="2"/>
              <a:buChar char="à"/>
            </a:pPr>
            <a:r>
              <a:rPr lang="en-US" dirty="0" smtClean="0">
                <a:sym typeface="Wingdings" panose="05000000000000000000" pitchFamily="2" charset="2"/>
              </a:rPr>
              <a:t>What defines a time series? (drift, volatility, band…)</a:t>
            </a:r>
          </a:p>
        </p:txBody>
      </p:sp>
      <p:pic>
        <p:nvPicPr>
          <p:cNvPr id="2" name="Picture 1"/>
          <p:cNvPicPr>
            <a:picLocks noChangeAspect="1"/>
          </p:cNvPicPr>
          <p:nvPr/>
        </p:nvPicPr>
        <p:blipFill>
          <a:blip r:embed="rId2"/>
          <a:stretch>
            <a:fillRect/>
          </a:stretch>
        </p:blipFill>
        <p:spPr>
          <a:xfrm>
            <a:off x="5307148" y="0"/>
            <a:ext cx="3836852" cy="3074247"/>
          </a:xfrm>
          <a:prstGeom prst="rect">
            <a:avLst/>
          </a:prstGeom>
        </p:spPr>
      </p:pic>
      <p:sp>
        <p:nvSpPr>
          <p:cNvPr id="4" name="TextBox 3"/>
          <p:cNvSpPr txBox="1"/>
          <p:nvPr/>
        </p:nvSpPr>
        <p:spPr>
          <a:xfrm>
            <a:off x="5683045" y="3274142"/>
            <a:ext cx="3267915" cy="430887"/>
          </a:xfrm>
          <a:prstGeom prst="rect">
            <a:avLst/>
          </a:prstGeom>
          <a:noFill/>
        </p:spPr>
        <p:txBody>
          <a:bodyPr wrap="square" rtlCol="0">
            <a:spAutoFit/>
          </a:bodyPr>
          <a:lstStyle/>
          <a:p>
            <a:r>
              <a:rPr lang="fr-FR" sz="1100" dirty="0" smtClean="0"/>
              <a:t>Source: </a:t>
            </a:r>
            <a:r>
              <a:rPr lang="en-US" sz="1100" dirty="0" smtClean="0"/>
              <a:t>Effect </a:t>
            </a:r>
            <a:r>
              <a:rPr lang="en-US" sz="1100" dirty="0"/>
              <a:t>of Macroeconomic Factors on Firms ROA: A Comparative Sectorial Analysis from Pakistan</a:t>
            </a:r>
            <a:endParaRPr lang="fr-FR" sz="1100" dirty="0"/>
          </a:p>
        </p:txBody>
      </p:sp>
    </p:spTree>
    <p:extLst>
      <p:ext uri="{BB962C8B-B14F-4D97-AF65-F5344CB8AC3E}">
        <p14:creationId xmlns:p14="http://schemas.microsoft.com/office/powerpoint/2010/main" val="39903158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a:extLst>
              <a:ext uri="{FF2B5EF4-FFF2-40B4-BE49-F238E27FC236}">
                <a16:creationId xmlns:a16="http://schemas.microsoft.com/office/drawing/2014/main" id="{B40B5CC2-C1D6-437C-A49D-731B1755C484}"/>
              </a:ext>
            </a:extLst>
          </p:cNvPr>
          <p:cNvSpPr>
            <a:spLocks noGrp="1"/>
          </p:cNvSpPr>
          <p:nvPr>
            <p:ph type="title"/>
          </p:nvPr>
        </p:nvSpPr>
        <p:spPr>
          <a:xfrm>
            <a:off x="173413" y="150139"/>
            <a:ext cx="6826460" cy="454106"/>
          </a:xfrm>
        </p:spPr>
        <p:txBody>
          <a:bodyPr/>
          <a:lstStyle/>
          <a:p>
            <a:r>
              <a:rPr lang="en-US" dirty="0" smtClean="0"/>
              <a:t>Scope of the project </a:t>
            </a:r>
            <a:endParaRPr lang="en-US" dirty="0"/>
          </a:p>
        </p:txBody>
      </p:sp>
      <p:sp>
        <p:nvSpPr>
          <p:cNvPr id="10" name="TextBox 9"/>
          <p:cNvSpPr txBox="1"/>
          <p:nvPr/>
        </p:nvSpPr>
        <p:spPr>
          <a:xfrm>
            <a:off x="0" y="1108719"/>
            <a:ext cx="8986684" cy="2431435"/>
          </a:xfrm>
          <a:prstGeom prst="rect">
            <a:avLst/>
          </a:prstGeom>
          <a:noFill/>
        </p:spPr>
        <p:txBody>
          <a:bodyPr wrap="square" rtlCol="0">
            <a:spAutoFit/>
          </a:bodyPr>
          <a:lstStyle/>
          <a:p>
            <a:pPr marL="342900" indent="-342900">
              <a:buFont typeface="Arial" panose="020B0604020202020204" pitchFamily="34" charset="0"/>
              <a:buChar char="•"/>
            </a:pPr>
            <a:r>
              <a:rPr lang="en-US" dirty="0" smtClean="0"/>
              <a:t>Define features to analyze (retrieve, engineer, and select)</a:t>
            </a:r>
          </a:p>
          <a:p>
            <a:pPr marL="342900" indent="-342900">
              <a:buFont typeface="Arial" panose="020B0604020202020204" pitchFamily="34" charset="0"/>
              <a:buChar char="•"/>
            </a:pPr>
            <a:r>
              <a:rPr lang="en-US" dirty="0" smtClean="0"/>
              <a:t>Cluster analysis of current data</a:t>
            </a:r>
          </a:p>
          <a:p>
            <a:pPr marL="342900" indent="-342900">
              <a:buFont typeface="Arial" panose="020B0604020202020204" pitchFamily="34" charset="0"/>
              <a:buChar char="•"/>
            </a:pPr>
            <a:r>
              <a:rPr lang="en-US" dirty="0" smtClean="0"/>
              <a:t>Predict future evolution (ARMA, LSTM, TBATS, NNAR, STL…)</a:t>
            </a:r>
          </a:p>
          <a:p>
            <a:pPr marL="342900" indent="-342900">
              <a:buFont typeface="Arial" panose="020B0604020202020204" pitchFamily="34" charset="0"/>
              <a:buChar char="•"/>
            </a:pPr>
            <a:r>
              <a:rPr lang="en-US" dirty="0" smtClean="0"/>
              <a:t>Define window of prediction and how many models to vote for future evolution (probably if more than a model is used)</a:t>
            </a:r>
          </a:p>
          <a:p>
            <a:pPr marL="342900" indent="-342900">
              <a:buFont typeface="Arial" panose="020B0604020202020204" pitchFamily="34" charset="0"/>
              <a:buChar char="•"/>
            </a:pPr>
            <a:r>
              <a:rPr lang="en-US" dirty="0" smtClean="0"/>
              <a:t>Interpret obtained clusters of evolution</a:t>
            </a:r>
          </a:p>
          <a:p>
            <a:pPr marL="342900" indent="-342900">
              <a:buFont typeface="Arial" panose="020B0604020202020204" pitchFamily="34" charset="0"/>
              <a:buChar char="•"/>
            </a:pPr>
            <a:r>
              <a:rPr lang="en-US" dirty="0" smtClean="0"/>
              <a:t>A data visualization worth 1000 words: summary of interpretations into KPIs</a:t>
            </a:r>
          </a:p>
          <a:p>
            <a:pPr marL="342900" indent="-342900">
              <a:buFont typeface="Arial" panose="020B0604020202020204" pitchFamily="34" charset="0"/>
              <a:buChar char="•"/>
            </a:pPr>
            <a:endParaRPr lang="en-US" dirty="0" smtClean="0">
              <a:sym typeface="Wingdings" panose="05000000000000000000" pitchFamily="2" charset="2"/>
            </a:endParaRPr>
          </a:p>
        </p:txBody>
      </p:sp>
    </p:spTree>
    <p:extLst>
      <p:ext uri="{BB962C8B-B14F-4D97-AF65-F5344CB8AC3E}">
        <p14:creationId xmlns:p14="http://schemas.microsoft.com/office/powerpoint/2010/main" val="2236857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a:extLst>
              <a:ext uri="{FF2B5EF4-FFF2-40B4-BE49-F238E27FC236}">
                <a16:creationId xmlns:a16="http://schemas.microsoft.com/office/drawing/2014/main" id="{B40B5CC2-C1D6-437C-A49D-731B1755C484}"/>
              </a:ext>
            </a:extLst>
          </p:cNvPr>
          <p:cNvSpPr>
            <a:spLocks noGrp="1"/>
          </p:cNvSpPr>
          <p:nvPr>
            <p:ph type="title"/>
          </p:nvPr>
        </p:nvSpPr>
        <p:spPr>
          <a:xfrm>
            <a:off x="173413" y="150139"/>
            <a:ext cx="6826460" cy="454106"/>
          </a:xfrm>
        </p:spPr>
        <p:txBody>
          <a:bodyPr/>
          <a:lstStyle/>
          <a:p>
            <a:r>
              <a:rPr lang="en-US" dirty="0" smtClean="0"/>
              <a:t>Unleash the data scientist inside of you</a:t>
            </a:r>
            <a:endParaRPr lang="en-US" dirty="0"/>
          </a:p>
        </p:txBody>
      </p:sp>
      <p:sp>
        <p:nvSpPr>
          <p:cNvPr id="10" name="TextBox 9"/>
          <p:cNvSpPr txBox="1"/>
          <p:nvPr/>
        </p:nvSpPr>
        <p:spPr>
          <a:xfrm>
            <a:off x="0" y="1108719"/>
            <a:ext cx="8986684" cy="2723823"/>
          </a:xfrm>
          <a:prstGeom prst="rect">
            <a:avLst/>
          </a:prstGeom>
          <a:noFill/>
        </p:spPr>
        <p:txBody>
          <a:bodyPr wrap="square" rtlCol="0">
            <a:spAutoFit/>
          </a:bodyPr>
          <a:lstStyle/>
          <a:p>
            <a:pPr marL="342900" indent="-342900">
              <a:buFont typeface="Arial" panose="020B0604020202020204" pitchFamily="34" charset="0"/>
              <a:buChar char="•"/>
            </a:pPr>
            <a:r>
              <a:rPr lang="en-US" dirty="0" smtClean="0">
                <a:sym typeface="Wingdings" panose="05000000000000000000" pitchFamily="2" charset="2"/>
              </a:rPr>
              <a:t>Step on CRISP-DM footprint !</a:t>
            </a:r>
          </a:p>
          <a:p>
            <a:pPr marL="342900" indent="-342900">
              <a:buFont typeface="Arial" panose="020B0604020202020204" pitchFamily="34" charset="0"/>
              <a:buChar char="•"/>
            </a:pPr>
            <a:r>
              <a:rPr lang="en-US" dirty="0" smtClean="0">
                <a:sym typeface="Wingdings" panose="05000000000000000000" pitchFamily="2" charset="2"/>
              </a:rPr>
              <a:t>Strat investing time on business understanding</a:t>
            </a:r>
          </a:p>
          <a:p>
            <a:pPr marL="342900" indent="-342900">
              <a:buFont typeface="Arial" panose="020B0604020202020204" pitchFamily="34" charset="0"/>
              <a:buChar char="•"/>
            </a:pPr>
            <a:r>
              <a:rPr lang="en-US" dirty="0" smtClean="0">
                <a:sym typeface="Wingdings" panose="05000000000000000000" pitchFamily="2" charset="2"/>
              </a:rPr>
              <a:t>You don’t have to lose time on data cleaning as 80% of time, data is only collected from different eventual sources </a:t>
            </a:r>
          </a:p>
          <a:p>
            <a:pPr marL="342900" indent="-342900">
              <a:buFont typeface="Arial" panose="020B0604020202020204" pitchFamily="34" charset="0"/>
              <a:buChar char="•"/>
            </a:pPr>
            <a:r>
              <a:rPr lang="en-US" dirty="0" smtClean="0">
                <a:sym typeface="Wingdings" panose="05000000000000000000" pitchFamily="2" charset="2"/>
              </a:rPr>
              <a:t>Base your search on articles of impact (you can have web of science accounts via University of El </a:t>
            </a:r>
            <a:r>
              <a:rPr lang="en-US" dirty="0" err="1" smtClean="0">
                <a:sym typeface="Wingdings" panose="05000000000000000000" pitchFamily="2" charset="2"/>
              </a:rPr>
              <a:t>Manar</a:t>
            </a:r>
            <a:r>
              <a:rPr lang="en-US" dirty="0" smtClean="0">
                <a:sym typeface="Wingdings" panose="05000000000000000000" pitchFamily="2" charset="2"/>
              </a:rPr>
              <a:t> wireless network)</a:t>
            </a:r>
          </a:p>
          <a:p>
            <a:pPr marL="342900" indent="-342900">
              <a:buFont typeface="Arial" panose="020B0604020202020204" pitchFamily="34" charset="0"/>
              <a:buChar char="•"/>
            </a:pPr>
            <a:r>
              <a:rPr lang="en-US" dirty="0" smtClean="0">
                <a:sym typeface="Wingdings" panose="05000000000000000000" pitchFamily="2" charset="2"/>
              </a:rPr>
              <a:t>Report your work on chunks of commented codes in Markdowns ( use </a:t>
            </a:r>
            <a:r>
              <a:rPr lang="en-US" dirty="0" err="1" smtClean="0">
                <a:sym typeface="Wingdings" panose="05000000000000000000" pitchFamily="2" charset="2"/>
              </a:rPr>
              <a:t>Rmarkdowns</a:t>
            </a:r>
            <a:r>
              <a:rPr lang="en-US" dirty="0" smtClean="0">
                <a:sym typeface="Wingdings" panose="05000000000000000000" pitchFamily="2" charset="2"/>
              </a:rPr>
              <a:t> they’re super sweet how they communicate R and python)</a:t>
            </a:r>
          </a:p>
          <a:p>
            <a:pPr marL="342900" indent="-342900">
              <a:buFont typeface="Arial" panose="020B0604020202020204" pitchFamily="34" charset="0"/>
              <a:buChar char="•"/>
            </a:pPr>
            <a:endParaRPr lang="en-US" dirty="0" smtClean="0">
              <a:sym typeface="Wingdings" panose="05000000000000000000" pitchFamily="2" charset="2"/>
            </a:endParaRPr>
          </a:p>
        </p:txBody>
      </p:sp>
    </p:spTree>
    <p:extLst>
      <p:ext uri="{BB962C8B-B14F-4D97-AF65-F5344CB8AC3E}">
        <p14:creationId xmlns:p14="http://schemas.microsoft.com/office/powerpoint/2010/main" val="8888773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a:extLst>
              <a:ext uri="{FF2B5EF4-FFF2-40B4-BE49-F238E27FC236}">
                <a16:creationId xmlns:a16="http://schemas.microsoft.com/office/drawing/2014/main" id="{B40B5CC2-C1D6-437C-A49D-731B1755C484}"/>
              </a:ext>
            </a:extLst>
          </p:cNvPr>
          <p:cNvSpPr>
            <a:spLocks noGrp="1"/>
          </p:cNvSpPr>
          <p:nvPr>
            <p:ph type="title"/>
          </p:nvPr>
        </p:nvSpPr>
        <p:spPr>
          <a:xfrm>
            <a:off x="173413" y="150139"/>
            <a:ext cx="6826460" cy="454106"/>
          </a:xfrm>
        </p:spPr>
        <p:txBody>
          <a:bodyPr/>
          <a:lstStyle/>
          <a:p>
            <a:r>
              <a:rPr lang="en-US" dirty="0" smtClean="0"/>
              <a:t>What references to consult?</a:t>
            </a:r>
            <a:endParaRPr lang="en-US" dirty="0"/>
          </a:p>
        </p:txBody>
      </p:sp>
      <p:sp>
        <p:nvSpPr>
          <p:cNvPr id="10" name="TextBox 9"/>
          <p:cNvSpPr txBox="1"/>
          <p:nvPr/>
        </p:nvSpPr>
        <p:spPr>
          <a:xfrm>
            <a:off x="0" y="1108719"/>
            <a:ext cx="6440128" cy="2139047"/>
          </a:xfrm>
          <a:prstGeom prst="rect">
            <a:avLst/>
          </a:prstGeom>
          <a:noFill/>
        </p:spPr>
        <p:txBody>
          <a:bodyPr wrap="square" rtlCol="0">
            <a:spAutoFit/>
          </a:bodyPr>
          <a:lstStyle/>
          <a:p>
            <a:pPr marL="342900" indent="-342900">
              <a:buFont typeface="Arial" panose="020B0604020202020204" pitchFamily="34" charset="0"/>
              <a:buChar char="•"/>
            </a:pPr>
            <a:r>
              <a:rPr lang="en-US" dirty="0" smtClean="0"/>
              <a:t>Machine learning bible!</a:t>
            </a:r>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r>
              <a:rPr lang="en-US" dirty="0" smtClean="0">
                <a:sym typeface="Wingdings" panose="05000000000000000000" pitchFamily="2" charset="2"/>
              </a:rPr>
              <a:t>Don’t go deep into details as it may seem difficult</a:t>
            </a:r>
          </a:p>
          <a:p>
            <a:pPr marL="342900" indent="-342900">
              <a:buFont typeface="Arial" panose="020B0604020202020204" pitchFamily="34" charset="0"/>
              <a:buChar char="•"/>
            </a:pPr>
            <a:endParaRPr lang="en-US" dirty="0" smtClean="0">
              <a:sym typeface="Wingdings" panose="05000000000000000000" pitchFamily="2" charset="2"/>
            </a:endParaRPr>
          </a:p>
          <a:p>
            <a:pPr marL="342900" indent="-342900">
              <a:buFont typeface="Arial" panose="020B0604020202020204" pitchFamily="34" charset="0"/>
              <a:buChar char="•"/>
            </a:pPr>
            <a:r>
              <a:rPr lang="en-US" dirty="0" smtClean="0">
                <a:sym typeface="Wingdings" panose="05000000000000000000" pitchFamily="2" charset="2"/>
              </a:rPr>
              <a:t>There are some R Labs that are associated to this book with video further explanations and they are free on GitHub </a:t>
            </a:r>
          </a:p>
          <a:p>
            <a:endParaRPr lang="en-US" dirty="0" smtClean="0">
              <a:sym typeface="Wingdings" panose="05000000000000000000" pitchFamily="2" charset="2"/>
            </a:endParaRPr>
          </a:p>
        </p:txBody>
      </p:sp>
      <p:pic>
        <p:nvPicPr>
          <p:cNvPr id="1026" name="Picture 2" descr="An Introduction to Statistical Learning - with Applications in R | Gareth  James | Spring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7781" y="-1"/>
            <a:ext cx="2566219" cy="33698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588974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WR_METADATA_KEY" val="698be3e9-3a75-4e7e-92c1-00aab770f6d6"/>
</p:tagLst>
</file>

<file path=ppt/theme/theme1.xml><?xml version="1.0" encoding="utf-8"?>
<a:theme xmlns:a="http://schemas.openxmlformats.org/drawingml/2006/main" name="Thème Office">
  <a:themeElements>
    <a:clrScheme name="axefinance_colors">
      <a:dk1>
        <a:srgbClr val="00242E"/>
      </a:dk1>
      <a:lt1>
        <a:sysClr val="window" lastClr="FFFFFF"/>
      </a:lt1>
      <a:dk2>
        <a:srgbClr val="00242E"/>
      </a:dk2>
      <a:lt2>
        <a:srgbClr val="EEECE1"/>
      </a:lt2>
      <a:accent1>
        <a:srgbClr val="5C92AB"/>
      </a:accent1>
      <a:accent2>
        <a:srgbClr val="FF6B00"/>
      </a:accent2>
      <a:accent3>
        <a:srgbClr val="00B1A5"/>
      </a:accent3>
      <a:accent4>
        <a:srgbClr val="C2B7AD"/>
      </a:accent4>
      <a:accent5>
        <a:srgbClr val="003366"/>
      </a:accent5>
      <a:accent6>
        <a:srgbClr val="FAC08F"/>
      </a:accent6>
      <a:hlink>
        <a:srgbClr val="00B1A5"/>
      </a:hlink>
      <a:folHlink>
        <a:srgbClr val="800080"/>
      </a:folHlink>
    </a:clrScheme>
    <a:fontScheme name="axefinance_font">
      <a:majorFont>
        <a:latin typeface="Tw Cen MT"/>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00242E"/>
        </a:solidFill>
        <a:ln w="19050" algn="ctr">
          <a:noFill/>
          <a:round/>
          <a:headEnd/>
          <a:tailEnd/>
        </a:ln>
        <a:effectLst>
          <a:outerShdw dist="35921" dir="2700000" algn="ctr" rotWithShape="0">
            <a:srgbClr val="B4B4B4"/>
          </a:outerShdw>
        </a:effectLst>
      </a:spPr>
      <a:bodyPr wrap="none" lIns="91854" tIns="45922" rIns="91854" bIns="45922" anchor="ctr"/>
      <a:lstStyle>
        <a:defPPr defTabSz="923925">
          <a:spcAft>
            <a:spcPct val="50000"/>
          </a:spcAft>
          <a:buClr>
            <a:srgbClr val="0099CC"/>
          </a:buClr>
          <a:buFont typeface="Wingdings" pitchFamily="2" charset="2"/>
          <a:buNone/>
          <a:defRPr sz="1600" dirty="0" smtClean="0">
            <a:solidFill>
              <a:schemeClr val="bg1"/>
            </a:solidFill>
            <a:latin typeface="+mj-lt"/>
            <a:ea typeface="SimSun" pitchFamily="2" charset="-122"/>
            <a:cs typeface="Arial" pitchFamily="34" charset="0"/>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xe_finance_ppt_template_2019.pptx" id="{4A3994FE-8C76-4EBB-8E64-8AC4E1B821A3}" vid="{18B1E3D0-039C-4036-8AC9-948432DCA5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ACP Technical Architecture" ma:contentTypeID="0x01010039628D09077AAE4192FE679527C1972A000A0E924F64721F4789BF19F94747FBF7" ma:contentTypeVersion="1" ma:contentTypeDescription="ACP Technical Architecture" ma:contentTypeScope="" ma:versionID="8ffa521f3167a65852c03049b5a3b10a">
  <xsd:schema xmlns:xsd="http://www.w3.org/2001/XMLSchema" xmlns:xs="http://www.w3.org/2001/XMLSchema" xmlns:p="http://schemas.microsoft.com/office/2006/metadata/properties" targetNamespace="http://schemas.microsoft.com/office/2006/metadata/properties" ma:root="true" ma:fieldsID="972445cd6a465eed4766ccf169b7a72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211C499-0666-4F2E-8054-256F1959B3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9D9420A4-53A4-4D65-A95E-8FAE9AC07EEC}">
  <ds:schemaRefs>
    <ds:schemaRef ds:uri="http://purl.org/dc/terms/"/>
    <ds:schemaRef ds:uri="http://schemas.microsoft.com/office/2006/metadata/properties"/>
    <ds:schemaRef ds:uri="http://schemas.microsoft.com/office/2006/documentManagement/types"/>
    <ds:schemaRef ds:uri="http://purl.org/dc/elements/1.1/"/>
    <ds:schemaRef ds:uri="http://schemas.microsoft.com/office/infopath/2007/PartnerControls"/>
    <ds:schemaRef ds:uri="http://www.w3.org/XML/1998/namespace"/>
    <ds:schemaRef ds:uri="http://purl.org/dc/dcmitype/"/>
    <ds:schemaRef ds:uri="http://schemas.openxmlformats.org/package/2006/metadata/core-properties"/>
  </ds:schemaRefs>
</ds:datastoreItem>
</file>

<file path=customXml/itemProps3.xml><?xml version="1.0" encoding="utf-8"?>
<ds:datastoreItem xmlns:ds="http://schemas.openxmlformats.org/officeDocument/2006/customXml" ds:itemID="{4B4C0476-D2E3-4E5B-9683-8A319BDFA7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axe_finance_ppt_template_2019</Template>
  <TotalTime>0</TotalTime>
  <Words>404</Words>
  <Application>Microsoft Office PowerPoint</Application>
  <PresentationFormat>On-screen Show (16:9)</PresentationFormat>
  <Paragraphs>49</Paragraphs>
  <Slides>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SimSun</vt:lpstr>
      <vt:lpstr>Arial</vt:lpstr>
      <vt:lpstr>Calibri</vt:lpstr>
      <vt:lpstr>Segoe UI</vt:lpstr>
      <vt:lpstr>Tahoma</vt:lpstr>
      <vt:lpstr>Tw Cen MT</vt:lpstr>
      <vt:lpstr>Wingdings</vt:lpstr>
      <vt:lpstr>Thème Office</vt:lpstr>
      <vt:lpstr>Inspection of the macroeconomic impact on firms’ healthcare</vt:lpstr>
      <vt:lpstr>Quandl as source of data retrieval </vt:lpstr>
      <vt:lpstr>Set up R/python client</vt:lpstr>
      <vt:lpstr>Set up R/python client</vt:lpstr>
      <vt:lpstr>What features to start with?</vt:lpstr>
      <vt:lpstr>Scope of the project </vt:lpstr>
      <vt:lpstr>Unleash the data scientist inside of you</vt:lpstr>
      <vt:lpstr>What references to consult?</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 an end-to-end  Lending digitalization </dc:title>
  <dc:subject>Microsoft Dynamics</dc:subject>
  <dc:creator/>
  <cp:lastModifiedBy/>
  <cp:revision>11</cp:revision>
  <dcterms:created xsi:type="dcterms:W3CDTF">2020-04-13T10:35:45Z</dcterms:created>
  <dcterms:modified xsi:type="dcterms:W3CDTF">2021-03-09T09:47:37Z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0x01010039628D09077AAE4192FE679527C1972A000A0E924F64721F4789BF19F94747FBF7</vt:lpwstr>
  </property>
  <property fmtid="{D5CDD505-2E9C-101B-9397-08002B2CF9AE}" pid="3" name="TaxKeyword">
    <vt:lpwstr/>
  </property>
  <property fmtid="{D5CDD505-2E9C-101B-9397-08002B2CF9AE}" pid="4" name="Audiences">
    <vt:lpwstr/>
  </property>
  <property fmtid="{D5CDD505-2E9C-101B-9397-08002B2CF9AE}" pid="5" name="Products">
    <vt:lpwstr>11003;#Microsoft Dynamics CRM|835909d0-a755-41ff-93cd-f5207c609ef5</vt:lpwstr>
  </property>
  <property fmtid="{D5CDD505-2E9C-101B-9397-08002B2CF9AE}" pid="6" name="Capabilities">
    <vt:lpwstr/>
  </property>
  <property fmtid="{D5CDD505-2E9C-101B-9397-08002B2CF9AE}" pid="7" name="Region">
    <vt:lpwstr/>
  </property>
  <property fmtid="{D5CDD505-2E9C-101B-9397-08002B2CF9AE}" pid="8" name="Segments">
    <vt:lpwstr/>
  </property>
  <property fmtid="{D5CDD505-2E9C-101B-9397-08002B2CF9AE}" pid="9" name="Confidentiality">
    <vt:lpwstr>21;#Microsoft confidential|461efa83-0283-486a-a8d5-943328f3693f</vt:lpwstr>
  </property>
  <property fmtid="{D5CDD505-2E9C-101B-9397-08002B2CF9AE}" pid="10" name="ActivitiesAndPrograms">
    <vt:lpwstr/>
  </property>
  <property fmtid="{D5CDD505-2E9C-101B-9397-08002B2CF9AE}" pid="11" name="Partners">
    <vt:lpwstr/>
  </property>
  <property fmtid="{D5CDD505-2E9C-101B-9397-08002B2CF9AE}" pid="12" name="Groups">
    <vt:lpwstr/>
  </property>
  <property fmtid="{D5CDD505-2E9C-101B-9397-08002B2CF9AE}" pid="13" name="Topics">
    <vt:lpwstr/>
  </property>
  <property fmtid="{D5CDD505-2E9C-101B-9397-08002B2CF9AE}" pid="14" name="Industries">
    <vt:lpwstr/>
  </property>
  <property fmtid="{D5CDD505-2E9C-101B-9397-08002B2CF9AE}" pid="15" name="Roles">
    <vt:lpwstr/>
  </property>
  <property fmtid="{D5CDD505-2E9C-101B-9397-08002B2CF9AE}" pid="16" name="SMSGDomain">
    <vt:lpwstr>13153;#Microsoft Business Solutions|659377a4-c7bd-435e-b683-bdae8524bc80</vt:lpwstr>
  </property>
  <property fmtid="{D5CDD505-2E9C-101B-9397-08002B2CF9AE}" pid="17" name="Competitors">
    <vt:lpwstr/>
  </property>
  <property fmtid="{D5CDD505-2E9C-101B-9397-08002B2CF9AE}" pid="18" name="BusinessArchitecture">
    <vt:lpwstr/>
  </property>
  <property fmtid="{D5CDD505-2E9C-101B-9397-08002B2CF9AE}" pid="19" name="_dlc_policyId">
    <vt:lpwstr/>
  </property>
  <property fmtid="{D5CDD505-2E9C-101B-9397-08002B2CF9AE}" pid="20" name="ItemRetentionFormula">
    <vt:lpwstr/>
  </property>
  <property fmtid="{D5CDD505-2E9C-101B-9397-08002B2CF9AE}" pid="21" name="ItemType">
    <vt:lpwstr>17197;#presentations|317da5a4-398e-4c38-b265-afd519770055;#10046;#presentation materials|7e967e7d-c50c-4512-9142-b60809a45202;#10070;#presentation slides|3ba3fe7b-e0a0-4921-8b33-d25a05c69d10</vt:lpwstr>
  </property>
  <property fmtid="{D5CDD505-2E9C-101B-9397-08002B2CF9AE}" pid="22" name="LastUpdatedByBatchTagging">
    <vt:bool>false</vt:bool>
  </property>
  <property fmtid="{D5CDD505-2E9C-101B-9397-08002B2CF9AE}" pid="23" name="Languages">
    <vt:lpwstr>10056;#English|cb91f272-ce4d-4a7e-9bbf-78b58e3d188d</vt:lpwstr>
  </property>
  <property fmtid="{D5CDD505-2E9C-101B-9397-08002B2CF9AE}" pid="24" name="_dlc_DocIdItemGuid">
    <vt:lpwstr>96a361e4-1184-4ff7-98c3-42af9c43dcd0</vt:lpwstr>
  </property>
  <property fmtid="{D5CDD505-2E9C-101B-9397-08002B2CF9AE}" pid="25" name="WorkflowCreationPath">
    <vt:lpwstr>a2444f68-e94d-4cad-9dda-8c5779e7fca4,2;</vt:lpwstr>
  </property>
  <property fmtid="{D5CDD505-2E9C-101B-9397-08002B2CF9AE}" pid="26" name="SMSGTags">
    <vt:lpwstr/>
  </property>
  <property fmtid="{D5CDD505-2E9C-101B-9397-08002B2CF9AE}" pid="27" name="EnterpriseDomainTags">
    <vt:lpwstr/>
  </property>
  <property fmtid="{D5CDD505-2E9C-101B-9397-08002B2CF9AE}" pid="28" name="EnterpriseDomainTagsTaxHTField0">
    <vt:lpwstr/>
  </property>
  <property fmtid="{D5CDD505-2E9C-101B-9397-08002B2CF9AE}" pid="29" name="_docset_NoMedatataSyncRequired">
    <vt:lpwstr>False</vt:lpwstr>
  </property>
  <property fmtid="{D5CDD505-2E9C-101B-9397-08002B2CF9AE}" pid="30" name="SMSGTagsTaxHTField0">
    <vt:lpwstr/>
  </property>
  <property fmtid="{D5CDD505-2E9C-101B-9397-08002B2CF9AE}" pid="31" name="DocumentDescription">
    <vt:lpwstr>Dynamics CRM TDM deck is an all-encompassing presentation providing a technical overview of Microsoft Dynamics CRM. Further sections within the deck drill into specific topics that contain detailed technical information needed for influencing the technica</vt:lpwstr>
  </property>
  <property fmtid="{D5CDD505-2E9C-101B-9397-08002B2CF9AE}" pid="32" name="_dlc_DocId">
    <vt:lpwstr>KC00-15-182362</vt:lpwstr>
  </property>
  <property fmtid="{D5CDD505-2E9C-101B-9397-08002B2CF9AE}" pid="33" name="Thumbnail1">
    <vt:lpwstr>, </vt:lpwstr>
  </property>
  <property fmtid="{D5CDD505-2E9C-101B-9397-08002B2CF9AE}" pid="34" name="WorkflowChangePath">
    <vt:lpwstr>d3765c0c-e2b5-4307-934b-d5d862e93ab3,2;d3765c0c-e2b5-4307-934b-d5d862e93ab3,2;d3765c0c-e2b5-4307-934b-d5d862e93ab3,5;d3765c0c-e2b5-4307-934b-d5d862e93ab3,10;d3765c0c-e2b5-4307-934b-d5d862e93ab3,14;d3765c0c-e2b5-4307-934b-d5d862e93ab3,53;d3765c0c-e2b5-4307</vt:lpwstr>
  </property>
  <property fmtid="{D5CDD505-2E9C-101B-9397-08002B2CF9AE}" pid="35" name="messageframeworktype">
    <vt:lpwstr/>
  </property>
  <property fmtid="{D5CDD505-2E9C-101B-9397-08002B2CF9AE}" pid="36" name="_dlc_DocIdUrl">
    <vt:lpwstr>http://infopedia/docstore/_layouts/DocIdRedir.aspx?ID=KC00-15-182362, KC00-15-182362</vt:lpwstr>
  </property>
  <property fmtid="{D5CDD505-2E9C-101B-9397-08002B2CF9AE}" pid="37" name="ItemTypeTaxHTField0">
    <vt:lpwstr/>
  </property>
</Properties>
</file>