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2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6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0BE5-95AE-4C52-83F8-808B2DDB663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A6C1-5648-4FD9-8839-B9549933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frazanit/ngodingBareng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Sebagaimana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JS </a:t>
            </a:r>
            <a:r>
              <a:rPr lang="en-US" dirty="0" err="1" smtClean="0"/>
              <a:t>memiliki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4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274"/>
            <a:ext cx="7785100" cy="49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100"/>
            <a:ext cx="2962275" cy="52959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38600" y="1562100"/>
            <a:ext cx="7315200" cy="43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Folder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Rar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PPT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1998663"/>
            <a:ext cx="6540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https://www.w3schools.com/howto/howto_css_profile_card.asp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Deeper JS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509189"/>
            <a:ext cx="5819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	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github.com/alifrazanit/ngodingBareng.git</a:t>
            </a:r>
            <a:endParaRPr lang="en-US" dirty="0" smtClean="0"/>
          </a:p>
          <a:p>
            <a:r>
              <a:rPr lang="en-US" dirty="0" smtClean="0"/>
              <a:t>Branch	: </a:t>
            </a:r>
            <a:r>
              <a:rPr lang="en-US" dirty="0" err="1" smtClean="0"/>
              <a:t>becomefullstack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HTML, CSS,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50900" cy="6165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bertiga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. </a:t>
            </a:r>
            <a:r>
              <a:rPr lang="en-US" dirty="0" err="1" smtClean="0"/>
              <a:t>Bayangkan</a:t>
            </a:r>
            <a:r>
              <a:rPr lang="en-US" dirty="0" smtClean="0"/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3923"/>
            <a:ext cx="1936460" cy="1288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2" t="2818" r="17711" b="-1315"/>
          <a:stretch/>
        </p:blipFill>
        <p:spPr>
          <a:xfrm>
            <a:off x="3517710" y="3180421"/>
            <a:ext cx="1687132" cy="1641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4106" y="364735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pic>
        <p:nvPicPr>
          <p:cNvPr id="1028" name="Picture 4" descr="Kaos Bordir Kartun Anak Uk. 5-6th seri Baju Anak Murah Lucu Atasan Anak di  Lapak Kios Balita Fawa | Bukalapa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50" y="3079589"/>
            <a:ext cx="1707859" cy="170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48" y="3079589"/>
            <a:ext cx="2095500" cy="170497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25141" y="2703827"/>
            <a:ext cx="2162577" cy="41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12590" y="2683507"/>
            <a:ext cx="2162577" cy="41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519810" y="2683507"/>
            <a:ext cx="2162577" cy="41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512" y="666433"/>
            <a:ext cx="2448267" cy="45345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Kerangka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147281" cy="2327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8192" y="2382592"/>
            <a:ext cx="5396247" cy="927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ambar Kepala Karakter Upin Ipin Format Png - GRAFIS - M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98" y="1027906"/>
            <a:ext cx="1544436" cy="16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6985481" y="2279561"/>
            <a:ext cx="1025178" cy="36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68192" y="3309870"/>
            <a:ext cx="1365160" cy="5537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84500" y="3309870"/>
            <a:ext cx="5435600" cy="2768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9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Tags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56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Tag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379662"/>
            <a:ext cx="2349500" cy="188709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19800" y="1825625"/>
            <a:ext cx="4356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Lengkapnya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2379662"/>
            <a:ext cx="381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www.w3schools.com/html/default.asp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Sebagaimana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CSS </a:t>
            </a:r>
            <a:r>
              <a:rPr lang="en-US" dirty="0" err="1" smtClean="0"/>
              <a:t>memiliki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3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CSS</a:t>
            </a:r>
          </a:p>
          <a:p>
            <a:r>
              <a:rPr lang="en-US" dirty="0" smtClean="0"/>
              <a:t>3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CSS – Inside HTML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4575" cy="5153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5900" y="3048000"/>
            <a:ext cx="29337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6200"/>
            <a:ext cx="6238875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CSS – Inside HTML Tag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7200" y="4127500"/>
            <a:ext cx="25019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6987"/>
            <a:ext cx="6457950" cy="484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CSS – Outside HTML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78000" y="3721099"/>
            <a:ext cx="51181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CSS – Outside HTML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487"/>
            <a:ext cx="4267200" cy="3529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3700" y="2082800"/>
            <a:ext cx="1728358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&lt;body&gt; &lt;/body&gt;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3700" y="2565400"/>
            <a:ext cx="3785011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tag;</a:t>
            </a:r>
          </a:p>
          <a:p>
            <a:endParaRPr lang="en-US" dirty="0"/>
          </a:p>
          <a:p>
            <a:r>
              <a:rPr lang="en-US" dirty="0" smtClean="0"/>
              <a:t>&lt;div class=“panel-header”&gt;&lt;/div&gt;</a:t>
            </a:r>
          </a:p>
          <a:p>
            <a:r>
              <a:rPr lang="en-US" dirty="0" smtClean="0"/>
              <a:t>&lt;span class=“panel-header”&gt;&lt;/span&gt;</a:t>
            </a:r>
          </a:p>
          <a:p>
            <a:r>
              <a:rPr lang="en-US" dirty="0" smtClean="0"/>
              <a:t>&lt;body class=“panel-header”&gt;&lt;/body&gt;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3700" y="4277836"/>
            <a:ext cx="3231975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tag;</a:t>
            </a:r>
          </a:p>
          <a:p>
            <a:endParaRPr lang="en-US" dirty="0"/>
          </a:p>
          <a:p>
            <a:r>
              <a:rPr lang="en-US" dirty="0" smtClean="0"/>
              <a:t>&lt;div id=“panel-title”&gt;&lt;/div&gt;</a:t>
            </a:r>
          </a:p>
          <a:p>
            <a:r>
              <a:rPr lang="en-US" dirty="0" smtClean="0"/>
              <a:t>&lt;span id=“panel-title”&gt;&lt;/span&gt;</a:t>
            </a:r>
          </a:p>
          <a:p>
            <a:r>
              <a:rPr lang="en-US" dirty="0" smtClean="0"/>
              <a:t>&lt;body id=“panel-title”&gt;&lt;/body&gt;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2900" y="4041913"/>
            <a:ext cx="3822700" cy="51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3073400"/>
            <a:ext cx="3733800" cy="17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3000" y="2235200"/>
            <a:ext cx="4292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Basic dari Pemrograman Website</vt:lpstr>
      <vt:lpstr>Mengenal HTML, CSS, Javascript</vt:lpstr>
      <vt:lpstr>Kerangka HTML</vt:lpstr>
      <vt:lpstr>Mengenal Tags HTML</vt:lpstr>
      <vt:lpstr>Mengenal CSS</vt:lpstr>
      <vt:lpstr>3 Metode Akses CSS – Inside HTML File</vt:lpstr>
      <vt:lpstr>3 Metode Akses CSS – Inside HTML Tag</vt:lpstr>
      <vt:lpstr>3 Metode Akses CSS – Outside HTML File</vt:lpstr>
      <vt:lpstr>3 Metode Akses CSS – Outside HTML File</vt:lpstr>
      <vt:lpstr>Mengenal Javascript</vt:lpstr>
      <vt:lpstr>Mengenal Javascript</vt:lpstr>
      <vt:lpstr>Latihan 1</vt:lpstr>
      <vt:lpstr>More Deeper 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dari Pemrograman Website</dc:title>
  <dc:creator>USER</dc:creator>
  <cp:lastModifiedBy>USER</cp:lastModifiedBy>
  <cp:revision>13</cp:revision>
  <dcterms:created xsi:type="dcterms:W3CDTF">2020-09-28T11:28:22Z</dcterms:created>
  <dcterms:modified xsi:type="dcterms:W3CDTF">2020-09-28T15:23:48Z</dcterms:modified>
</cp:coreProperties>
</file>