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4D84-A720-4BB2-B2C5-5E31E995F87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0DE-A67E-4EDC-B71E-66BE36F5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2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4D84-A720-4BB2-B2C5-5E31E995F87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0DE-A67E-4EDC-B71E-66BE36F5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4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4D84-A720-4BB2-B2C5-5E31E995F87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0DE-A67E-4EDC-B71E-66BE36F5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8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4D84-A720-4BB2-B2C5-5E31E995F87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0DE-A67E-4EDC-B71E-66BE36F5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2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4D84-A720-4BB2-B2C5-5E31E995F87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0DE-A67E-4EDC-B71E-66BE36F5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8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4D84-A720-4BB2-B2C5-5E31E995F87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0DE-A67E-4EDC-B71E-66BE36F5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2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4D84-A720-4BB2-B2C5-5E31E995F87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0DE-A67E-4EDC-B71E-66BE36F5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9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4D84-A720-4BB2-B2C5-5E31E995F87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0DE-A67E-4EDC-B71E-66BE36F5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6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4D84-A720-4BB2-B2C5-5E31E995F87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0DE-A67E-4EDC-B71E-66BE36F5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8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4D84-A720-4BB2-B2C5-5E31E995F87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0DE-A67E-4EDC-B71E-66BE36F5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7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4D84-A720-4BB2-B2C5-5E31E995F87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0DE-A67E-4EDC-B71E-66BE36F5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7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F4D84-A720-4BB2-B2C5-5E31E995F87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710DE-A67E-4EDC-B71E-66BE36F5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1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angular.io/api/forms/NgMode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angular.io/guide/pipe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reybutler/nvm-windows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li.angular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tutorial/toh-pt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Angular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78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515"/>
            <a:ext cx="10515600" cy="1325563"/>
          </a:xfrm>
        </p:spPr>
        <p:txBody>
          <a:bodyPr/>
          <a:lstStyle/>
          <a:p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variable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58651" y="1504078"/>
            <a:ext cx="4305194" cy="1463798"/>
            <a:chOff x="838200" y="1735898"/>
            <a:chExt cx="4305194" cy="146379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735898"/>
              <a:ext cx="4274713" cy="146379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975556" y="1735898"/>
              <a:ext cx="2167838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app.component.html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8651" y="3139237"/>
            <a:ext cx="3962400" cy="2308404"/>
            <a:chOff x="838200" y="3186094"/>
            <a:chExt cx="3962400" cy="230840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198973"/>
              <a:ext cx="3962400" cy="229552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904888" y="3186094"/>
              <a:ext cx="1895712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app.component.ts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0" y="6488668"/>
            <a:ext cx="3141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r>
              <a:rPr lang="en-US" dirty="0" err="1" smtClean="0"/>
              <a:t>Lakukan</a:t>
            </a:r>
            <a:r>
              <a:rPr lang="en-US" dirty="0" smtClean="0"/>
              <a:t> ng serve </a:t>
            </a:r>
            <a:r>
              <a:rPr lang="en-US" dirty="0" err="1" smtClean="0"/>
              <a:t>pada</a:t>
            </a:r>
            <a:r>
              <a:rPr lang="en-US" dirty="0" smtClean="0"/>
              <a:t> project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652" y="1571303"/>
            <a:ext cx="5616868" cy="32196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10704647" y="1571303"/>
            <a:ext cx="103387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Tampilan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81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515"/>
            <a:ext cx="10515600" cy="1325563"/>
          </a:xfrm>
        </p:spPr>
        <p:txBody>
          <a:bodyPr/>
          <a:lstStyle/>
          <a:p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scss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6488668"/>
            <a:ext cx="3141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r>
              <a:rPr lang="en-US" dirty="0" err="1" smtClean="0"/>
              <a:t>Lakukan</a:t>
            </a:r>
            <a:r>
              <a:rPr lang="en-US" dirty="0" smtClean="0"/>
              <a:t> ng serve </a:t>
            </a:r>
            <a:r>
              <a:rPr lang="en-US" dirty="0" err="1" smtClean="0"/>
              <a:t>pada</a:t>
            </a:r>
            <a:r>
              <a:rPr lang="en-US" dirty="0" smtClean="0"/>
              <a:t> project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485080" y="1571303"/>
            <a:ext cx="4253440" cy="2726564"/>
            <a:chOff x="7485080" y="1571303"/>
            <a:chExt cx="4253440" cy="272656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5080" y="1571303"/>
              <a:ext cx="4253440" cy="2726564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0704647" y="1571303"/>
              <a:ext cx="1033873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Tampilan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08807" y="1230670"/>
            <a:ext cx="4257675" cy="4448175"/>
            <a:chOff x="3967162" y="1204912"/>
            <a:chExt cx="4257675" cy="44481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7162" y="1204912"/>
              <a:ext cx="4257675" cy="4448175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6829070" y="1204912"/>
              <a:ext cx="1395767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src</a:t>
              </a:r>
              <a:r>
                <a:rPr lang="en-US" dirty="0" smtClean="0"/>
                <a:t>/</a:t>
              </a:r>
              <a:r>
                <a:rPr lang="en-US" dirty="0" err="1" smtClean="0"/>
                <a:t>style.scss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3687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515"/>
            <a:ext cx="10515600" cy="1325563"/>
          </a:xfrm>
        </p:spPr>
        <p:txBody>
          <a:bodyPr/>
          <a:lstStyle/>
          <a:p>
            <a:r>
              <a:rPr lang="en-US" dirty="0" err="1" smtClean="0"/>
              <a:t>Menggunakan</a:t>
            </a:r>
            <a:r>
              <a:rPr lang="en-US" dirty="0" smtClean="0"/>
              <a:t> terminal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3544"/>
            <a:ext cx="4514712" cy="4341347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5743977" y="1825625"/>
            <a:ext cx="542093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Ng generate &lt;</a:t>
            </a:r>
            <a:r>
              <a:rPr lang="en-US" dirty="0" err="1" smtClean="0"/>
              <a:t>pilihan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sementara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berfokus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Component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3766875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Ng g component &lt;</a:t>
            </a:r>
            <a:r>
              <a:rPr lang="en-US" dirty="0" err="1" smtClean="0"/>
              <a:t>nama_component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59121" y="1207864"/>
            <a:ext cx="5420932" cy="1394093"/>
          </a:xfrm>
        </p:spPr>
        <p:txBody>
          <a:bodyPr/>
          <a:lstStyle/>
          <a:p>
            <a:r>
              <a:rPr lang="en-US" dirty="0" smtClean="0"/>
              <a:t>Ng g component heroes</a:t>
            </a:r>
            <a:endParaRPr lang="en-US" dirty="0"/>
          </a:p>
          <a:p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mengenerate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disamping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7864"/>
            <a:ext cx="4158803" cy="325886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681167"/>
              </p:ext>
            </p:extLst>
          </p:nvPr>
        </p:nvGraphicFramePr>
        <p:xfrm>
          <a:off x="4377565" y="2601957"/>
          <a:ext cx="7574031" cy="4000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4677"/>
                <a:gridCol w="2524677"/>
                <a:gridCol w="2524677"/>
              </a:tblGrid>
              <a:tr h="36091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Pengertian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Lokasi</a:t>
                      </a:r>
                      <a:endParaRPr lang="en-US" dirty="0"/>
                    </a:p>
                  </a:txBody>
                  <a:tcPr/>
                </a:tc>
              </a:tr>
              <a:tr h="902296">
                <a:tc>
                  <a:txBody>
                    <a:bodyPr/>
                    <a:lstStyle/>
                    <a:p>
                      <a:r>
                        <a:rPr lang="en-US" smtClean="0"/>
                        <a:t>heroes.component.html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Berupa file html yang</a:t>
                      </a:r>
                      <a:r>
                        <a:rPr lang="en-US" baseline="0" smtClean="0"/>
                        <a:t> akan menjadi tampilan dari component heroes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/src/app/heroes/</a:t>
                      </a:r>
                      <a:r>
                        <a:rPr lang="en-US" smtClean="0"/>
                        <a:t>heroes.component.html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1729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heroes.component.scss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Berupa file</a:t>
                      </a:r>
                      <a:r>
                        <a:rPr lang="en-US" baseline="0" smtClean="0"/>
                        <a:t> scss yang digunakan untuk mempercantik tampilan sama seperti 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/src/app/heroes/heroes.component.scss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31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heroes.component.spec.ts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Digunkan untuk</a:t>
                      </a:r>
                      <a:r>
                        <a:rPr lang="en-US" baseline="0" smtClean="0"/>
                        <a:t> file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src</a:t>
                      </a:r>
                      <a:r>
                        <a:rPr lang="en-US" dirty="0" smtClean="0"/>
                        <a:t>/app/heroes/</a:t>
                      </a:r>
                      <a:r>
                        <a:rPr lang="en-US" dirty="0" err="1" smtClean="0"/>
                        <a:t>heroes.component.spec.ts</a:t>
                      </a:r>
                      <a:endParaRPr lang="en-US" dirty="0" smtClean="0"/>
                    </a:p>
                  </a:txBody>
                  <a:tcPr/>
                </a:tc>
              </a:tr>
              <a:tr h="8920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heroes.component.ts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Berisikan</a:t>
                      </a:r>
                      <a:r>
                        <a:rPr lang="en-US" baseline="0" dirty="0" smtClean="0"/>
                        <a:t> class </a:t>
                      </a:r>
                      <a:r>
                        <a:rPr lang="en-US" baseline="0" dirty="0" err="1" smtClean="0"/>
                        <a:t>dari</a:t>
                      </a:r>
                      <a:r>
                        <a:rPr lang="en-US" baseline="0" dirty="0" smtClean="0"/>
                        <a:t> component heroes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src</a:t>
                      </a:r>
                      <a:r>
                        <a:rPr lang="en-US" dirty="0" smtClean="0"/>
                        <a:t>/app/heroes/</a:t>
                      </a:r>
                      <a:r>
                        <a:rPr lang="en-US" dirty="0" err="1" smtClean="0"/>
                        <a:t>heroes.component.ts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607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Ng g component &lt;</a:t>
            </a:r>
            <a:r>
              <a:rPr lang="en-US" dirty="0" err="1" smtClean="0"/>
              <a:t>nama_component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59121" y="1207864"/>
            <a:ext cx="5420932" cy="1394093"/>
          </a:xfrm>
        </p:spPr>
        <p:txBody>
          <a:bodyPr/>
          <a:lstStyle/>
          <a:p>
            <a:r>
              <a:rPr lang="en-US" dirty="0" smtClean="0"/>
              <a:t>Ng g component heroes</a:t>
            </a:r>
            <a:endParaRPr lang="en-US" dirty="0"/>
          </a:p>
          <a:p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mengenerate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disamping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7864"/>
            <a:ext cx="4158803" cy="325886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377565" y="2601957"/>
          <a:ext cx="7574031" cy="4000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4677"/>
                <a:gridCol w="2524677"/>
                <a:gridCol w="2524677"/>
              </a:tblGrid>
              <a:tr h="36091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Pengertian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Lokasi</a:t>
                      </a:r>
                      <a:endParaRPr lang="en-US" dirty="0"/>
                    </a:p>
                  </a:txBody>
                  <a:tcPr/>
                </a:tc>
              </a:tr>
              <a:tr h="902296">
                <a:tc>
                  <a:txBody>
                    <a:bodyPr/>
                    <a:lstStyle/>
                    <a:p>
                      <a:r>
                        <a:rPr lang="en-US" smtClean="0"/>
                        <a:t>heroes.component.html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Berupa file html yang</a:t>
                      </a:r>
                      <a:r>
                        <a:rPr lang="en-US" baseline="0" smtClean="0"/>
                        <a:t> akan menjadi tampilan dari component heroes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/src/app/heroes/</a:t>
                      </a:r>
                      <a:r>
                        <a:rPr lang="en-US" smtClean="0"/>
                        <a:t>heroes.component.html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1729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heroes.component.scss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Berupa file</a:t>
                      </a:r>
                      <a:r>
                        <a:rPr lang="en-US" baseline="0" smtClean="0"/>
                        <a:t> scss yang digunakan untuk mempercantik tampilan sama seperti 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/src/app/heroes/heroes.component.scss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31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heroes.component.spec.ts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Digunkan untuk</a:t>
                      </a:r>
                      <a:r>
                        <a:rPr lang="en-US" baseline="0" smtClean="0"/>
                        <a:t> file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src</a:t>
                      </a:r>
                      <a:r>
                        <a:rPr lang="en-US" dirty="0" smtClean="0"/>
                        <a:t>/app/heroes/</a:t>
                      </a:r>
                      <a:r>
                        <a:rPr lang="en-US" dirty="0" err="1" smtClean="0"/>
                        <a:t>heroes.component.spec.ts</a:t>
                      </a:r>
                      <a:endParaRPr lang="en-US" dirty="0" smtClean="0"/>
                    </a:p>
                  </a:txBody>
                  <a:tcPr/>
                </a:tc>
              </a:tr>
              <a:tr h="8920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heroes.component.ts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Berisikan</a:t>
                      </a:r>
                      <a:r>
                        <a:rPr lang="en-US" baseline="0" dirty="0" smtClean="0"/>
                        <a:t> class </a:t>
                      </a:r>
                      <a:r>
                        <a:rPr lang="en-US" baseline="0" dirty="0" err="1" smtClean="0"/>
                        <a:t>dari</a:t>
                      </a:r>
                      <a:r>
                        <a:rPr lang="en-US" baseline="0" dirty="0" smtClean="0"/>
                        <a:t> component heroes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src</a:t>
                      </a:r>
                      <a:r>
                        <a:rPr lang="en-US" dirty="0" smtClean="0"/>
                        <a:t>/app/heroes/</a:t>
                      </a:r>
                      <a:r>
                        <a:rPr lang="en-US" dirty="0" err="1" smtClean="0"/>
                        <a:t>heroes.component.ts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492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Mengakses</a:t>
            </a:r>
            <a:r>
              <a:rPr lang="en-US" dirty="0" smtClean="0"/>
              <a:t> Component heroes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8200" y="1230670"/>
            <a:ext cx="5902513" cy="3286125"/>
            <a:chOff x="838200" y="1230670"/>
            <a:chExt cx="5902513" cy="328612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230670"/>
              <a:ext cx="4562475" cy="328612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948841" y="1230670"/>
              <a:ext cx="3791872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</a:t>
              </a:r>
              <a:r>
                <a:rPr lang="en-US" dirty="0" err="1" smtClean="0"/>
                <a:t>src</a:t>
              </a:r>
              <a:r>
                <a:rPr lang="en-US" dirty="0" smtClean="0"/>
                <a:t>/app/heroes/</a:t>
              </a:r>
              <a:r>
                <a:rPr lang="en-US" dirty="0" err="1" smtClean="0"/>
                <a:t>heroes.component.ts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38200" y="4736941"/>
            <a:ext cx="4362572" cy="1238250"/>
            <a:chOff x="838200" y="4736941"/>
            <a:chExt cx="4362572" cy="123825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4736941"/>
              <a:ext cx="2571750" cy="123825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136774" y="4736941"/>
              <a:ext cx="4063998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</a:t>
              </a:r>
              <a:r>
                <a:rPr lang="en-US" dirty="0" err="1" smtClean="0"/>
                <a:t>src</a:t>
              </a:r>
              <a:r>
                <a:rPr lang="en-US" dirty="0" smtClean="0"/>
                <a:t>/app/heroes/heroes.component.html</a:t>
              </a:r>
              <a:endParaRPr lang="en-US" dirty="0"/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flipV="1">
            <a:off x="3409950" y="1600002"/>
            <a:ext cx="3506005" cy="550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15955" y="1415336"/>
            <a:ext cx="475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Masukan</a:t>
            </a:r>
            <a:r>
              <a:rPr lang="en-US" dirty="0" smtClean="0"/>
              <a:t> selector, </a:t>
            </a:r>
            <a:r>
              <a:rPr lang="en-US" dirty="0" err="1" smtClean="0"/>
              <a:t>kedalam</a:t>
            </a:r>
            <a:r>
              <a:rPr lang="en-US" dirty="0" smtClean="0"/>
              <a:t> app.component.html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478851" y="1787457"/>
            <a:ext cx="619058" cy="34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8582629" y="2305968"/>
            <a:ext cx="3883780" cy="1622710"/>
            <a:chOff x="7746810" y="2547243"/>
            <a:chExt cx="3883780" cy="162271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46810" y="2547243"/>
              <a:ext cx="3464082" cy="162271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8587641" y="2580384"/>
              <a:ext cx="3042949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</a:t>
              </a:r>
              <a:r>
                <a:rPr lang="en-US" dirty="0" err="1" smtClean="0"/>
                <a:t>src</a:t>
              </a:r>
              <a:r>
                <a:rPr lang="en-US" dirty="0" smtClean="0"/>
                <a:t>/app/app.component.html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613390" y="4099115"/>
            <a:ext cx="3019425" cy="2590800"/>
            <a:chOff x="5613390" y="4099115"/>
            <a:chExt cx="3019425" cy="259080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13390" y="4099115"/>
              <a:ext cx="3019425" cy="2590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7" name="TextBox 26"/>
            <p:cNvSpPr txBox="1"/>
            <p:nvPr/>
          </p:nvSpPr>
          <p:spPr>
            <a:xfrm>
              <a:off x="8020147" y="4099581"/>
              <a:ext cx="612668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hasil</a:t>
              </a:r>
              <a:endParaRPr lang="en-US" dirty="0"/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flipH="1">
            <a:off x="8845530" y="4099115"/>
            <a:ext cx="1354538" cy="63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513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Interface &amp;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interface?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Singkatnya</a:t>
            </a:r>
            <a:r>
              <a:rPr lang="en-US" dirty="0" smtClean="0"/>
              <a:t> interface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variable. </a:t>
            </a:r>
            <a:r>
              <a:rPr lang="en-US" dirty="0" err="1" smtClean="0"/>
              <a:t>contoh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let </a:t>
            </a:r>
            <a:r>
              <a:rPr lang="en-US" dirty="0" err="1" smtClean="0"/>
              <a:t>ktp</a:t>
            </a:r>
            <a:r>
              <a:rPr lang="en-US" dirty="0" smtClean="0"/>
              <a:t>: </a:t>
            </a:r>
            <a:r>
              <a:rPr lang="en-US" dirty="0" err="1" smtClean="0"/>
              <a:t>KtpInterface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KtpInterface</a:t>
            </a:r>
            <a:r>
              <a:rPr lang="en-US" dirty="0" smtClean="0"/>
              <a:t> yang </a:t>
            </a:r>
            <a:r>
              <a:rPr lang="en-US" dirty="0" err="1" smtClean="0"/>
              <a:t>pasti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string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Nik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number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Dan lain </a:t>
            </a:r>
            <a:r>
              <a:rPr lang="en-US" dirty="0" err="1" smtClean="0"/>
              <a:t>sebagainya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438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9"/>
            <a:ext cx="10515600" cy="1325563"/>
          </a:xfrm>
        </p:spPr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9268"/>
            <a:ext cx="10515600" cy="1291062"/>
          </a:xfrm>
        </p:spPr>
        <p:txBody>
          <a:bodyPr/>
          <a:lstStyle/>
          <a:p>
            <a:r>
              <a:rPr lang="en-US" dirty="0" err="1" smtClean="0"/>
              <a:t>Singkatnya</a:t>
            </a:r>
            <a:r>
              <a:rPr lang="en-US" dirty="0" smtClean="0"/>
              <a:t> interface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2 </a:t>
            </a:r>
            <a:r>
              <a:rPr lang="en-US" dirty="0" err="1" smtClean="0"/>
              <a:t>cara</a:t>
            </a:r>
            <a:endParaRPr lang="en-US" dirty="0" smtClean="0"/>
          </a:p>
          <a:p>
            <a:pPr lvl="1"/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r>
              <a:rPr lang="en-US" dirty="0" smtClean="0"/>
              <a:t> / terminal : ng g interface &lt;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directori</a:t>
            </a:r>
            <a:r>
              <a:rPr lang="en-US" dirty="0" smtClean="0"/>
              <a:t>&gt;</a:t>
            </a:r>
          </a:p>
          <a:p>
            <a:pPr lvl="1"/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pengkodean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file .</a:t>
            </a:r>
            <a:r>
              <a:rPr lang="en-US" dirty="0" err="1" smtClean="0"/>
              <a:t>ts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38200" y="2121906"/>
            <a:ext cx="7926595" cy="822594"/>
            <a:chOff x="838199" y="3063495"/>
            <a:chExt cx="7926595" cy="8225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3063495"/>
              <a:ext cx="7926595" cy="63792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726881" y="3516757"/>
              <a:ext cx="1037913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Contoh</a:t>
              </a:r>
              <a:r>
                <a:rPr lang="en-US" dirty="0" smtClean="0"/>
                <a:t> 1</a:t>
              </a:r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86075"/>
            <a:ext cx="4953000" cy="381093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01497" y="6326228"/>
            <a:ext cx="103791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30310" y="4314423"/>
            <a:ext cx="2099256" cy="7340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82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Melanjutkan</a:t>
            </a:r>
            <a:r>
              <a:rPr lang="en-US" dirty="0" smtClean="0"/>
              <a:t> Interface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929560" y="1690688"/>
            <a:ext cx="3445874" cy="1348099"/>
            <a:chOff x="929560" y="1425665"/>
            <a:chExt cx="3445874" cy="13480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9560" y="1425665"/>
              <a:ext cx="2914650" cy="127635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720861" y="2404432"/>
              <a:ext cx="2654573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</a:t>
              </a:r>
              <a:r>
                <a:rPr lang="en-US" dirty="0" err="1" smtClean="0"/>
                <a:t>src</a:t>
              </a:r>
              <a:r>
                <a:rPr lang="en-US" dirty="0" smtClean="0"/>
                <a:t>/app/heroes/</a:t>
              </a:r>
              <a:r>
                <a:rPr lang="en-US" dirty="0" err="1" smtClean="0"/>
                <a:t>heroes.ts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78580" y="1690688"/>
            <a:ext cx="5329823" cy="4137541"/>
            <a:chOff x="6096000" y="2186657"/>
            <a:chExt cx="5329823" cy="413754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2186657"/>
              <a:ext cx="4695825" cy="395287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7633951" y="5954866"/>
              <a:ext cx="3791872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</a:t>
              </a:r>
              <a:r>
                <a:rPr lang="en-US" dirty="0" err="1" smtClean="0"/>
                <a:t>src</a:t>
              </a:r>
              <a:r>
                <a:rPr lang="en-US" dirty="0" smtClean="0"/>
                <a:t>/app/heroes/</a:t>
              </a:r>
              <a:r>
                <a:rPr lang="en-US" dirty="0" err="1" smtClean="0"/>
                <a:t>heroes.component.ts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8199" y="3096546"/>
            <a:ext cx="5076257" cy="1842016"/>
            <a:chOff x="838199" y="3712669"/>
            <a:chExt cx="5076257" cy="184201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199" y="3712669"/>
              <a:ext cx="4267200" cy="165735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850458" y="5185353"/>
              <a:ext cx="4063998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</a:t>
              </a:r>
              <a:r>
                <a:rPr lang="en-US" dirty="0" err="1" smtClean="0"/>
                <a:t>src</a:t>
              </a:r>
              <a:r>
                <a:rPr lang="en-US" dirty="0" smtClean="0"/>
                <a:t>/app/heroes/heroes.component.html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93767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Serve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779" y="1690688"/>
            <a:ext cx="4622442" cy="491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9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Yang </a:t>
            </a:r>
            <a:r>
              <a:rPr lang="en-US" dirty="0" err="1" smtClean="0"/>
              <a:t>dibutuhkan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Angular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56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107547"/>
            <a:ext cx="10515600" cy="1325563"/>
          </a:xfrm>
        </p:spPr>
        <p:txBody>
          <a:bodyPr/>
          <a:lstStyle/>
          <a:p>
            <a:r>
              <a:rPr lang="en-US" dirty="0" smtClean="0"/>
              <a:t>Binding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117287"/>
            <a:ext cx="10515600" cy="404714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Singkatnya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pengkodean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file .</a:t>
            </a:r>
            <a:r>
              <a:rPr lang="en-US" dirty="0" err="1" smtClean="0"/>
              <a:t>ts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binding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Ada 2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binding</a:t>
            </a:r>
          </a:p>
          <a:p>
            <a:pPr marL="514350" indent="-514350">
              <a:buAutoNum type="arabicPeriod"/>
            </a:pPr>
            <a:r>
              <a:rPr lang="en-US" dirty="0" smtClean="0"/>
              <a:t>Binding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Binding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/>
              <a:t>[(</a:t>
            </a:r>
            <a:r>
              <a:rPr lang="en-US" dirty="0" err="1">
                <a:hlinkClick r:id="rId2"/>
              </a:rPr>
              <a:t>ngModel</a:t>
            </a:r>
            <a:r>
              <a:rPr lang="en-US" dirty="0" smtClean="0"/>
              <a:t>)]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995" y="3527470"/>
            <a:ext cx="3612524" cy="4515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995" y="4572200"/>
            <a:ext cx="5711780" cy="42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238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107547"/>
            <a:ext cx="10515600" cy="1325563"/>
          </a:xfrm>
        </p:spPr>
        <p:txBody>
          <a:bodyPr/>
          <a:lstStyle/>
          <a:p>
            <a:r>
              <a:rPr lang="en-US" dirty="0" smtClean="0"/>
              <a:t>Binding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ngModel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5132" y="1169898"/>
            <a:ext cx="5904544" cy="2068870"/>
            <a:chOff x="975977" y="1169898"/>
            <a:chExt cx="5904544" cy="206887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5977" y="1169898"/>
              <a:ext cx="5527704" cy="186951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816523" y="2869436"/>
              <a:ext cx="4063998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</a:t>
              </a:r>
              <a:r>
                <a:rPr lang="en-US" dirty="0" err="1" smtClean="0"/>
                <a:t>src</a:t>
              </a:r>
              <a:r>
                <a:rPr lang="en-US" dirty="0" smtClean="0"/>
                <a:t>/app/heroes/heroes.component.html</a:t>
              </a:r>
              <a:endParaRPr lang="en-US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676" y="1219067"/>
            <a:ext cx="5524500" cy="40100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900042" y="5044426"/>
            <a:ext cx="240937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/app/</a:t>
            </a:r>
            <a:r>
              <a:rPr lang="en-US" dirty="0" err="1" smtClean="0"/>
              <a:t>app.module.ts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30344" y="2382592"/>
            <a:ext cx="4179076" cy="206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97014" y="3888882"/>
            <a:ext cx="1300766" cy="2452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64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107547"/>
            <a:ext cx="10515600" cy="1325563"/>
          </a:xfrm>
        </p:spPr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Serve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611" y="1569611"/>
            <a:ext cx="4426778" cy="395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88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107547"/>
            <a:ext cx="10515600" cy="1325563"/>
          </a:xfrm>
        </p:spPr>
        <p:txBody>
          <a:bodyPr/>
          <a:lstStyle/>
          <a:p>
            <a:r>
              <a:rPr lang="en-US" dirty="0" smtClean="0"/>
              <a:t>Pipes |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pipes? </a:t>
            </a:r>
            <a:r>
              <a:rPr lang="en-US" dirty="0" err="1" smtClean="0"/>
              <a:t>Contohnya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dibilang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/>
              <a:t>interpolation </a:t>
            </a:r>
            <a:r>
              <a:rPr lang="en-US" dirty="0" smtClean="0"/>
              <a:t>binding </a:t>
            </a:r>
            <a:r>
              <a:rPr lang="en-US" dirty="0" err="1" smtClean="0"/>
              <a:t>untuk</a:t>
            </a:r>
            <a:r>
              <a:rPr lang="en-US" dirty="0"/>
              <a:t> </a:t>
            </a:r>
            <a:r>
              <a:rPr lang="en-US" dirty="0" smtClean="0"/>
              <a:t>data variable </a:t>
            </a:r>
            <a:r>
              <a:rPr lang="en-US" dirty="0" err="1" smtClean="0"/>
              <a:t>tertentu</a:t>
            </a:r>
            <a:r>
              <a:rPr lang="en-US" dirty="0" smtClean="0"/>
              <a:t>.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 di </a:t>
            </a:r>
            <a:r>
              <a:rPr lang="en-US" dirty="0" smtClean="0">
                <a:hlinkClick r:id="rId2"/>
              </a:rPr>
              <a:t>https://angular.io/guide/pipes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Format data pipe yang </a:t>
            </a:r>
            <a:r>
              <a:rPr lang="en-US" dirty="0" err="1" smtClean="0"/>
              <a:t>ditampilkan</a:t>
            </a:r>
            <a:r>
              <a:rPr lang="en-US" dirty="0" smtClean="0"/>
              <a:t> </a:t>
            </a:r>
            <a:r>
              <a:rPr lang="en-US" dirty="0" err="1" smtClean="0"/>
              <a:t>biasanya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76" y="3770223"/>
            <a:ext cx="71151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5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107547"/>
            <a:ext cx="10515600" cy="1325563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pipes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70032"/>
            <a:ext cx="5972175" cy="4981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80324" y="5966941"/>
            <a:ext cx="277082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/app/</a:t>
            </a:r>
            <a:r>
              <a:rPr lang="en-US" dirty="0" err="1" smtClean="0"/>
              <a:t>app.component.ts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00011" y="3660819"/>
            <a:ext cx="2980313" cy="1323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286" y="1170032"/>
            <a:ext cx="4533900" cy="36766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03363" y="4663789"/>
            <a:ext cx="304294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/app/app.component.html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37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continued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95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 2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M</a:t>
            </a:r>
            <a:r>
              <a:rPr lang="en-US" dirty="0" err="1" smtClean="0"/>
              <a:t>endownload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menginstall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r>
              <a:rPr lang="en-US" dirty="0" smtClean="0"/>
              <a:t> di </a:t>
            </a:r>
            <a:r>
              <a:rPr lang="en-US" dirty="0" smtClean="0">
                <a:hlinkClick r:id="rId2"/>
              </a:rPr>
              <a:t>https://nodejs.org/en/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nvm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https://github.com/coreybutler/nvm-windows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941" y="6488668"/>
            <a:ext cx="342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Catatan</a:t>
            </a:r>
            <a:r>
              <a:rPr lang="en-US" dirty="0" smtClean="0"/>
              <a:t>: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Terkoneksi</a:t>
            </a:r>
            <a:r>
              <a:rPr lang="en-US" dirty="0" smtClean="0"/>
              <a:t>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2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Instalasi</a:t>
            </a:r>
            <a:r>
              <a:rPr lang="en-US" dirty="0" smtClean="0"/>
              <a:t> Angular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global </a:t>
            </a:r>
            <a:r>
              <a:rPr lang="en-US" dirty="0" err="1" smtClean="0"/>
              <a:t>dengan</a:t>
            </a:r>
            <a:r>
              <a:rPr lang="en-US" dirty="0" smtClean="0"/>
              <a:t> syntax : </a:t>
            </a:r>
          </a:p>
          <a:p>
            <a:pPr marL="457200" lvl="1" indent="0">
              <a:buNone/>
            </a:pPr>
            <a:r>
              <a:rPr lang="en-US" dirty="0" err="1" smtClean="0"/>
              <a:t>npm</a:t>
            </a:r>
            <a:r>
              <a:rPr lang="en-US" dirty="0" smtClean="0"/>
              <a:t> install -g @angular/cli</a:t>
            </a:r>
            <a:endParaRPr lang="en-US" dirty="0" smtClean="0"/>
          </a:p>
          <a:p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https://cli.angular.io/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1941" y="6488668"/>
            <a:ext cx="342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Catatan</a:t>
            </a:r>
            <a:r>
              <a:rPr lang="en-US" dirty="0" smtClean="0"/>
              <a:t>: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Terkoneksi</a:t>
            </a:r>
            <a:r>
              <a:rPr lang="en-US" dirty="0" smtClean="0"/>
              <a:t>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91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terinstal</a:t>
            </a:r>
            <a:r>
              <a:rPr lang="en-US" dirty="0" smtClean="0"/>
              <a:t> </a:t>
            </a:r>
            <a:r>
              <a:rPr lang="en-US" dirty="0" err="1" smtClean="0"/>
              <a:t>silahkan</a:t>
            </a:r>
            <a:r>
              <a:rPr lang="en-US" dirty="0" smtClean="0"/>
              <a:t> </a:t>
            </a:r>
            <a:r>
              <a:rPr lang="en-US" dirty="0" err="1" smtClean="0"/>
              <a:t>pilih</a:t>
            </a:r>
            <a:r>
              <a:rPr lang="en-US" dirty="0" smtClean="0"/>
              <a:t> folder </a:t>
            </a:r>
            <a:r>
              <a:rPr lang="en-US" dirty="0" err="1" smtClean="0"/>
              <a:t>direktori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0020"/>
            <a:ext cx="9363075" cy="1609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867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941" y="6488668"/>
            <a:ext cx="342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Catatan</a:t>
            </a:r>
            <a:r>
              <a:rPr lang="en-US" dirty="0" smtClean="0"/>
              <a:t>: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Terkoneksi</a:t>
            </a:r>
            <a:r>
              <a:rPr lang="en-US" dirty="0" smtClean="0"/>
              <a:t>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62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berhasil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3764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directori</a:t>
            </a:r>
            <a:r>
              <a:rPr lang="en-US" dirty="0" smtClean="0"/>
              <a:t> my-app </a:t>
            </a:r>
            <a:r>
              <a:rPr lang="en-US" dirty="0" err="1" smtClean="0"/>
              <a:t>lalu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0020"/>
            <a:ext cx="93440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43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5420932" cy="4351338"/>
          </a:xfrm>
        </p:spPr>
        <p:txBody>
          <a:bodyPr/>
          <a:lstStyle/>
          <a:p>
            <a:r>
              <a:rPr lang="en-US" dirty="0" smtClean="0"/>
              <a:t>Angular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instance server yang run di port:4200</a:t>
            </a:r>
          </a:p>
          <a:p>
            <a:r>
              <a:rPr lang="en-US" dirty="0" err="1" smtClean="0"/>
              <a:t>Buka</a:t>
            </a:r>
            <a:r>
              <a:rPr lang="en-US" dirty="0" smtClean="0"/>
              <a:t> browser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link http://localhost:4200/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932" y="2741860"/>
            <a:ext cx="6771068" cy="34351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82932" y="2422257"/>
            <a:ext cx="239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r>
              <a:rPr lang="en-US" dirty="0" err="1" smtClean="0"/>
              <a:t>Tampilan</a:t>
            </a:r>
            <a:r>
              <a:rPr lang="en-US" dirty="0" smtClean="0"/>
              <a:t> yang </a:t>
            </a:r>
            <a:r>
              <a:rPr lang="en-US" dirty="0" err="1" smtClean="0"/>
              <a:t>muncul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121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515"/>
            <a:ext cx="10515600" cy="1325563"/>
          </a:xfrm>
        </p:spPr>
        <p:txBody>
          <a:bodyPr/>
          <a:lstStyle/>
          <a:p>
            <a:r>
              <a:rPr lang="en-US" dirty="0" err="1" smtClean="0"/>
              <a:t>Mengenal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Angular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317590"/>
              </p:ext>
            </p:extLst>
          </p:nvPr>
        </p:nvGraphicFramePr>
        <p:xfrm>
          <a:off x="3914775" y="1090741"/>
          <a:ext cx="8011062" cy="567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354"/>
                <a:gridCol w="2670354"/>
                <a:gridCol w="26703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</a:t>
                      </a:r>
                      <a:r>
                        <a:rPr lang="en-US" dirty="0" smtClean="0"/>
                        <a:t> Folder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Keterangan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Lokasi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Semua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fungsi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tampilan</a:t>
                      </a:r>
                      <a:r>
                        <a:rPr lang="en-US" baseline="0" dirty="0" smtClean="0"/>
                        <a:t> yang </a:t>
                      </a:r>
                      <a:r>
                        <a:rPr lang="en-US" baseline="0" dirty="0" err="1" smtClean="0"/>
                        <a:t>dibuat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akan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masuk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dalam</a:t>
                      </a:r>
                      <a:r>
                        <a:rPr lang="en-US" baseline="0" dirty="0" smtClean="0"/>
                        <a:t> folder </a:t>
                      </a:r>
                      <a:r>
                        <a:rPr lang="en-US" baseline="0" dirty="0" err="1" smtClean="0"/>
                        <a:t>tersebut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/my-app/</a:t>
                      </a:r>
                      <a:r>
                        <a:rPr lang="en-US" dirty="0" err="1" smtClean="0"/>
                        <a:t>src</a:t>
                      </a:r>
                      <a:r>
                        <a:rPr lang="en-US" dirty="0" smtClean="0"/>
                        <a:t>/app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Semua</a:t>
                      </a:r>
                      <a:r>
                        <a:rPr lang="en-US" dirty="0" smtClean="0"/>
                        <a:t> asset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gambar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kamus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terjemahan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dllsbg</a:t>
                      </a:r>
                      <a:r>
                        <a:rPr lang="en-US" baseline="0" dirty="0" smtClean="0"/>
                        <a:t>. Akan </a:t>
                      </a:r>
                      <a:r>
                        <a:rPr lang="en-US" baseline="0" dirty="0" err="1" smtClean="0"/>
                        <a:t>masuk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dalam</a:t>
                      </a:r>
                      <a:r>
                        <a:rPr lang="en-US" baseline="0" dirty="0" smtClean="0"/>
                        <a:t> folder </a:t>
                      </a:r>
                      <a:r>
                        <a:rPr lang="en-US" baseline="0" dirty="0" err="1" smtClean="0"/>
                        <a:t>tesebut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</a:t>
                      </a:r>
                      <a:r>
                        <a:rPr lang="en-US" dirty="0" smtClean="0"/>
                        <a:t>my-app/</a:t>
                      </a:r>
                      <a:r>
                        <a:rPr lang="en-US" dirty="0" err="1" smtClean="0"/>
                        <a:t>src</a:t>
                      </a:r>
                      <a:r>
                        <a:rPr lang="en-US" dirty="0" smtClean="0"/>
                        <a:t>/assets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Environments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Environments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berisikan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ruanglingkup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dari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aplikasi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tersebut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diantaranya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env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untuk</a:t>
                      </a:r>
                      <a:r>
                        <a:rPr lang="en-US" baseline="0" dirty="0" smtClean="0"/>
                        <a:t> production </a:t>
                      </a:r>
                      <a:r>
                        <a:rPr lang="en-US" baseline="0" dirty="0" err="1" smtClean="0"/>
                        <a:t>dan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env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untuk</a:t>
                      </a:r>
                      <a:r>
                        <a:rPr lang="en-US" baseline="0" dirty="0" smtClean="0"/>
                        <a:t> development.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/my-app/</a:t>
                      </a:r>
                      <a:r>
                        <a:rPr lang="en-US" dirty="0" err="1" smtClean="0"/>
                        <a:t>src</a:t>
                      </a:r>
                      <a:r>
                        <a:rPr lang="en-US" dirty="0" smtClean="0"/>
                        <a:t>/environments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Adalah</a:t>
                      </a:r>
                      <a:r>
                        <a:rPr lang="en-US" baseline="0" dirty="0" smtClean="0"/>
                        <a:t> file </a:t>
                      </a:r>
                      <a:r>
                        <a:rPr lang="en-US" baseline="0" dirty="0" err="1" smtClean="0"/>
                        <a:t>penting</a:t>
                      </a:r>
                      <a:r>
                        <a:rPr lang="en-US" baseline="0" dirty="0" smtClean="0"/>
                        <a:t> yang di </a:t>
                      </a:r>
                      <a:r>
                        <a:rPr lang="en-US" baseline="0" dirty="0" err="1" smtClean="0"/>
                        <a:t>dalamnya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akan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diinjek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secara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sistematis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kode</a:t>
                      </a:r>
                      <a:r>
                        <a:rPr lang="en-US" baseline="0" dirty="0" smtClean="0"/>
                        <a:t> yang </a:t>
                      </a:r>
                      <a:r>
                        <a:rPr lang="en-US" baseline="0" dirty="0" err="1" smtClean="0"/>
                        <a:t>telah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kita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buat</a:t>
                      </a:r>
                      <a:r>
                        <a:rPr lang="en-US" baseline="0" dirty="0" smtClean="0"/>
                        <a:t> di </a:t>
                      </a:r>
                      <a:r>
                        <a:rPr lang="en-US" baseline="0" dirty="0" err="1" smtClean="0"/>
                        <a:t>dalam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/my-app/</a:t>
                      </a:r>
                      <a:r>
                        <a:rPr lang="en-US" dirty="0" err="1" smtClean="0"/>
                        <a:t>src</a:t>
                      </a:r>
                      <a:r>
                        <a:rPr lang="en-US" dirty="0" smtClean="0"/>
                        <a:t>/index.html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4078"/>
            <a:ext cx="2819400" cy="518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00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515"/>
            <a:ext cx="10515600" cy="1325563"/>
          </a:xfrm>
        </p:spPr>
        <p:txBody>
          <a:bodyPr/>
          <a:lstStyle/>
          <a:p>
            <a:r>
              <a:rPr lang="en-US" dirty="0" smtClean="0"/>
              <a:t>Tutorial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tersedia</a:t>
            </a:r>
            <a:r>
              <a:rPr lang="en-US" dirty="0" smtClean="0"/>
              <a:t> di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547174" y="2510237"/>
            <a:ext cx="70976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hlinkClick r:id="rId2"/>
              </a:rPr>
              <a:t>https://angular.io/tutorial/toh-pt1</a:t>
            </a:r>
            <a:endParaRPr 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2547173" y="3156568"/>
            <a:ext cx="70976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err="1" smtClean="0"/>
              <a:t>Disarankan</a:t>
            </a:r>
            <a:r>
              <a:rPr lang="en-US" sz="3600" dirty="0" smtClean="0"/>
              <a:t> </a:t>
            </a:r>
            <a:r>
              <a:rPr lang="en-US" sz="3600" dirty="0" err="1" smtClean="0"/>
              <a:t>menggunakan</a:t>
            </a:r>
            <a:r>
              <a:rPr lang="en-US" sz="3600" dirty="0" smtClean="0"/>
              <a:t> text editor VSC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82506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529</Words>
  <Application>Microsoft Office PowerPoint</Application>
  <PresentationFormat>Widescreen</PresentationFormat>
  <Paragraphs>138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Week 6</vt:lpstr>
      <vt:lpstr>Yang dibutuhkan</vt:lpstr>
      <vt:lpstr>Instalasi NodeJS</vt:lpstr>
      <vt:lpstr>Melakukan Instalasi Angular</vt:lpstr>
      <vt:lpstr>Jika sudah terinstal silahkan pilih folder direktori Anda masing-masing.</vt:lpstr>
      <vt:lpstr>Setelah instalasi berhasil</vt:lpstr>
      <vt:lpstr>Tampilan pertama</vt:lpstr>
      <vt:lpstr>Mengenal Struktur Angular</vt:lpstr>
      <vt:lpstr>Tutorial dasar ini tersedia di </vt:lpstr>
      <vt:lpstr>Mengubah nilai variable</vt:lpstr>
      <vt:lpstr>Menggunakan scss</vt:lpstr>
      <vt:lpstr>Menggunakan terminal</vt:lpstr>
      <vt:lpstr>Ng g component &lt;nama_component&gt;</vt:lpstr>
      <vt:lpstr>Ng g component &lt;nama_component&gt;</vt:lpstr>
      <vt:lpstr>Mengakses Component heroes</vt:lpstr>
      <vt:lpstr>Membuat Interface &amp; Apa itu interface?</vt:lpstr>
      <vt:lpstr>Membuat interface</vt:lpstr>
      <vt:lpstr>Melanjutkan Interface</vt:lpstr>
      <vt:lpstr>Hasil Serve</vt:lpstr>
      <vt:lpstr>Binding</vt:lpstr>
      <vt:lpstr>Binding dengan ngModel</vt:lpstr>
      <vt:lpstr>Hasil Serve</vt:lpstr>
      <vt:lpstr>Pipes | apa itu pipes? Contohnya seperti apa?</vt:lpstr>
      <vt:lpstr>Contoh pipes</vt:lpstr>
      <vt:lpstr>to be continued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6</dc:title>
  <dc:creator>USER</dc:creator>
  <cp:lastModifiedBy>USER</cp:lastModifiedBy>
  <cp:revision>31</cp:revision>
  <dcterms:created xsi:type="dcterms:W3CDTF">2020-10-19T08:45:09Z</dcterms:created>
  <dcterms:modified xsi:type="dcterms:W3CDTF">2020-10-19T10:39:19Z</dcterms:modified>
</cp:coreProperties>
</file>