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variable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651" y="1504078"/>
            <a:ext cx="4305194" cy="1463798"/>
            <a:chOff x="838200" y="1735898"/>
            <a:chExt cx="4305194" cy="14637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35898"/>
              <a:ext cx="4274713" cy="14637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75556" y="1735898"/>
              <a:ext cx="216783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app.component.html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51" y="3139237"/>
            <a:ext cx="3962400" cy="2308404"/>
            <a:chOff x="838200" y="3186094"/>
            <a:chExt cx="3962400" cy="23084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198973"/>
              <a:ext cx="3962400" cy="22955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04888" y="3186094"/>
              <a:ext cx="189571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app.component.ts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652" y="1571303"/>
            <a:ext cx="5616868" cy="321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704647" y="1571303"/>
            <a:ext cx="10338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85080" y="1571303"/>
            <a:ext cx="4253440" cy="2726564"/>
            <a:chOff x="7485080" y="1571303"/>
            <a:chExt cx="4253440" cy="27265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5080" y="1571303"/>
              <a:ext cx="4253440" cy="27265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704647" y="1571303"/>
              <a:ext cx="10338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Tampilan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8807" y="1230670"/>
            <a:ext cx="4257675" cy="4448175"/>
            <a:chOff x="3967162" y="1204912"/>
            <a:chExt cx="4257675" cy="4448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162" y="1204912"/>
              <a:ext cx="4257675" cy="44481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29070" y="1204912"/>
              <a:ext cx="13957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src</a:t>
              </a:r>
              <a:r>
                <a:rPr lang="en-US" dirty="0" smtClean="0"/>
                <a:t>/</a:t>
              </a:r>
              <a:r>
                <a:rPr lang="en-US" dirty="0" err="1" smtClean="0"/>
                <a:t>style.scss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8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544"/>
            <a:ext cx="4514712" cy="434134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743977" y="1825625"/>
            <a:ext cx="54209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Ng generate &lt;</a:t>
            </a:r>
            <a:r>
              <a:rPr lang="en-US" dirty="0" err="1" smtClean="0"/>
              <a:t>pilihan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6687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81167"/>
              </p:ext>
            </p:extLst>
          </p:nvPr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49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Mengakses</a:t>
            </a:r>
            <a:r>
              <a:rPr lang="en-US" dirty="0" smtClean="0"/>
              <a:t> Component heroes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230670"/>
            <a:ext cx="5902513" cy="3286125"/>
            <a:chOff x="838200" y="1230670"/>
            <a:chExt cx="5902513" cy="3286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230670"/>
              <a:ext cx="4562475" cy="3286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48841" y="1230670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4736941"/>
            <a:ext cx="4362572" cy="1238250"/>
            <a:chOff x="838200" y="4736941"/>
            <a:chExt cx="4362572" cy="12382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36941"/>
              <a:ext cx="2571750" cy="12382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36774" y="4736941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409950" y="1600002"/>
            <a:ext cx="3506005" cy="5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5955" y="1415336"/>
            <a:ext cx="47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r>
              <a:rPr lang="en-US" dirty="0" smtClean="0"/>
              <a:t> selector, </a:t>
            </a:r>
            <a:r>
              <a:rPr lang="en-US" dirty="0" err="1" smtClean="0"/>
              <a:t>kedalam</a:t>
            </a:r>
            <a:r>
              <a:rPr lang="en-US" dirty="0" smtClean="0"/>
              <a:t> app.component.html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851" y="1787457"/>
            <a:ext cx="619058" cy="3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582629" y="2305968"/>
            <a:ext cx="3883780" cy="1622710"/>
            <a:chOff x="7746810" y="2547243"/>
            <a:chExt cx="3883780" cy="162271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6810" y="2547243"/>
              <a:ext cx="3464082" cy="162271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587641" y="2580384"/>
              <a:ext cx="304294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/app/app.component.html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13390" y="4099115"/>
            <a:ext cx="3019425" cy="2590800"/>
            <a:chOff x="5613390" y="4099115"/>
            <a:chExt cx="3019425" cy="2590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3390" y="4099115"/>
              <a:ext cx="3019425" cy="259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8020147" y="4099581"/>
              <a:ext cx="61266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hasil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8845530" y="4099115"/>
            <a:ext cx="1354538" cy="63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1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 &amp;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interface?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variable. </a:t>
            </a:r>
            <a:r>
              <a:rPr lang="en-US" dirty="0" err="1" smtClean="0"/>
              <a:t>contoh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</a:t>
            </a:r>
            <a:r>
              <a:rPr lang="en-US" dirty="0" err="1" smtClean="0"/>
              <a:t>ktp</a:t>
            </a:r>
            <a:r>
              <a:rPr lang="en-US" dirty="0" smtClean="0"/>
              <a:t>: </a:t>
            </a:r>
            <a:r>
              <a:rPr lang="en-US" dirty="0" err="1" smtClean="0"/>
              <a:t>KtpInterface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KtpInterface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Dan lain </a:t>
            </a:r>
            <a:r>
              <a:rPr lang="en-US" dirty="0" err="1" smtClean="0"/>
              <a:t>sebagainya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268"/>
            <a:ext cx="10515600" cy="1291062"/>
          </a:xfrm>
        </p:spPr>
        <p:txBody>
          <a:bodyPr/>
          <a:lstStyle/>
          <a:p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endParaRPr lang="en-US" dirty="0" smtClean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/ terminal : ng g interface &lt;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2121906"/>
            <a:ext cx="7926595" cy="822594"/>
            <a:chOff x="838199" y="3063495"/>
            <a:chExt cx="7926595" cy="8225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63495"/>
              <a:ext cx="7926595" cy="6379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6881" y="3516757"/>
              <a:ext cx="10379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Contoh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6075"/>
            <a:ext cx="4953000" cy="38109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1497" y="6326228"/>
            <a:ext cx="1037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0310" y="4314423"/>
            <a:ext cx="2099256" cy="734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Melanjutkan</a:t>
            </a:r>
            <a:r>
              <a:rPr lang="en-US" dirty="0" smtClean="0"/>
              <a:t> Interface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29560" y="1690688"/>
            <a:ext cx="3445874" cy="1348099"/>
            <a:chOff x="929560" y="1425665"/>
            <a:chExt cx="3445874" cy="13480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560" y="1425665"/>
              <a:ext cx="2914650" cy="12763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720861" y="2404432"/>
              <a:ext cx="26545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heroes.ts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78580" y="1690688"/>
            <a:ext cx="5329823" cy="4137541"/>
            <a:chOff x="6096000" y="2186657"/>
            <a:chExt cx="5329823" cy="41375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86657"/>
              <a:ext cx="4695825" cy="39528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33951" y="5954866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199" y="3096546"/>
            <a:ext cx="5076257" cy="1842016"/>
            <a:chOff x="838199" y="3712669"/>
            <a:chExt cx="5076257" cy="18420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712669"/>
              <a:ext cx="4267200" cy="16573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850458" y="5185353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79" y="1690688"/>
            <a:ext cx="4622442" cy="49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Angular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7287"/>
            <a:ext cx="10515600" cy="40471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binding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Binding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[(</a:t>
            </a:r>
            <a:r>
              <a:rPr lang="en-US" dirty="0" err="1">
                <a:hlinkClick r:id="rId2"/>
              </a:rPr>
              <a:t>ngModel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5" y="3527470"/>
            <a:ext cx="3612524" cy="451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95" y="4572200"/>
            <a:ext cx="5711780" cy="4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ngModel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5132" y="1169898"/>
            <a:ext cx="5904544" cy="2068870"/>
            <a:chOff x="975977" y="1169898"/>
            <a:chExt cx="5904544" cy="20688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977" y="1169898"/>
              <a:ext cx="5527704" cy="18695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16523" y="2869436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76" y="1219067"/>
            <a:ext cx="5524500" cy="401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0042" y="5044426"/>
            <a:ext cx="2409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0344" y="2382592"/>
            <a:ext cx="4179076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7014" y="3888882"/>
            <a:ext cx="1300766" cy="24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11" y="1569611"/>
            <a:ext cx="4426778" cy="39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8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Pipes |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pipes?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interpolation </a:t>
            </a:r>
            <a:r>
              <a:rPr lang="en-US" dirty="0" smtClean="0"/>
              <a:t>binding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data variable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https://angular.io/guide/pipes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Format data pipe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6" y="3770223"/>
            <a:ext cx="7115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pipes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0032"/>
            <a:ext cx="5972175" cy="4981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0324" y="5966941"/>
            <a:ext cx="2770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0011" y="3660819"/>
            <a:ext cx="2980313" cy="1323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86" y="1170032"/>
            <a:ext cx="4533900" cy="3676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03363" y="4663789"/>
            <a:ext cx="30429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511" y="1825625"/>
            <a:ext cx="2792978" cy="47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Heroes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7977"/>
            <a:ext cx="49911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2743" y="3868411"/>
            <a:ext cx="32332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/app/heroes/mock-</a:t>
            </a:r>
            <a:r>
              <a:rPr lang="en-US" dirty="0" err="1" smtClean="0"/>
              <a:t>heroes.ts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48" y="1347977"/>
            <a:ext cx="5753131" cy="37906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18986" y="3631842"/>
            <a:ext cx="3129566" cy="14166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9275" y="2137893"/>
            <a:ext cx="3714280" cy="2611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30815" y="1277135"/>
            <a:ext cx="26854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5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4" y="1690688"/>
            <a:ext cx="7800975" cy="4124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Heroes (2) | *</a:t>
            </a:r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3250" y="2124054"/>
            <a:ext cx="6936045" cy="12630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0190" y="5630347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15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ng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52" y="1427743"/>
            <a:ext cx="4337296" cy="50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event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831"/>
            <a:ext cx="7372350" cy="1247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25792" y="1558344"/>
            <a:ext cx="2859109" cy="3734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6094" y="2530995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endownload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https://nodejs.org/en/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nvm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https://github.com/coreybutler/nvm-windows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24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5" y="1399370"/>
            <a:ext cx="8096250" cy="485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2999" y="6072454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6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5" y="1399370"/>
            <a:ext cx="8096250" cy="485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2999" y="6072454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5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40" y="1091618"/>
            <a:ext cx="3057525" cy="261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"/>
            <a:ext cx="10515600" cy="1325563"/>
          </a:xfrm>
        </p:spPr>
        <p:txBody>
          <a:bodyPr/>
          <a:lstStyle/>
          <a:p>
            <a:r>
              <a:rPr lang="en-US" dirty="0" smtClean="0"/>
              <a:t>Style Heroes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2834" y="3654914"/>
            <a:ext cx="39118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heroes.component.scss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1618"/>
            <a:ext cx="2990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08" y="1690688"/>
            <a:ext cx="26860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3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08" y="1690688"/>
            <a:ext cx="26860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4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Memisahkan</a:t>
            </a:r>
            <a:r>
              <a:rPr lang="en-US" dirty="0" smtClean="0"/>
              <a:t>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global </a:t>
            </a:r>
            <a:r>
              <a:rPr lang="en-US" dirty="0" err="1" smtClean="0"/>
              <a:t>dengan</a:t>
            </a:r>
            <a:r>
              <a:rPr lang="en-US" dirty="0" smtClean="0"/>
              <a:t> syntax : 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-g @angular/cli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https://cli.angular.io/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folder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63075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6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7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 my-app </a:t>
            </a:r>
            <a:r>
              <a:rPr lang="en-US" dirty="0" err="1" smtClean="0"/>
              <a:t>lalu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44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5420932" cy="4351338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instance server yang run di port:4200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link http://localhost:4200/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32" y="2741860"/>
            <a:ext cx="6771068" cy="3435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932" y="2422257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Angular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17590"/>
              </p:ext>
            </p:extLst>
          </p:nvPr>
        </p:nvGraphicFramePr>
        <p:xfrm>
          <a:off x="3914775" y="1090741"/>
          <a:ext cx="801106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54"/>
                <a:gridCol w="2670354"/>
                <a:gridCol w="2670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tampilan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tersebut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asset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kamus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terjemahan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dllsbg</a:t>
                      </a:r>
                      <a:r>
                        <a:rPr lang="en-US" baseline="0" dirty="0" smtClean="0"/>
                        <a:t>. Akan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/assets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ruanglingkup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diantaranya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production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development.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/environments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Adalah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penting</a:t>
                      </a:r>
                      <a:r>
                        <a:rPr lang="en-US" baseline="0" dirty="0" smtClean="0"/>
                        <a:t> yang di </a:t>
                      </a:r>
                      <a:r>
                        <a:rPr lang="en-US" baseline="0" dirty="0" err="1" smtClean="0"/>
                        <a:t>dalamnya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diinjek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sistematis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kode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/index.html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078"/>
            <a:ext cx="2819400" cy="5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di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47174" y="2510237"/>
            <a:ext cx="7097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https://angular.io/tutorial/toh-pt1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2547173" y="3156568"/>
            <a:ext cx="7097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Disarankan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text editor VSC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250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564</Words>
  <Application>Microsoft Office PowerPoint</Application>
  <PresentationFormat>Widescreen</PresentationFormat>
  <Paragraphs>155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Week 6</vt:lpstr>
      <vt:lpstr>Yang dibutuhkan</vt:lpstr>
      <vt:lpstr>Instalasi NodeJS</vt:lpstr>
      <vt:lpstr>Melakukan Instalasi Angular</vt:lpstr>
      <vt:lpstr>Jika sudah terinstal silahkan pilih folder direktori Anda masing-masing.</vt:lpstr>
      <vt:lpstr>Setelah instalasi berhasil</vt:lpstr>
      <vt:lpstr>Tampilan pertama</vt:lpstr>
      <vt:lpstr>Mengenal Struktur Angular</vt:lpstr>
      <vt:lpstr>Tutorial dasar ini tersedia di </vt:lpstr>
      <vt:lpstr>Mengubah nilai variable</vt:lpstr>
      <vt:lpstr>Menggunakan scss</vt:lpstr>
      <vt:lpstr>Menggunakan terminal</vt:lpstr>
      <vt:lpstr>Ng g component &lt;nama_component&gt;</vt:lpstr>
      <vt:lpstr>Ng g component &lt;nama_component&gt;</vt:lpstr>
      <vt:lpstr>Mengakses Component heroes</vt:lpstr>
      <vt:lpstr>Membuat Interface &amp; Apa itu interface?</vt:lpstr>
      <vt:lpstr>Membuat interface</vt:lpstr>
      <vt:lpstr>Melanjutkan Interface</vt:lpstr>
      <vt:lpstr>Hasil Serve</vt:lpstr>
      <vt:lpstr>Binding</vt:lpstr>
      <vt:lpstr>Binding dengan ngModel</vt:lpstr>
      <vt:lpstr>Hasil Serve</vt:lpstr>
      <vt:lpstr>Pipes | apa itu pipes? Contohnya seperti apa?</vt:lpstr>
      <vt:lpstr>Contoh pipes</vt:lpstr>
      <vt:lpstr>Hasil serve</vt:lpstr>
      <vt:lpstr>Displaying Heroes</vt:lpstr>
      <vt:lpstr>Displaying Heroes (2) | *ngFor</vt:lpstr>
      <vt:lpstr>Hasil ng serve</vt:lpstr>
      <vt:lpstr>Click event binding</vt:lpstr>
      <vt:lpstr>*ngIF</vt:lpstr>
      <vt:lpstr>*ngIF</vt:lpstr>
      <vt:lpstr>Style Heroes</vt:lpstr>
      <vt:lpstr>Hasil Serve</vt:lpstr>
      <vt:lpstr>Hasil Serve</vt:lpstr>
      <vt:lpstr>Memisahkan 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USER</dc:creator>
  <cp:lastModifiedBy>USER</cp:lastModifiedBy>
  <cp:revision>43</cp:revision>
  <dcterms:created xsi:type="dcterms:W3CDTF">2020-10-19T08:45:09Z</dcterms:created>
  <dcterms:modified xsi:type="dcterms:W3CDTF">2020-10-19T13:45:29Z</dcterms:modified>
</cp:coreProperties>
</file>