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8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dibutuhkan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Angular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6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endownload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https://nodejs.org/en/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nvm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https://github.com/coreybutler/nvm-windows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global </a:t>
            </a:r>
            <a:r>
              <a:rPr lang="en-US" dirty="0" err="1" smtClean="0"/>
              <a:t>dengan</a:t>
            </a:r>
            <a:r>
              <a:rPr lang="en-US" dirty="0" smtClean="0"/>
              <a:t> syntax : </a:t>
            </a:r>
          </a:p>
          <a:p>
            <a:pPr marL="457200" lvl="1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-g @angular/cli</a:t>
            </a:r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https://cli.angular.io/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terinstal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folder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63075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6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7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directori</a:t>
            </a:r>
            <a:r>
              <a:rPr lang="en-US" dirty="0" smtClean="0"/>
              <a:t> my-app </a:t>
            </a:r>
            <a:r>
              <a:rPr lang="en-US" dirty="0" err="1" smtClean="0"/>
              <a:t>lalu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44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5420932" cy="4351338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instance server yang run di port:4200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link http://localhost:4200/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32" y="2741860"/>
            <a:ext cx="6771068" cy="3435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2932" y="2422257"/>
            <a:ext cx="23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Angular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317590"/>
              </p:ext>
            </p:extLst>
          </p:nvPr>
        </p:nvGraphicFramePr>
        <p:xfrm>
          <a:off x="3914775" y="1090741"/>
          <a:ext cx="8011062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54"/>
                <a:gridCol w="2670354"/>
                <a:gridCol w="2670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fungsi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tampilan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tersebut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asset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kamus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terjemahan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dllsbg</a:t>
                      </a:r>
                      <a:r>
                        <a:rPr lang="en-US" baseline="0" dirty="0" smtClean="0"/>
                        <a:t>. Akan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/assets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berisikan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ruanglingkup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tersebut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diantaranya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production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development.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/environments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Adalah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penting</a:t>
                      </a:r>
                      <a:r>
                        <a:rPr lang="en-US" baseline="0" dirty="0" smtClean="0"/>
                        <a:t> yang di </a:t>
                      </a:r>
                      <a:r>
                        <a:rPr lang="en-US" baseline="0" dirty="0" err="1" smtClean="0"/>
                        <a:t>dalamnya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diinjek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sistematis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kode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telah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/index.html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078"/>
            <a:ext cx="2819400" cy="5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Angular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914775" y="1090741"/>
          <a:ext cx="8011062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54"/>
                <a:gridCol w="2670354"/>
                <a:gridCol w="2670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fungsi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tampilan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tersebut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asset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kamus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terjemahan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dllsbg</a:t>
                      </a:r>
                      <a:r>
                        <a:rPr lang="en-US" baseline="0" dirty="0" smtClean="0"/>
                        <a:t>. Akan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/assets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berisikan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ruanglingkup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tersebut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diantaranya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production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development.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/environments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Adalah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penting</a:t>
                      </a:r>
                      <a:r>
                        <a:rPr lang="en-US" baseline="0" dirty="0" smtClean="0"/>
                        <a:t> yang di </a:t>
                      </a:r>
                      <a:r>
                        <a:rPr lang="en-US" baseline="0" dirty="0" err="1" smtClean="0"/>
                        <a:t>dalamnya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diinjek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sistematis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kode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telah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/index.html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078"/>
            <a:ext cx="2819400" cy="5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6</vt:lpstr>
      <vt:lpstr>Yang dibutuhkan</vt:lpstr>
      <vt:lpstr>Instalasi NodeJS</vt:lpstr>
      <vt:lpstr>Melakukan Instalasi Angular</vt:lpstr>
      <vt:lpstr>Jika sudah terinstal silahkan pilih folder direktori Anda masing-masing.</vt:lpstr>
      <vt:lpstr>Setelah instalasi berhasil</vt:lpstr>
      <vt:lpstr>Tampilan pertama</vt:lpstr>
      <vt:lpstr>Mengenal Struktur Angular</vt:lpstr>
      <vt:lpstr>Mengenal Struktur Angular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USER</dc:creator>
  <cp:lastModifiedBy>USER</cp:lastModifiedBy>
  <cp:revision>5</cp:revision>
  <dcterms:created xsi:type="dcterms:W3CDTF">2020-10-19T08:45:09Z</dcterms:created>
  <dcterms:modified xsi:type="dcterms:W3CDTF">2020-10-19T09:05:57Z</dcterms:modified>
</cp:coreProperties>
</file>