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F9B8-9802-4C1E-94B0-7A61AE307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AEF3-0D70-4E51-820A-7B74F6927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725-97D9-4AD1-B032-4CA93DCA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9655E-01D2-446E-8B9D-90E5B2DD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B996-4C9A-4DEA-9B39-C134093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52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E22-9413-410C-957C-2B771E94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8715B-9FE6-48CB-9890-C7B453F5A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F770D-BA87-4B59-9551-7CE05EE4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8437-F493-4466-A6BD-23C84923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44BA-5609-4006-ABF2-3D0C664B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656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DE6A8-B9F8-4F65-ABA4-240191580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560DF-07DA-4E80-959B-8B4BD22D8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D2AE-06DD-432B-9D66-7C3E818D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ADCD-51B5-4921-8E90-6F3C02C8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F3F5-713A-4F3B-88EC-D9ABF707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47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BD0B-3AEE-4F9F-B3BA-281E433D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ADF5-7BA5-4D58-B106-A5145CF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7AC9F-2140-4CA3-8658-4F3DA62C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9804-C5B3-4715-B058-3939FCE0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62309-A9D2-4035-846D-066FF39D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00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0EBF-7DD4-4798-BE02-57CA0BDC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3EFC-1DFA-419D-828D-D7FF914D8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8F51-49A2-4861-B88B-C66B08F7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B86C-72DB-4DB9-8582-B9FC918C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F1C7-EC57-4E8A-B971-D45C7C5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2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A53A-7A50-43EC-991B-29C0C263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897B-EAEA-414C-B660-689ED0E5C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20A27-AA94-40F9-B6FB-37DFA2C7B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A463D-9DE6-4307-9CD6-12B198ED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E9D62-F783-42F0-9820-8DA65BBD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DC22-5BA5-4FF9-8E60-4264D2D0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1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EE92-C68F-4BF9-BB0F-69FCFF50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DE31D-F997-472E-8DF6-ED0113EF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8F15C-618A-401B-B8C1-215757EA0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084F9-F284-45DC-AA1A-9ED51FFC9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199C4-E747-48ED-8F1B-A5532D491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27E67-03E6-497D-9DC7-5C2B09E2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66AF1-B3FC-4463-BD3C-5F0F895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49886-6B5A-4744-AB23-80C6D53D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780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02A9-CA37-442F-84DE-EE43F258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E591ED-D81A-4A12-AAE8-472EC160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8CA2E-47CF-4A53-8A77-6F66608B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BE84E-9B94-4BC3-92B8-D77668C9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46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CBE41A-7A6B-4CF0-B7DA-1866EC58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AF39F-3A67-4C2A-8829-BE4F39C7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2C14B-9D5D-4E0A-9866-2F9EB828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5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0152-72EE-4EAF-BE6A-87CA0EA7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E933-DA81-402D-BC29-1F4BE7428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7A513-E632-4875-AB16-0A640735B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7B88F-A99D-40A7-89BE-2BBE3F0C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811C-95B0-49B2-819A-A33102E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FACD6-6C97-41A2-AE31-55ECBBE1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509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6D57-B7B7-4182-BF6A-4A7A3915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D708E-4782-493E-B4A7-1FBEE945D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81AAD-23E7-46CF-AC5E-C1C28A3DE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CDAB-E9ED-40DC-88AB-74EA676C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B852C-C3BC-4E97-868D-6A7E4688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3299-0E14-4F71-9C24-B01C8A32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173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806DE-6A00-4461-8BC1-7A14FF02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3A79-146E-47B8-BE82-25A70A6FF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B4E6-F964-4BE9-8F22-DD9962B0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FD2A-4B21-42E4-B512-AF5084A8DF2D}" type="datetimeFigureOut">
              <a:rPr lang="en-ID" smtClean="0"/>
              <a:t>20/12/2019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E53B9-896A-486A-AD01-261B207AB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88B3-17F0-4806-8CBA-C5A3913D1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1EC9-4066-4FB2-8FE3-6FF85EBEE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82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5142-4ECA-4969-A5E9-1386A751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POLYMORPHISM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92DB6-655F-4897-BD7B-7EB0FAB13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00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4A04-DC02-4FDE-BB25-7B4D4F82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	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3F5F-B5F8-4E38-A960-55B9D984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i="1" dirty="0"/>
              <a:t>	Encapsulation</a:t>
            </a:r>
            <a:r>
              <a:rPr lang="en-ID" dirty="0"/>
              <a:t> 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pemaketan</a:t>
            </a:r>
            <a:r>
              <a:rPr lang="en-ID" dirty="0"/>
              <a:t> data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metode-metodenya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bermanfaat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menyembeunyikan</a:t>
            </a:r>
            <a:r>
              <a:rPr lang="en-ID" dirty="0"/>
              <a:t> </a:t>
            </a:r>
            <a:r>
              <a:rPr lang="en-ID" dirty="0" err="1"/>
              <a:t>rincian-rincian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pemakai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variabel-variabel</a:t>
            </a:r>
            <a:r>
              <a:rPr lang="en-ID" dirty="0"/>
              <a:t> dan method-method,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method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	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 </a:t>
            </a:r>
            <a:r>
              <a:rPr lang="en-ID" i="1" dirty="0"/>
              <a:t>interface</a:t>
            </a:r>
            <a:r>
              <a:rPr lang="en-ID" dirty="0"/>
              <a:t> 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lain. Karena </a:t>
            </a:r>
            <a:r>
              <a:rPr lang="en-ID" dirty="0" err="1"/>
              <a:t>objek</a:t>
            </a:r>
            <a:r>
              <a:rPr lang="en-ID" dirty="0"/>
              <a:t> lain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obejk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internal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dilindungi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gangguan</a:t>
            </a:r>
            <a:r>
              <a:rPr lang="en-ID" dirty="0"/>
              <a:t> </a:t>
            </a:r>
            <a:r>
              <a:rPr lang="en-ID" dirty="0" err="1"/>
              <a:t>luar</a:t>
            </a:r>
            <a:r>
              <a:rPr lang="en-ID" dirty="0"/>
              <a:t>. Karena program </a:t>
            </a:r>
            <a:r>
              <a:rPr lang="en-ID" dirty="0" err="1"/>
              <a:t>luar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internal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internal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program lain.</a:t>
            </a:r>
          </a:p>
        </p:txBody>
      </p:sp>
    </p:spTree>
    <p:extLst>
      <p:ext uri="{BB962C8B-B14F-4D97-AF65-F5344CB8AC3E}">
        <p14:creationId xmlns:p14="http://schemas.microsoft.com/office/powerpoint/2010/main" val="67256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ACB5-D208-490F-9A53-28112BD9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1714-1C8C-40BA-ABFE-6F03F95D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Information Hiding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D" dirty="0"/>
              <a:t>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mengacu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perlindungan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obejk</a:t>
            </a:r>
            <a:r>
              <a:rPr lang="en-ID" dirty="0"/>
              <a:t> internal.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interface public dan </a:t>
            </a:r>
            <a:r>
              <a:rPr lang="en-ID" dirty="0" err="1"/>
              <a:t>bagian</a:t>
            </a:r>
            <a:r>
              <a:rPr lang="en-ID" dirty="0"/>
              <a:t> private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data dan </a:t>
            </a:r>
            <a:r>
              <a:rPr lang="en-ID" dirty="0" err="1"/>
              <a:t>metode</a:t>
            </a:r>
            <a:r>
              <a:rPr lang="en-ID" dirty="0"/>
              <a:t> internal.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utamanya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internal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bagian-bagian</a:t>
            </a:r>
            <a:r>
              <a:rPr lang="en-ID" dirty="0"/>
              <a:t> program yang lain.</a:t>
            </a:r>
            <a:endParaRPr lang="en-US" dirty="0"/>
          </a:p>
          <a:p>
            <a:r>
              <a:rPr lang="en-US" dirty="0" err="1"/>
              <a:t>Modularitas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D" i="1" dirty="0" err="1"/>
              <a:t>Modularitas</a:t>
            </a:r>
            <a:r>
              <a:rPr lang="en-ID" dirty="0"/>
              <a:t> 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. Karena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internal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antarmuka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Kita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modifikasi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pada </a:t>
            </a:r>
            <a:r>
              <a:rPr lang="en-ID" dirty="0" err="1"/>
              <a:t>bagian-bagian</a:t>
            </a:r>
            <a:r>
              <a:rPr lang="en-ID" dirty="0"/>
              <a:t> lain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</a:t>
            </a:r>
            <a:r>
              <a:rPr lang="en-ID" dirty="0" err="1"/>
              <a:t>mendistriibusikan</a:t>
            </a:r>
            <a:r>
              <a:rPr lang="en-ID" dirty="0"/>
              <a:t> </a:t>
            </a:r>
            <a:r>
              <a:rPr lang="en-ID" dirty="0" err="1"/>
              <a:t>objek-objek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42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8F32-BC93-4D7C-8C39-F6FF36D9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BA68-2F7B-493D-89EB-47690F1B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i="1" dirty="0"/>
              <a:t>Polymorphism</a:t>
            </a:r>
            <a:r>
              <a:rPr lang="en-ID" dirty="0"/>
              <a:t> </a:t>
            </a:r>
            <a:r>
              <a:rPr lang="en-ID" dirty="0" err="1"/>
              <a:t>sebuah</a:t>
            </a:r>
            <a:r>
              <a:rPr lang="en-ID" dirty="0"/>
              <a:t> kata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Yunani yang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arti</a:t>
            </a:r>
            <a:r>
              <a:rPr lang="en-ID" dirty="0"/>
              <a:t> </a:t>
            </a:r>
            <a:r>
              <a:rPr lang="en-ID" i="1" dirty="0" err="1"/>
              <a:t>banyak</a:t>
            </a:r>
            <a:r>
              <a:rPr lang="en-ID" i="1" dirty="0"/>
              <a:t> </a:t>
            </a:r>
            <a:r>
              <a:rPr lang="en-ID" i="1" dirty="0" err="1"/>
              <a:t>bentuk</a:t>
            </a:r>
            <a:r>
              <a:rPr lang="en-ID" dirty="0"/>
              <a:t>.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polymorphic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(</a:t>
            </a:r>
            <a:r>
              <a:rPr lang="en-ID" i="1" dirty="0"/>
              <a:t>interface</a:t>
            </a:r>
            <a:r>
              <a:rPr lang="en-ID" dirty="0"/>
              <a:t>) </a:t>
            </a:r>
            <a:r>
              <a:rPr lang="en-ID" dirty="0" err="1"/>
              <a:t>antarmuka</a:t>
            </a:r>
            <a:r>
              <a:rPr lang="en-ID" dirty="0"/>
              <a:t> </a:t>
            </a:r>
            <a:r>
              <a:rPr lang="en-ID" dirty="0" err="1"/>
              <a:t>identik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 </a:t>
            </a:r>
            <a:r>
              <a:rPr lang="en-ID" i="1" dirty="0" err="1"/>
              <a:t>perilaku</a:t>
            </a:r>
            <a:r>
              <a:rPr lang="en-ID" dirty="0"/>
              <a:t> yang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, </a:t>
            </a:r>
            <a:r>
              <a:rPr lang="en-ID" dirty="0" err="1"/>
              <a:t>polimorpism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diartikan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modul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 </a:t>
            </a:r>
            <a:r>
              <a:rPr lang="en-ID" i="1" dirty="0"/>
              <a:t>behaviour</a:t>
            </a:r>
            <a:r>
              <a:rPr lang="en-ID" dirty="0"/>
              <a:t> 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listing code </a:t>
            </a:r>
            <a:r>
              <a:rPr lang="en-ID" dirty="0" err="1"/>
              <a:t>implementasinya</a:t>
            </a:r>
            <a:r>
              <a:rPr lang="en-ID" dirty="0"/>
              <a:t> juga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79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59A0-0A09-405F-B948-E20728B5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polimorfisme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5F3B-5444-403F-9E6C-01A651510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Method yang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basis class </a:t>
            </a:r>
            <a:r>
              <a:rPr lang="en-ID" dirty="0" err="1"/>
              <a:t>atau</a:t>
            </a:r>
            <a:r>
              <a:rPr lang="en-ID" dirty="0"/>
              <a:t> superclass.</a:t>
            </a:r>
          </a:p>
          <a:p>
            <a:r>
              <a:rPr lang="en-ID" dirty="0"/>
              <a:t>Method yang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juga </a:t>
            </a:r>
            <a:r>
              <a:rPr lang="en-ID" dirty="0" err="1"/>
              <a:t>menjadi</a:t>
            </a:r>
            <a:r>
              <a:rPr lang="en-ID" dirty="0"/>
              <a:t> method </a:t>
            </a:r>
            <a:r>
              <a:rPr lang="en-ID" dirty="0" err="1"/>
              <a:t>dari</a:t>
            </a:r>
            <a:r>
              <a:rPr lang="en-ID" dirty="0"/>
              <a:t> basis class.</a:t>
            </a:r>
          </a:p>
          <a:p>
            <a:r>
              <a:rPr lang="en-ID" dirty="0"/>
              <a:t>Signature method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pada superclass </a:t>
            </a:r>
            <a:r>
              <a:rPr lang="en-ID" dirty="0" err="1"/>
              <a:t>maupun</a:t>
            </a:r>
            <a:r>
              <a:rPr lang="en-ID" dirty="0"/>
              <a:t> subclass.</a:t>
            </a:r>
          </a:p>
          <a:p>
            <a:r>
              <a:rPr lang="en-ID" dirty="0"/>
              <a:t>Method access attribute pada subclass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terbatas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basis class.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18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307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ENCAPSULATION &amp; POLYMORPHISM</vt:lpstr>
      <vt:lpstr>ENCAPSULATION </vt:lpstr>
      <vt:lpstr>PowerPoint Presentation</vt:lpstr>
      <vt:lpstr>POLYMORPHISM</vt:lpstr>
      <vt:lpstr>Kondisi yang harus dipenuhi supaya polimorfisme dapat diimplementasikan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&amp; POLYMORPHISM</dc:title>
  <dc:creator>Acer</dc:creator>
  <cp:lastModifiedBy>Acer</cp:lastModifiedBy>
  <cp:revision>2</cp:revision>
  <dcterms:created xsi:type="dcterms:W3CDTF">2019-12-20T04:32:27Z</dcterms:created>
  <dcterms:modified xsi:type="dcterms:W3CDTF">2019-12-20T06:54:35Z</dcterms:modified>
</cp:coreProperties>
</file>