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1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09" y="34"/>
      </p:cViewPr>
      <p:guideLst>
        <p:guide orient="horz" pos="191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4333-738C-97DA-449B-502520D66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D9C5C-F346-D217-F4FB-442A8A333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C084B-ABFD-F95B-8B94-CBF415F5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D4F-D831-489B-A6ED-684A92B86385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BDCA4-7A12-78BE-F0A4-9D0E5709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BC3EA-1506-6E8F-A27C-32D6C1F2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9340-2632-47E2-82BA-E91AD90BF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56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5B65-EA01-6AE0-AC61-2BCA8BD6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3FB71-C84F-364D-381D-A00D7B88B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BDB6F-6EC9-350B-7C16-BA9D77D6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D4F-D831-489B-A6ED-684A92B86385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A782B-F3BA-5B01-1F23-859702B4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E0F6-73C1-8181-AAB3-4CFB6364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9340-2632-47E2-82BA-E91AD90BF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15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E907D-482B-0B67-4BF5-3F39F855B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AA1DC-042C-5100-09EE-720236B24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F6A0D-3A00-4651-34CA-57456C08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D4F-D831-489B-A6ED-684A92B86385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A099F-466A-8337-6516-9DCDE54D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243E9-FA0C-9766-A13D-66B36FBE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9340-2632-47E2-82BA-E91AD90BF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16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EC63-8A19-6682-7959-C6CA69DA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4F02E-7A8F-7CB8-7156-0FFD6C2DF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D2B38-DB36-61D5-2727-89CCA439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D4F-D831-489B-A6ED-684A92B86385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C38F-6511-BEC1-D487-CADD18CB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6BB25-64EE-AC92-DF7C-34ADB936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9340-2632-47E2-82BA-E91AD90BF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63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C293-FBE4-219C-99A3-433DA86A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1105D-C571-20B8-B829-CB548DA6E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D32EB-5E61-4632-D9C5-95BC6AAC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D4F-D831-489B-A6ED-684A92B86385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F6057-C91C-C6BF-AC56-D93CFF3E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3276-AA9C-7F3E-83AD-30907ED3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9340-2632-47E2-82BA-E91AD90BF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51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DF7E-5E5C-3261-1FE3-FD604298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F16E-D58E-FAAD-F1B7-9D3F99596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93FAF-04A1-29A1-A525-7EB1FEE70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D17A2-6F4E-81A3-A08C-31B0C428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D4F-D831-489B-A6ED-684A92B86385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29862-FF9F-BA16-6519-247282AD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BC55B-5796-75D7-A336-22DCB95F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9340-2632-47E2-82BA-E91AD90BF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65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8EBA-EAFC-A7BB-8206-91203E5E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A1EFB-B5F1-C80C-98DA-783A70D0A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5CAB7-926F-4A97-FC4E-D303DF8C5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D77B9-0DC5-0932-96AE-34189E529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784B7-E7C6-C7F7-22C9-51D17F7F7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22A8F-6022-EFFC-B57B-31C1787E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D4F-D831-489B-A6ED-684A92B86385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03A19-D1F4-80E6-6F14-E845C68F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4F622-D26A-0104-23B0-2F214F25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9340-2632-47E2-82BA-E91AD90BF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25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B946-EA87-1C91-E3CE-C06745BD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77613-21FF-261C-6C76-7D79164D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D4F-D831-489B-A6ED-684A92B86385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2DA33-3463-7D80-15C9-D2F7DF23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738A5-48EC-D77F-6D63-D0D6A477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9340-2632-47E2-82BA-E91AD90BF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16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81FB8-EF9B-093D-3346-129266A8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D4F-D831-489B-A6ED-684A92B86385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7ECD7-1AEB-CC5D-061E-7AE9486F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79E19-38EC-B65D-406B-DF674C89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9340-2632-47E2-82BA-E91AD90BF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12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0B1F-CAEA-1331-9182-EAA73FE3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EC92-51FB-6E3D-B9D7-6B1074573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394DC-6BC8-D1E8-D05D-3031AF608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2A6C9-BB24-A42C-3474-F84764CF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D4F-D831-489B-A6ED-684A92B86385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A72F4-6153-F627-7804-5461DABF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B54A7-E0B8-BBC8-6998-DF2E3261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9340-2632-47E2-82BA-E91AD90BF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73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FD13-92F5-C3C3-F216-3BA9EE43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442F7-6196-5E6A-87B8-BF5E4D27F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42C49-75AB-08A3-DCE4-D221FA182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2273B-BEA4-EBE4-1821-CFFBCF78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6D4F-D831-489B-A6ED-684A92B86385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DA11C-4199-05AD-7AEB-92FE68B5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F26DB-70BB-1B33-179B-D56CE043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9340-2632-47E2-82BA-E91AD90BF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24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E9539-F61C-EC7A-947C-12975C56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81FC7-4E40-EFD2-EADB-BFD3AF2C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4CF18-A91D-37D6-1E7B-494F93C61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D6D4F-D831-489B-A6ED-684A92B86385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C12C-EDD1-3B37-02A4-DB73AD816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EC73F-BE6D-ED5B-CD8D-72D46B00A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B9340-2632-47E2-82BA-E91AD90BF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35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C956012-6C37-A46E-BD81-3B4B85493379}"/>
              </a:ext>
            </a:extLst>
          </p:cNvPr>
          <p:cNvGrpSpPr/>
          <p:nvPr/>
        </p:nvGrpSpPr>
        <p:grpSpPr>
          <a:xfrm>
            <a:off x="3697962" y="711018"/>
            <a:ext cx="4796078" cy="4916669"/>
            <a:chOff x="3697962" y="711018"/>
            <a:chExt cx="4796078" cy="491666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17DBC3-760F-5B34-91A8-0F26F1B357A2}"/>
                </a:ext>
              </a:extLst>
            </p:cNvPr>
            <p:cNvGrpSpPr/>
            <p:nvPr/>
          </p:nvGrpSpPr>
          <p:grpSpPr>
            <a:xfrm>
              <a:off x="4191860" y="1396580"/>
              <a:ext cx="3808282" cy="3545545"/>
              <a:chOff x="4191860" y="1396580"/>
              <a:chExt cx="3808282" cy="3545545"/>
            </a:xfrm>
          </p:grpSpPr>
          <p:pic>
            <p:nvPicPr>
              <p:cNvPr id="5" name="Picture 4" descr="A black background with a black square&#10;&#10;Description automatically generated">
                <a:extLst>
                  <a:ext uri="{FF2B5EF4-FFF2-40B4-BE49-F238E27FC236}">
                    <a16:creationId xmlns:a16="http://schemas.microsoft.com/office/drawing/2014/main" id="{7EDF0ECD-7733-FEF9-3810-DC4FDEE70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9245" y="2053391"/>
                <a:ext cx="2413510" cy="2526684"/>
              </a:xfrm>
              <a:prstGeom prst="rect">
                <a:avLst/>
              </a:prstGeom>
            </p:spPr>
          </p:pic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CCAFEAD-A36B-D098-A587-7F3F17ED5A1D}"/>
                  </a:ext>
                </a:extLst>
              </p:cNvPr>
              <p:cNvSpPr/>
              <p:nvPr/>
            </p:nvSpPr>
            <p:spPr>
              <a:xfrm>
                <a:off x="5745250" y="1396580"/>
                <a:ext cx="701498" cy="58952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>
                    <a:latin typeface="Castellar" panose="020A0402060406010301" pitchFamily="18" charset="0"/>
                  </a:rPr>
                  <a:t>2</a:t>
                </a:r>
                <a:endParaRPr lang="en-GB" sz="6000" dirty="0">
                  <a:latin typeface="Castellar" panose="020A0402060406010301" pitchFamily="18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84BECE5-A4BB-036A-72E4-23FBD380CE22}"/>
                  </a:ext>
                </a:extLst>
              </p:cNvPr>
              <p:cNvSpPr/>
              <p:nvPr/>
            </p:nvSpPr>
            <p:spPr>
              <a:xfrm>
                <a:off x="5745250" y="4352603"/>
                <a:ext cx="701498" cy="58952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>
                    <a:latin typeface="Castellar" panose="020A0402060406010301" pitchFamily="18" charset="0"/>
                  </a:rPr>
                  <a:t>3</a:t>
                </a:r>
                <a:endParaRPr lang="en-GB" sz="6000" dirty="0">
                  <a:latin typeface="Castellar" panose="020A0402060406010301" pitchFamily="18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BB937FB-00AD-400C-8450-FFDE7D69E48C}"/>
                  </a:ext>
                </a:extLst>
              </p:cNvPr>
              <p:cNvSpPr/>
              <p:nvPr/>
            </p:nvSpPr>
            <p:spPr>
              <a:xfrm>
                <a:off x="4191860" y="3120189"/>
                <a:ext cx="701498" cy="58952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>
                    <a:latin typeface="Castellar" panose="020A0402060406010301" pitchFamily="18" charset="0"/>
                  </a:rPr>
                  <a:t>1</a:t>
                </a:r>
                <a:endParaRPr lang="en-GB" sz="6000" dirty="0">
                  <a:latin typeface="Castellar" panose="020A0402060406010301" pitchFamily="18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695852E-96C5-6026-7FF9-D3A12FB5C532}"/>
                  </a:ext>
                </a:extLst>
              </p:cNvPr>
              <p:cNvSpPr/>
              <p:nvPr/>
            </p:nvSpPr>
            <p:spPr>
              <a:xfrm>
                <a:off x="7298644" y="3120189"/>
                <a:ext cx="701498" cy="58952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>
                    <a:latin typeface="Castellar" panose="020A0402060406010301" pitchFamily="18" charset="0"/>
                  </a:rPr>
                  <a:t>4</a:t>
                </a:r>
                <a:endParaRPr lang="en-GB" sz="6000" dirty="0">
                  <a:latin typeface="Castellar" panose="020A0402060406010301" pitchFamily="18" charset="0"/>
                </a:endParaRPr>
              </a:p>
            </p:txBody>
          </p:sp>
        </p:grpSp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06B3CDA2-7BEF-1A6B-716A-7DC90666E21E}"/>
                </a:ext>
              </a:extLst>
            </p:cNvPr>
            <p:cNvSpPr/>
            <p:nvPr/>
          </p:nvSpPr>
          <p:spPr>
            <a:xfrm>
              <a:off x="5782235" y="5038165"/>
              <a:ext cx="627529" cy="589522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6B023979-48D8-26E4-BB5F-553D6AF83982}"/>
                </a:ext>
              </a:extLst>
            </p:cNvPr>
            <p:cNvSpPr/>
            <p:nvPr/>
          </p:nvSpPr>
          <p:spPr>
            <a:xfrm rot="10800000">
              <a:off x="5782235" y="711018"/>
              <a:ext cx="627529" cy="589522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5E86A7AB-490C-9189-2C7D-29D00932936D}"/>
                </a:ext>
              </a:extLst>
            </p:cNvPr>
            <p:cNvSpPr/>
            <p:nvPr/>
          </p:nvSpPr>
          <p:spPr>
            <a:xfrm rot="16200000">
              <a:off x="7885514" y="3101185"/>
              <a:ext cx="627529" cy="589522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A617E25B-FB10-172E-A730-C9A955E5F5EE}"/>
                </a:ext>
              </a:extLst>
            </p:cNvPr>
            <p:cNvSpPr/>
            <p:nvPr/>
          </p:nvSpPr>
          <p:spPr>
            <a:xfrm rot="5400000">
              <a:off x="3678958" y="3139193"/>
              <a:ext cx="627529" cy="589522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3060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DE2B23B-2F64-F10F-D27A-04E27563821B}"/>
              </a:ext>
            </a:extLst>
          </p:cNvPr>
          <p:cNvGrpSpPr/>
          <p:nvPr/>
        </p:nvGrpSpPr>
        <p:grpSpPr>
          <a:xfrm>
            <a:off x="3843023" y="935552"/>
            <a:ext cx="4527404" cy="4553606"/>
            <a:chOff x="3843023" y="935552"/>
            <a:chExt cx="4527404" cy="4553606"/>
          </a:xfrm>
        </p:grpSpPr>
        <p:pic>
          <p:nvPicPr>
            <p:cNvPr id="5" name="Picture 4" descr="A black background with a black square&#10;&#10;Description automatically generated">
              <a:extLst>
                <a:ext uri="{FF2B5EF4-FFF2-40B4-BE49-F238E27FC236}">
                  <a16:creationId xmlns:a16="http://schemas.microsoft.com/office/drawing/2014/main" id="{7EDF0ECD-7733-FEF9-3810-DC4FDEE70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245" y="2053391"/>
              <a:ext cx="2413510" cy="2526684"/>
            </a:xfrm>
            <a:prstGeom prst="rect">
              <a:avLst/>
            </a:prstGeom>
          </p:spPr>
        </p:pic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06B3CDA2-7BEF-1A6B-716A-7DC90666E21E}"/>
                </a:ext>
              </a:extLst>
            </p:cNvPr>
            <p:cNvSpPr/>
            <p:nvPr/>
          </p:nvSpPr>
          <p:spPr>
            <a:xfrm>
              <a:off x="5782235" y="4899636"/>
              <a:ext cx="627529" cy="589522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6B023979-48D8-26E4-BB5F-553D6AF83982}"/>
                </a:ext>
              </a:extLst>
            </p:cNvPr>
            <p:cNvSpPr/>
            <p:nvPr/>
          </p:nvSpPr>
          <p:spPr>
            <a:xfrm rot="10800000">
              <a:off x="5782235" y="935552"/>
              <a:ext cx="627529" cy="589522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5E86A7AB-490C-9189-2C7D-29D00932936D}"/>
                </a:ext>
              </a:extLst>
            </p:cNvPr>
            <p:cNvSpPr/>
            <p:nvPr/>
          </p:nvSpPr>
          <p:spPr>
            <a:xfrm rot="16200000">
              <a:off x="7637004" y="3134238"/>
              <a:ext cx="627529" cy="589522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A617E25B-FB10-172E-A730-C9A955E5F5EE}"/>
                </a:ext>
              </a:extLst>
            </p:cNvPr>
            <p:cNvSpPr/>
            <p:nvPr/>
          </p:nvSpPr>
          <p:spPr>
            <a:xfrm rot="5400000">
              <a:off x="3930173" y="3134239"/>
              <a:ext cx="627529" cy="589522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347B3A-159C-7292-3DA8-E57C5DFA1A80}"/>
                </a:ext>
              </a:extLst>
            </p:cNvPr>
            <p:cNvGrpSpPr/>
            <p:nvPr/>
          </p:nvGrpSpPr>
          <p:grpSpPr>
            <a:xfrm flipV="1">
              <a:off x="3843023" y="2805494"/>
              <a:ext cx="888919" cy="190054"/>
              <a:chOff x="8863106" y="855752"/>
              <a:chExt cx="1683789" cy="3600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9BD441-276A-1E5E-2C29-35A078AD587E}"/>
                  </a:ext>
                </a:extLst>
              </p:cNvPr>
              <p:cNvSpPr/>
              <p:nvPr/>
            </p:nvSpPr>
            <p:spPr>
              <a:xfrm>
                <a:off x="8863106" y="85575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A3479A0-31C3-2010-E7CF-011ED8F1AFC0}"/>
                  </a:ext>
                </a:extLst>
              </p:cNvPr>
              <p:cNvSpPr/>
              <p:nvPr/>
            </p:nvSpPr>
            <p:spPr>
              <a:xfrm>
                <a:off x="9304369" y="8557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6CE0E5A-F6EB-1848-BCD3-6C1DFA8F9C84}"/>
                  </a:ext>
                </a:extLst>
              </p:cNvPr>
              <p:cNvSpPr/>
              <p:nvPr/>
            </p:nvSpPr>
            <p:spPr>
              <a:xfrm>
                <a:off x="9745632" y="8557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CFE4351-0910-9451-69A8-8A5C3C789BCE}"/>
                  </a:ext>
                </a:extLst>
              </p:cNvPr>
              <p:cNvSpPr/>
              <p:nvPr/>
            </p:nvSpPr>
            <p:spPr>
              <a:xfrm>
                <a:off x="10186895" y="8557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5833AFD-7D16-B11C-CD56-16390BCE5D19}"/>
                </a:ext>
              </a:extLst>
            </p:cNvPr>
            <p:cNvGrpSpPr/>
            <p:nvPr/>
          </p:nvGrpSpPr>
          <p:grpSpPr>
            <a:xfrm flipV="1">
              <a:off x="7481508" y="2815769"/>
              <a:ext cx="888919" cy="190054"/>
              <a:chOff x="8863106" y="855752"/>
              <a:chExt cx="1683789" cy="36000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B9D3900-89AC-8E18-2D6A-EA37A5480CCC}"/>
                  </a:ext>
                </a:extLst>
              </p:cNvPr>
              <p:cNvSpPr/>
              <p:nvPr/>
            </p:nvSpPr>
            <p:spPr>
              <a:xfrm>
                <a:off x="8863106" y="8557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0270AC9-A75C-9335-4256-23928905FF5B}"/>
                  </a:ext>
                </a:extLst>
              </p:cNvPr>
              <p:cNvSpPr/>
              <p:nvPr/>
            </p:nvSpPr>
            <p:spPr>
              <a:xfrm>
                <a:off x="9304369" y="8557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E35063C-A9D2-34A8-0DE7-901C855CEE82}"/>
                  </a:ext>
                </a:extLst>
              </p:cNvPr>
              <p:cNvSpPr/>
              <p:nvPr/>
            </p:nvSpPr>
            <p:spPr>
              <a:xfrm>
                <a:off x="9745632" y="8557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A3289E9-2ED3-835E-04E7-947419082F73}"/>
                  </a:ext>
                </a:extLst>
              </p:cNvPr>
              <p:cNvSpPr/>
              <p:nvPr/>
            </p:nvSpPr>
            <p:spPr>
              <a:xfrm>
                <a:off x="10186895" y="85575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8A5BB5F-BE06-40DC-0FFC-36EA699F1102}"/>
                </a:ext>
              </a:extLst>
            </p:cNvPr>
            <p:cNvGrpSpPr/>
            <p:nvPr/>
          </p:nvGrpSpPr>
          <p:grpSpPr>
            <a:xfrm flipV="1">
              <a:off x="5651539" y="1663603"/>
              <a:ext cx="888919" cy="190054"/>
              <a:chOff x="8863106" y="855752"/>
              <a:chExt cx="1683789" cy="3600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2B6999B-3E60-6D87-2599-E7355EDD04F1}"/>
                  </a:ext>
                </a:extLst>
              </p:cNvPr>
              <p:cNvSpPr/>
              <p:nvPr/>
            </p:nvSpPr>
            <p:spPr>
              <a:xfrm>
                <a:off x="8863106" y="8557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E5B11EE-D54A-A8E5-FD7C-875BDC114BAD}"/>
                  </a:ext>
                </a:extLst>
              </p:cNvPr>
              <p:cNvSpPr/>
              <p:nvPr/>
            </p:nvSpPr>
            <p:spPr>
              <a:xfrm>
                <a:off x="9304369" y="85575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FE8321C-2BCD-E665-E945-C79B392CD92C}"/>
                  </a:ext>
                </a:extLst>
              </p:cNvPr>
              <p:cNvSpPr/>
              <p:nvPr/>
            </p:nvSpPr>
            <p:spPr>
              <a:xfrm>
                <a:off x="9745632" y="8557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0BB58A9-BCFD-FB6B-79F3-DD2A44631B80}"/>
                  </a:ext>
                </a:extLst>
              </p:cNvPr>
              <p:cNvSpPr/>
              <p:nvPr/>
            </p:nvSpPr>
            <p:spPr>
              <a:xfrm>
                <a:off x="10186895" y="8557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5B66677-F0DA-CFF9-A35B-17280F4ACD70}"/>
                </a:ext>
              </a:extLst>
            </p:cNvPr>
            <p:cNvGrpSpPr/>
            <p:nvPr/>
          </p:nvGrpSpPr>
          <p:grpSpPr>
            <a:xfrm flipV="1">
              <a:off x="5630088" y="4619066"/>
              <a:ext cx="888919" cy="190054"/>
              <a:chOff x="8863106" y="855752"/>
              <a:chExt cx="1683789" cy="36000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5D3BA04-154E-EFC0-EB17-081826766B72}"/>
                  </a:ext>
                </a:extLst>
              </p:cNvPr>
              <p:cNvSpPr/>
              <p:nvPr/>
            </p:nvSpPr>
            <p:spPr>
              <a:xfrm>
                <a:off x="8863106" y="8557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E8C3215-7325-FAFF-A273-BC239F81138F}"/>
                  </a:ext>
                </a:extLst>
              </p:cNvPr>
              <p:cNvSpPr/>
              <p:nvPr/>
            </p:nvSpPr>
            <p:spPr>
              <a:xfrm>
                <a:off x="9304369" y="8557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CFDAB5F-6FBD-3814-A57A-6F81D6660ACB}"/>
                  </a:ext>
                </a:extLst>
              </p:cNvPr>
              <p:cNvSpPr/>
              <p:nvPr/>
            </p:nvSpPr>
            <p:spPr>
              <a:xfrm>
                <a:off x="9745632" y="85575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4A856F0-9436-5FF2-9F1A-F383C8EE6968}"/>
                  </a:ext>
                </a:extLst>
              </p:cNvPr>
              <p:cNvSpPr/>
              <p:nvPr/>
            </p:nvSpPr>
            <p:spPr>
              <a:xfrm>
                <a:off x="10186895" y="85575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515D5A4-DAB8-1423-3AE8-213B3CF5A5E3}"/>
              </a:ext>
            </a:extLst>
          </p:cNvPr>
          <p:cNvGrpSpPr/>
          <p:nvPr/>
        </p:nvGrpSpPr>
        <p:grpSpPr>
          <a:xfrm>
            <a:off x="-34709" y="1075761"/>
            <a:ext cx="3242418" cy="3505952"/>
            <a:chOff x="-34709" y="1075761"/>
            <a:chExt cx="3242418" cy="3505952"/>
          </a:xfrm>
        </p:grpSpPr>
        <p:pic>
          <p:nvPicPr>
            <p:cNvPr id="9" name="Graphic 8" descr="Hand outline">
              <a:extLst>
                <a:ext uri="{FF2B5EF4-FFF2-40B4-BE49-F238E27FC236}">
                  <a16:creationId xmlns:a16="http://schemas.microsoft.com/office/drawing/2014/main" id="{8F26AE8C-F1BD-DDBA-DDC2-169C77A97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4709" y="1339295"/>
              <a:ext cx="3242418" cy="3242418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0986B88-D927-B88E-6E79-71601A6A539B}"/>
                </a:ext>
              </a:extLst>
            </p:cNvPr>
            <p:cNvGrpSpPr/>
            <p:nvPr/>
          </p:nvGrpSpPr>
          <p:grpSpPr>
            <a:xfrm rot="10800000">
              <a:off x="1019418" y="1075761"/>
              <a:ext cx="1589407" cy="682868"/>
              <a:chOff x="4014991" y="1246574"/>
              <a:chExt cx="864447" cy="371398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D52343C-D9F8-2FD8-93BD-9E15BB0DE7E7}"/>
                  </a:ext>
                </a:extLst>
              </p:cNvPr>
              <p:cNvSpPr/>
              <p:nvPr/>
            </p:nvSpPr>
            <p:spPr>
              <a:xfrm flipV="1">
                <a:off x="4014991" y="1246574"/>
                <a:ext cx="190054" cy="19005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GB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9DDA451-BF74-AFC2-A37F-5AB49F3787C8}"/>
                  </a:ext>
                </a:extLst>
              </p:cNvPr>
              <p:cNvSpPr/>
              <p:nvPr/>
            </p:nvSpPr>
            <p:spPr>
              <a:xfrm flipV="1">
                <a:off x="4208754" y="1403766"/>
                <a:ext cx="190054" cy="19005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GB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EDDAC29-BED0-DF49-EAAE-E662E54621B0}"/>
                  </a:ext>
                </a:extLst>
              </p:cNvPr>
              <p:cNvSpPr/>
              <p:nvPr/>
            </p:nvSpPr>
            <p:spPr>
              <a:xfrm flipV="1">
                <a:off x="4461333" y="1427918"/>
                <a:ext cx="190054" cy="19005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GB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61E6CA8-62A8-85DB-09BC-81F39DCBAA7B}"/>
                  </a:ext>
                </a:extLst>
              </p:cNvPr>
              <p:cNvSpPr/>
              <p:nvPr/>
            </p:nvSpPr>
            <p:spPr>
              <a:xfrm flipV="1">
                <a:off x="4689384" y="1332891"/>
                <a:ext cx="190054" cy="190054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GB" sz="24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011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1EF93A9-9FE3-F513-44EF-439C0C0BC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60932"/>
              </p:ext>
            </p:extLst>
          </p:nvPr>
        </p:nvGraphicFramePr>
        <p:xfrm>
          <a:off x="555812" y="1822076"/>
          <a:ext cx="3334872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2152257136"/>
                    </a:ext>
                  </a:extLst>
                </a:gridCol>
                <a:gridCol w="833718">
                  <a:extLst>
                    <a:ext uri="{9D8B030D-6E8A-4147-A177-3AD203B41FA5}">
                      <a16:colId xmlns:a16="http://schemas.microsoft.com/office/drawing/2014/main" val="2953833408"/>
                    </a:ext>
                  </a:extLst>
                </a:gridCol>
                <a:gridCol w="833718">
                  <a:extLst>
                    <a:ext uri="{9D8B030D-6E8A-4147-A177-3AD203B41FA5}">
                      <a16:colId xmlns:a16="http://schemas.microsoft.com/office/drawing/2014/main" val="908738463"/>
                    </a:ext>
                  </a:extLst>
                </a:gridCol>
                <a:gridCol w="833718">
                  <a:extLst>
                    <a:ext uri="{9D8B030D-6E8A-4147-A177-3AD203B41FA5}">
                      <a16:colId xmlns:a16="http://schemas.microsoft.com/office/drawing/2014/main" val="2629767753"/>
                    </a:ext>
                  </a:extLst>
                </a:gridCol>
              </a:tblGrid>
              <a:tr h="63967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astellar" panose="020F0502020204030204" pitchFamily="18" charset="0"/>
                        </a:rPr>
                        <a:t>1</a:t>
                      </a:r>
                      <a:endParaRPr lang="en-GB" sz="3600" b="1" dirty="0">
                        <a:latin typeface="Castellar" panose="020F0502020204030204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astellar" panose="020F0502020204030204" pitchFamily="18" charset="0"/>
                        </a:rPr>
                        <a:t>2</a:t>
                      </a:r>
                      <a:endParaRPr lang="en-GB" sz="3600" b="1" dirty="0">
                        <a:latin typeface="Castellar" panose="020F05020202040302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astellar" panose="020F0502020204030204" pitchFamily="18" charset="0"/>
                        </a:rPr>
                        <a:t>3</a:t>
                      </a:r>
                      <a:endParaRPr lang="en-GB" sz="3600" b="1" dirty="0">
                        <a:latin typeface="Castellar" panose="020F05020202040302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astellar" panose="020F0502020204030204" pitchFamily="18" charset="0"/>
                        </a:rPr>
                        <a:t>4</a:t>
                      </a:r>
                      <a:endParaRPr lang="en-GB" sz="3600" b="1" dirty="0">
                        <a:latin typeface="Castellar" panose="020F05020202040302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666574"/>
                  </a:ext>
                </a:extLst>
              </a:tr>
              <a:tr h="63967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astellar" panose="020F0502020204030204" pitchFamily="18" charset="0"/>
                        </a:rPr>
                        <a:t>5</a:t>
                      </a:r>
                      <a:endParaRPr lang="en-GB" sz="3600" b="1" dirty="0">
                        <a:latin typeface="Castellar" panose="020F0502020204030204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astellar" panose="020F0502020204030204" pitchFamily="18" charset="0"/>
                        </a:rPr>
                        <a:t>6</a:t>
                      </a:r>
                      <a:endParaRPr lang="en-GB" sz="3600" b="1" dirty="0">
                        <a:latin typeface="Castellar" panose="020F05020202040302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astellar" panose="020F0502020204030204" pitchFamily="18" charset="0"/>
                        </a:rPr>
                        <a:t>7</a:t>
                      </a:r>
                      <a:endParaRPr lang="en-GB" sz="3600" b="1" dirty="0">
                        <a:latin typeface="Castellar" panose="020F05020202040302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astellar" panose="020F0502020204030204" pitchFamily="18" charset="0"/>
                        </a:rPr>
                        <a:t>8</a:t>
                      </a:r>
                      <a:endParaRPr lang="en-GB" sz="3600" b="1" dirty="0">
                        <a:latin typeface="Castellar" panose="020F05020202040302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377461"/>
                  </a:ext>
                </a:extLst>
              </a:tr>
              <a:tr h="63967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astellar" panose="020F0502020204030204" pitchFamily="18" charset="0"/>
                        </a:rPr>
                        <a:t>9</a:t>
                      </a:r>
                      <a:endParaRPr lang="en-GB" sz="3600" b="1" dirty="0">
                        <a:latin typeface="Castellar" panose="020F0502020204030204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astellar" panose="020F0502020204030204" pitchFamily="18" charset="0"/>
                        </a:rPr>
                        <a:t>10</a:t>
                      </a:r>
                      <a:endParaRPr lang="en-GB" sz="3600" b="1" dirty="0">
                        <a:latin typeface="Castellar" panose="020F05020202040302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astellar" panose="020F0502020204030204" pitchFamily="18" charset="0"/>
                        </a:rPr>
                        <a:t>11</a:t>
                      </a:r>
                      <a:endParaRPr lang="en-GB" sz="3600" b="1" dirty="0">
                        <a:latin typeface="Castellar" panose="020F05020202040302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astellar" panose="020F0502020204030204" pitchFamily="18" charset="0"/>
                        </a:rPr>
                        <a:t>12</a:t>
                      </a:r>
                      <a:endParaRPr lang="en-GB" sz="3600" b="1" dirty="0">
                        <a:latin typeface="Castellar" panose="020F05020202040302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71146"/>
                  </a:ext>
                </a:extLst>
              </a:tr>
              <a:tr h="63967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astellar" panose="020F0502020204030204" pitchFamily="18" charset="0"/>
                        </a:rPr>
                        <a:t>13</a:t>
                      </a:r>
                      <a:endParaRPr lang="en-GB" sz="3600" b="1" dirty="0">
                        <a:latin typeface="Castellar" panose="020F0502020204030204" pitchFamily="18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astellar" panose="020F0502020204030204" pitchFamily="18" charset="0"/>
                        </a:rPr>
                        <a:t>14</a:t>
                      </a:r>
                      <a:endParaRPr lang="en-GB" sz="3600" b="1" dirty="0">
                        <a:latin typeface="Castellar" panose="020F05020202040302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1" kern="1200" dirty="0">
                          <a:solidFill>
                            <a:schemeClr val="tx1"/>
                          </a:solidFill>
                          <a:latin typeface="Castellar" panose="020F05020202040302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en-GB" sz="3600" b="1" kern="1200" dirty="0">
                        <a:solidFill>
                          <a:schemeClr val="tx1"/>
                        </a:solidFill>
                        <a:latin typeface="Castellar" panose="020F05020202040302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Castellar" panose="020F0502020204030204" pitchFamily="18" charset="0"/>
                        </a:rPr>
                        <a:t>16</a:t>
                      </a:r>
                      <a:endParaRPr lang="en-GB" sz="3600" b="1" dirty="0">
                        <a:latin typeface="Castellar" panose="020F0502020204030204" pitchFamily="18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02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23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24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Castellar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Svenja Kuchenhoff</dc:creator>
  <cp:lastModifiedBy>Svenja Kuchenhoff</cp:lastModifiedBy>
  <cp:revision>7</cp:revision>
  <dcterms:created xsi:type="dcterms:W3CDTF">2023-07-30T12:52:24Z</dcterms:created>
  <dcterms:modified xsi:type="dcterms:W3CDTF">2023-09-03T09:09:35Z</dcterms:modified>
</cp:coreProperties>
</file>