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6" d="100"/>
          <a:sy n="46" d="100"/>
        </p:scale>
        <p:origin x="720" y="420"/>
      </p:cViewPr>
      <p:guideLst>
        <p:guide orient="horz" pos="19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4333-738C-97DA-449B-502520D6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9C5C-F346-D217-F4FB-442A8A33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084B-ABFD-F95B-8B94-CBF415F5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CA4-7A12-78BE-F0A4-9D0E5709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C3EA-1506-6E8F-A27C-32D6C1F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B65-EA01-6AE0-AC61-2BCA8BD6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3FB71-C84F-364D-381D-A00D7B88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DB6F-6EC9-350B-7C16-BA9D77D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782B-F3BA-5B01-1F23-859702B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E0F6-73C1-8181-AAB3-4CFB6364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5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E907D-482B-0B67-4BF5-3F39F855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A1DC-042C-5100-09EE-720236B2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6A0D-3A00-4651-34CA-57456C0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099F-466A-8337-6516-9DCDE54D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43E9-FA0C-9766-A13D-66B36FB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C63-8A19-6682-7959-C6CA69DA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F02E-7A8F-7CB8-7156-0FFD6C2D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2B38-DB36-61D5-2727-89CCA439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C38F-6511-BEC1-D487-CADD18C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BB25-64EE-AC92-DF7C-34ADB936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C293-FBE4-219C-99A3-433DA86A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105D-C571-20B8-B829-CB548DA6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32EB-5E61-4632-D9C5-95BC6AAC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6057-C91C-C6BF-AC56-D93CFF3E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276-AA9C-7F3E-83AD-30907ED3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F7E-5E5C-3261-1FE3-FD60429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F16E-D58E-FAAD-F1B7-9D3F9959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93FAF-04A1-29A1-A525-7EB1FEE7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17A2-6F4E-81A3-A08C-31B0C42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29862-FF9F-BA16-6519-247282A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C55B-5796-75D7-A336-22DCB95F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EBA-EAFC-A7BB-8206-91203E5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1EFB-B5F1-C80C-98DA-783A70D0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5CAB7-926F-4A97-FC4E-D303DF8C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D77B9-0DC5-0932-96AE-34189E529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784B7-E7C6-C7F7-22C9-51D17F7F7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2A8F-6022-EFFC-B57B-31C1787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03A19-D1F4-80E6-6F14-E845C68F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4F622-D26A-0104-23B0-2F214F2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B946-EA87-1C91-E3CE-C06745BD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77613-21FF-261C-6C76-7D79164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DA33-3463-7D80-15C9-D2F7DF23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38A5-48EC-D77F-6D63-D0D6A47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1FB8-EF9B-093D-3346-129266A8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7ECD7-1AEB-CC5D-061E-7AE9486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79E19-38EC-B65D-406B-DF674C89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0B1F-CAEA-1331-9182-EAA73FE3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EC92-51FB-6E3D-B9D7-6B107457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94DC-6BC8-D1E8-D05D-3031AF60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2A6C9-BB24-A42C-3474-F84764CF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72F4-6153-F627-7804-5461DABF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B54A7-E0B8-BBC8-6998-DF2E3261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3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D13-92F5-C3C3-F216-3BA9EE43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442F7-6196-5E6A-87B8-BF5E4D27F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2C49-75AB-08A3-DCE4-D221FA18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273B-BEA4-EBE4-1821-CFFBCF78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A11C-4199-05AD-7AEB-92FE68B5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26DB-70BB-1B33-179B-D56CE043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E9539-F61C-EC7A-947C-12975C56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1FC7-4E40-EFD2-EADB-BFD3AF2C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F18-A91D-37D6-1E7B-494F93C61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D4F-D831-489B-A6ED-684A92B8638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12C-EDD1-3B37-02A4-DB73AD816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C73F-BE6D-ED5B-CD8D-72D46B00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5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56012-6C37-A46E-BD81-3B4B85493379}"/>
              </a:ext>
            </a:extLst>
          </p:cNvPr>
          <p:cNvGrpSpPr/>
          <p:nvPr/>
        </p:nvGrpSpPr>
        <p:grpSpPr>
          <a:xfrm>
            <a:off x="3697962" y="711018"/>
            <a:ext cx="4796078" cy="4916669"/>
            <a:chOff x="3697962" y="711018"/>
            <a:chExt cx="4796078" cy="49166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17DBC3-760F-5B34-91A8-0F26F1B357A2}"/>
                </a:ext>
              </a:extLst>
            </p:cNvPr>
            <p:cNvGrpSpPr/>
            <p:nvPr/>
          </p:nvGrpSpPr>
          <p:grpSpPr>
            <a:xfrm>
              <a:off x="4191860" y="1396580"/>
              <a:ext cx="3808282" cy="3545545"/>
              <a:chOff x="4191860" y="1396580"/>
              <a:chExt cx="3808282" cy="3545545"/>
            </a:xfrm>
          </p:grpSpPr>
          <p:pic>
            <p:nvPicPr>
              <p:cNvPr id="5" name="Picture 4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7EDF0ECD-7733-FEF9-3810-DC4FDEE70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245" y="2053391"/>
                <a:ext cx="2413510" cy="2526684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CCAFEAD-A36B-D098-A587-7F3F17ED5A1D}"/>
                  </a:ext>
                </a:extLst>
              </p:cNvPr>
              <p:cNvSpPr/>
              <p:nvPr/>
            </p:nvSpPr>
            <p:spPr>
              <a:xfrm>
                <a:off x="5745250" y="1396580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2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4BECE5-A4BB-036A-72E4-23FBD380CE22}"/>
                  </a:ext>
                </a:extLst>
              </p:cNvPr>
              <p:cNvSpPr/>
              <p:nvPr/>
            </p:nvSpPr>
            <p:spPr>
              <a:xfrm>
                <a:off x="5745250" y="4352603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3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B937FB-00AD-400C-8450-FFDE7D69E48C}"/>
                  </a:ext>
                </a:extLst>
              </p:cNvPr>
              <p:cNvSpPr/>
              <p:nvPr/>
            </p:nvSpPr>
            <p:spPr>
              <a:xfrm>
                <a:off x="4191860" y="3120189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1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695852E-96C5-6026-7FF9-D3A12FB5C532}"/>
                  </a:ext>
                </a:extLst>
              </p:cNvPr>
              <p:cNvSpPr/>
              <p:nvPr/>
            </p:nvSpPr>
            <p:spPr>
              <a:xfrm>
                <a:off x="7298644" y="3120189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4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</p:grp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6B3CDA2-7BEF-1A6B-716A-7DC90666E21E}"/>
                </a:ext>
              </a:extLst>
            </p:cNvPr>
            <p:cNvSpPr/>
            <p:nvPr/>
          </p:nvSpPr>
          <p:spPr>
            <a:xfrm>
              <a:off x="5782235" y="5038165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6B023979-48D8-26E4-BB5F-553D6AF83982}"/>
                </a:ext>
              </a:extLst>
            </p:cNvPr>
            <p:cNvSpPr/>
            <p:nvPr/>
          </p:nvSpPr>
          <p:spPr>
            <a:xfrm rot="10800000">
              <a:off x="5782235" y="711018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E86A7AB-490C-9189-2C7D-29D00932936D}"/>
                </a:ext>
              </a:extLst>
            </p:cNvPr>
            <p:cNvSpPr/>
            <p:nvPr/>
          </p:nvSpPr>
          <p:spPr>
            <a:xfrm rot="16200000">
              <a:off x="7885514" y="3101185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617E25B-FB10-172E-A730-C9A955E5F5EE}"/>
                </a:ext>
              </a:extLst>
            </p:cNvPr>
            <p:cNvSpPr/>
            <p:nvPr/>
          </p:nvSpPr>
          <p:spPr>
            <a:xfrm rot="5400000">
              <a:off x="3678958" y="3139193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06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DE2B23B-2F64-F10F-D27A-04E27563821B}"/>
              </a:ext>
            </a:extLst>
          </p:cNvPr>
          <p:cNvGrpSpPr/>
          <p:nvPr/>
        </p:nvGrpSpPr>
        <p:grpSpPr>
          <a:xfrm>
            <a:off x="3843023" y="935552"/>
            <a:ext cx="4527404" cy="4553606"/>
            <a:chOff x="3843023" y="935552"/>
            <a:chExt cx="4527404" cy="4553606"/>
          </a:xfrm>
        </p:grpSpPr>
        <p:pic>
          <p:nvPicPr>
            <p:cNvPr id="5" name="Picture 4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7EDF0ECD-7733-FEF9-3810-DC4FDEE70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45" y="2053391"/>
              <a:ext cx="2413510" cy="2526684"/>
            </a:xfrm>
            <a:prstGeom prst="rect">
              <a:avLst/>
            </a:prstGeom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6B3CDA2-7BEF-1A6B-716A-7DC90666E21E}"/>
                </a:ext>
              </a:extLst>
            </p:cNvPr>
            <p:cNvSpPr/>
            <p:nvPr/>
          </p:nvSpPr>
          <p:spPr>
            <a:xfrm>
              <a:off x="5782235" y="4899636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6B023979-48D8-26E4-BB5F-553D6AF83982}"/>
                </a:ext>
              </a:extLst>
            </p:cNvPr>
            <p:cNvSpPr/>
            <p:nvPr/>
          </p:nvSpPr>
          <p:spPr>
            <a:xfrm rot="10800000">
              <a:off x="5782235" y="935552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E86A7AB-490C-9189-2C7D-29D00932936D}"/>
                </a:ext>
              </a:extLst>
            </p:cNvPr>
            <p:cNvSpPr/>
            <p:nvPr/>
          </p:nvSpPr>
          <p:spPr>
            <a:xfrm rot="16200000">
              <a:off x="7637004" y="3134238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617E25B-FB10-172E-A730-C9A955E5F5EE}"/>
                </a:ext>
              </a:extLst>
            </p:cNvPr>
            <p:cNvSpPr/>
            <p:nvPr/>
          </p:nvSpPr>
          <p:spPr>
            <a:xfrm rot="5400000">
              <a:off x="3930173" y="3134239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347B3A-159C-7292-3DA8-E57C5DFA1A80}"/>
                </a:ext>
              </a:extLst>
            </p:cNvPr>
            <p:cNvGrpSpPr/>
            <p:nvPr/>
          </p:nvGrpSpPr>
          <p:grpSpPr>
            <a:xfrm flipV="1">
              <a:off x="3843023" y="2805494"/>
              <a:ext cx="888919" cy="190054"/>
              <a:chOff x="8863106" y="855752"/>
              <a:chExt cx="1683789" cy="36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BD441-276A-1E5E-2C29-35A078AD587E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3479A0-31C3-2010-E7CF-011ED8F1AFC0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6CE0E5A-F6EB-1848-BCD3-6C1DFA8F9C84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CFE4351-0910-9451-69A8-8A5C3C789BCE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833AFD-7D16-B11C-CD56-16390BCE5D19}"/>
                </a:ext>
              </a:extLst>
            </p:cNvPr>
            <p:cNvGrpSpPr/>
            <p:nvPr/>
          </p:nvGrpSpPr>
          <p:grpSpPr>
            <a:xfrm flipV="1">
              <a:off x="7481508" y="2815769"/>
              <a:ext cx="888919" cy="190054"/>
              <a:chOff x="8863106" y="855752"/>
              <a:chExt cx="1683789" cy="36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B9D3900-89AC-8E18-2D6A-EA37A5480CCC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0270AC9-A75C-9335-4256-23928905FF5B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5063C-A9D2-34A8-0DE7-901C855CEE82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3289E9-2ED3-835E-04E7-947419082F73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A5BB5F-BE06-40DC-0FFC-36EA699F1102}"/>
                </a:ext>
              </a:extLst>
            </p:cNvPr>
            <p:cNvGrpSpPr/>
            <p:nvPr/>
          </p:nvGrpSpPr>
          <p:grpSpPr>
            <a:xfrm flipV="1">
              <a:off x="5651539" y="1663603"/>
              <a:ext cx="888919" cy="190054"/>
              <a:chOff x="8863106" y="855752"/>
              <a:chExt cx="1683789" cy="360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2B6999B-3E60-6D87-2599-E7355EDD04F1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5B11EE-D54A-A8E5-FD7C-875BDC114BAD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E8321C-2BCD-E665-E945-C79B392CD92C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BB58A9-BCFD-FB6B-79F3-DD2A44631B80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B66677-F0DA-CFF9-A35B-17280F4ACD70}"/>
                </a:ext>
              </a:extLst>
            </p:cNvPr>
            <p:cNvGrpSpPr/>
            <p:nvPr/>
          </p:nvGrpSpPr>
          <p:grpSpPr>
            <a:xfrm flipV="1">
              <a:off x="5630088" y="4619066"/>
              <a:ext cx="888919" cy="190054"/>
              <a:chOff x="8863106" y="855752"/>
              <a:chExt cx="1683789" cy="36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D3BA04-154E-EFC0-EB17-081826766B72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8C3215-7325-FAFF-A273-BC239F81138F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CFDAB5F-6FBD-3814-A57A-6F81D6660ACB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4A856F0-9436-5FF2-9F1A-F383C8EE6968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1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EF93A9-9FE3-F513-44EF-439C0C0B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60932"/>
              </p:ext>
            </p:extLst>
          </p:nvPr>
        </p:nvGraphicFramePr>
        <p:xfrm>
          <a:off x="555812" y="1822076"/>
          <a:ext cx="33348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15225713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953833408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08738463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629767753"/>
                    </a:ext>
                  </a:extLst>
                </a:gridCol>
              </a:tblGrid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2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3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4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666574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5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6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7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8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377461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9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10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11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12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71146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13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14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astellar" panose="020F05020202040302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en-GB" sz="3600" b="1" kern="1200" dirty="0">
                        <a:solidFill>
                          <a:schemeClr val="tx1"/>
                        </a:solidFill>
                        <a:latin typeface="Castellar" panose="020F0502020204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16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Svenja Kuchenhoff</dc:creator>
  <cp:lastModifiedBy>Svenja Kuchenhoff</cp:lastModifiedBy>
  <cp:revision>6</cp:revision>
  <dcterms:created xsi:type="dcterms:W3CDTF">2023-07-30T12:52:24Z</dcterms:created>
  <dcterms:modified xsi:type="dcterms:W3CDTF">2023-07-31T10:14:49Z</dcterms:modified>
</cp:coreProperties>
</file>