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B57"/>
    <a:srgbClr val="758680"/>
    <a:srgbClr val="7F5441"/>
    <a:srgbClr val="AD8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70" y="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FBD2-9FEC-41D1-83D6-2A69AA948011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9B58-3D4C-40A6-A22F-2C9F278593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60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FBD2-9FEC-41D1-83D6-2A69AA948011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9B58-3D4C-40A6-A22F-2C9F278593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13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FBD2-9FEC-41D1-83D6-2A69AA948011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9B58-3D4C-40A6-A22F-2C9F278593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31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FBD2-9FEC-41D1-83D6-2A69AA948011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9B58-3D4C-40A6-A22F-2C9F278593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FBD2-9FEC-41D1-83D6-2A69AA948011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9B58-3D4C-40A6-A22F-2C9F278593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96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FBD2-9FEC-41D1-83D6-2A69AA948011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9B58-3D4C-40A6-A22F-2C9F278593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FBD2-9FEC-41D1-83D6-2A69AA948011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9B58-3D4C-40A6-A22F-2C9F278593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34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FBD2-9FEC-41D1-83D6-2A69AA948011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9B58-3D4C-40A6-A22F-2C9F278593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58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FBD2-9FEC-41D1-83D6-2A69AA948011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9B58-3D4C-40A6-A22F-2C9F278593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12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FBD2-9FEC-41D1-83D6-2A69AA948011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9B58-3D4C-40A6-A22F-2C9F278593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45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FBD2-9FEC-41D1-83D6-2A69AA948011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9B58-3D4C-40A6-A22F-2C9F278593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46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8FBD2-9FEC-41D1-83D6-2A69AA948011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09B58-3D4C-40A6-A22F-2C9F278593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57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EF2BEA-936E-D426-61E9-A94093716E82}"/>
              </a:ext>
            </a:extLst>
          </p:cNvPr>
          <p:cNvSpPr/>
          <p:nvPr/>
        </p:nvSpPr>
        <p:spPr>
          <a:xfrm>
            <a:off x="906182" y="1137957"/>
            <a:ext cx="7331636" cy="4582085"/>
          </a:xfrm>
          <a:prstGeom prst="rect">
            <a:avLst/>
          </a:prstGeom>
          <a:solidFill>
            <a:srgbClr val="505B57">
              <a:alpha val="86000"/>
            </a:srgbClr>
          </a:solidFill>
          <a:ln>
            <a:noFill/>
          </a:ln>
          <a:effectLst>
            <a:softEdge rad="571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92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Svenja Kuchenhoff</dc:creator>
  <cp:lastModifiedBy>Svenja Kuchenhoff</cp:lastModifiedBy>
  <cp:revision>2</cp:revision>
  <dcterms:created xsi:type="dcterms:W3CDTF">2023-07-30T10:41:42Z</dcterms:created>
  <dcterms:modified xsi:type="dcterms:W3CDTF">2023-07-30T12:57:21Z</dcterms:modified>
</cp:coreProperties>
</file>