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6" r:id="rId4"/>
    <p:sldId id="277" r:id="rId5"/>
    <p:sldId id="272" r:id="rId6"/>
    <p:sldId id="267" r:id="rId7"/>
    <p:sldId id="268" r:id="rId8"/>
    <p:sldId id="269" r:id="rId9"/>
    <p:sldId id="270" r:id="rId10"/>
    <p:sldId id="271" r:id="rId11"/>
    <p:sldId id="275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C25EA7-05D5-44EA-8F0F-6BB07DDA2876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</dgm:pt>
    <dgm:pt modelId="{DA807159-F174-486F-BC56-9A2D6D8CF02E}">
      <dgm:prSet phldrT="[Text]" custT="1"/>
      <dgm:spPr/>
      <dgm:t>
        <a:bodyPr/>
        <a:lstStyle/>
        <a:p>
          <a:r>
            <a:rPr lang="en-US" sz="2400" dirty="0"/>
            <a:t>1. Fix Problems in the garment supply chain</a:t>
          </a:r>
        </a:p>
      </dgm:t>
    </dgm:pt>
    <dgm:pt modelId="{7880384A-4C05-47F5-82D5-9747743F0BAF}" type="parTrans" cxnId="{ED3CC380-E5A7-43A9-B5F5-E3CB14AB85C4}">
      <dgm:prSet/>
      <dgm:spPr/>
      <dgm:t>
        <a:bodyPr/>
        <a:lstStyle/>
        <a:p>
          <a:endParaRPr lang="en-US"/>
        </a:p>
      </dgm:t>
    </dgm:pt>
    <dgm:pt modelId="{4F1B259D-F56C-45BE-9F8C-ACA4194155DE}" type="sibTrans" cxnId="{ED3CC380-E5A7-43A9-B5F5-E3CB14AB85C4}">
      <dgm:prSet/>
      <dgm:spPr/>
      <dgm:t>
        <a:bodyPr/>
        <a:lstStyle/>
        <a:p>
          <a:endParaRPr lang="en-US"/>
        </a:p>
      </dgm:t>
    </dgm:pt>
    <dgm:pt modelId="{76924335-D342-4789-BB0F-ED8A4369F963}">
      <dgm:prSet phldrT="[Text]" custT="1"/>
      <dgm:spPr/>
      <dgm:t>
        <a:bodyPr/>
        <a:lstStyle/>
        <a:p>
          <a:r>
            <a:rPr lang="en-US" sz="2400" dirty="0"/>
            <a:t>2. Provide simple tools to manage business better</a:t>
          </a:r>
        </a:p>
      </dgm:t>
    </dgm:pt>
    <dgm:pt modelId="{B568538F-7B4C-494B-9C46-7B51A6F0E006}" type="parTrans" cxnId="{ED9B8E70-2659-4BEF-9C84-FFAC2F233026}">
      <dgm:prSet/>
      <dgm:spPr/>
      <dgm:t>
        <a:bodyPr/>
        <a:lstStyle/>
        <a:p>
          <a:endParaRPr lang="en-US"/>
        </a:p>
      </dgm:t>
    </dgm:pt>
    <dgm:pt modelId="{1D0F3436-8E1D-4030-84F6-F8BADDDA636A}" type="sibTrans" cxnId="{ED9B8E70-2659-4BEF-9C84-FFAC2F233026}">
      <dgm:prSet/>
      <dgm:spPr/>
      <dgm:t>
        <a:bodyPr/>
        <a:lstStyle/>
        <a:p>
          <a:endParaRPr lang="en-US"/>
        </a:p>
      </dgm:t>
    </dgm:pt>
    <dgm:pt modelId="{4308E62D-099A-4E82-98C2-C1FC29BC154B}">
      <dgm:prSet phldrT="[Text]" custT="1"/>
      <dgm:spPr/>
      <dgm:t>
        <a:bodyPr/>
        <a:lstStyle/>
        <a:p>
          <a:r>
            <a:rPr lang="en-US" sz="2400" dirty="0"/>
            <a:t>3. Help small retailers grow and succeed</a:t>
          </a:r>
        </a:p>
      </dgm:t>
    </dgm:pt>
    <dgm:pt modelId="{70A8785D-8602-48B9-887B-E3475F956CB0}" type="parTrans" cxnId="{1F4E38D1-4060-4A96-A210-59A84BE1BF73}">
      <dgm:prSet/>
      <dgm:spPr/>
      <dgm:t>
        <a:bodyPr/>
        <a:lstStyle/>
        <a:p>
          <a:endParaRPr lang="en-US"/>
        </a:p>
      </dgm:t>
    </dgm:pt>
    <dgm:pt modelId="{DC58A32B-7857-4408-B1B5-D198EAE2F10C}" type="sibTrans" cxnId="{1F4E38D1-4060-4A96-A210-59A84BE1BF73}">
      <dgm:prSet/>
      <dgm:spPr/>
      <dgm:t>
        <a:bodyPr/>
        <a:lstStyle/>
        <a:p>
          <a:endParaRPr lang="en-US"/>
        </a:p>
      </dgm:t>
    </dgm:pt>
    <dgm:pt modelId="{94A5C427-1751-4AE3-BD81-7D5C17E6E6BC}">
      <dgm:prSet/>
      <dgm:spPr/>
      <dgm:t>
        <a:bodyPr/>
        <a:lstStyle/>
        <a:p>
          <a:endParaRPr lang="en-US" dirty="0"/>
        </a:p>
      </dgm:t>
    </dgm:pt>
    <dgm:pt modelId="{636C32DF-AB14-46EF-81C7-FDAC33FE00C4}" type="parTrans" cxnId="{4F6BCE5C-C803-4A1E-8F5C-107E99D80445}">
      <dgm:prSet/>
      <dgm:spPr/>
      <dgm:t>
        <a:bodyPr/>
        <a:lstStyle/>
        <a:p>
          <a:endParaRPr lang="en-US"/>
        </a:p>
      </dgm:t>
    </dgm:pt>
    <dgm:pt modelId="{65F8E9C0-5B1E-4668-9BB4-041CDB0D8A3F}" type="sibTrans" cxnId="{4F6BCE5C-C803-4A1E-8F5C-107E99D80445}">
      <dgm:prSet/>
      <dgm:spPr/>
      <dgm:t>
        <a:bodyPr/>
        <a:lstStyle/>
        <a:p>
          <a:endParaRPr lang="en-US"/>
        </a:p>
      </dgm:t>
    </dgm:pt>
    <dgm:pt modelId="{9F50E5DE-1D08-42F4-97A1-7296F49D306B}" type="pres">
      <dgm:prSet presAssocID="{0AC25EA7-05D5-44EA-8F0F-6BB07DDA2876}" presName="linear" presStyleCnt="0">
        <dgm:presLayoutVars>
          <dgm:dir/>
          <dgm:resizeHandles val="exact"/>
        </dgm:presLayoutVars>
      </dgm:prSet>
      <dgm:spPr/>
    </dgm:pt>
    <dgm:pt modelId="{D124B8CC-D89D-4F94-9E3E-668282914320}" type="pres">
      <dgm:prSet presAssocID="{DA807159-F174-486F-BC56-9A2D6D8CF02E}" presName="comp" presStyleCnt="0"/>
      <dgm:spPr/>
    </dgm:pt>
    <dgm:pt modelId="{7AA57EC8-04E0-435F-A30C-83EEBC7EB1CD}" type="pres">
      <dgm:prSet presAssocID="{DA807159-F174-486F-BC56-9A2D6D8CF02E}" presName="box" presStyleLbl="node1" presStyleIdx="0" presStyleCnt="4"/>
      <dgm:spPr/>
    </dgm:pt>
    <dgm:pt modelId="{802AC4C3-C5DB-4222-B7B6-1D49611535F6}" type="pres">
      <dgm:prSet presAssocID="{DA807159-F174-486F-BC56-9A2D6D8CF02E}" presName="img" presStyleLbl="fgImgPlace1" presStyleIdx="0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48000" b="-148000"/>
          </a:stretch>
        </a:blipFill>
      </dgm:spPr>
    </dgm:pt>
    <dgm:pt modelId="{D25450F3-6EFA-430C-9123-99367F629986}" type="pres">
      <dgm:prSet presAssocID="{DA807159-F174-486F-BC56-9A2D6D8CF02E}" presName="text" presStyleLbl="node1" presStyleIdx="0" presStyleCnt="4">
        <dgm:presLayoutVars>
          <dgm:bulletEnabled val="1"/>
        </dgm:presLayoutVars>
      </dgm:prSet>
      <dgm:spPr/>
    </dgm:pt>
    <dgm:pt modelId="{6C046D00-5461-4FA6-A6B2-0CDB4CFF44CC}" type="pres">
      <dgm:prSet presAssocID="{4F1B259D-F56C-45BE-9F8C-ACA4194155DE}" presName="spacer" presStyleCnt="0"/>
      <dgm:spPr/>
    </dgm:pt>
    <dgm:pt modelId="{3483B1FF-5581-4C3A-8670-274AF99ECBB9}" type="pres">
      <dgm:prSet presAssocID="{76924335-D342-4789-BB0F-ED8A4369F963}" presName="comp" presStyleCnt="0"/>
      <dgm:spPr/>
    </dgm:pt>
    <dgm:pt modelId="{B8783854-0B7C-47F7-BA67-3536BA9C5310}" type="pres">
      <dgm:prSet presAssocID="{76924335-D342-4789-BB0F-ED8A4369F963}" presName="box" presStyleLbl="node1" presStyleIdx="1" presStyleCnt="4"/>
      <dgm:spPr/>
    </dgm:pt>
    <dgm:pt modelId="{975E761B-9E4B-4ABF-987C-F2C4B47A9C93}" type="pres">
      <dgm:prSet presAssocID="{76924335-D342-4789-BB0F-ED8A4369F963}" presName="img" presStyleLbl="fgImgPlace1" presStyleIdx="1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48000" b="-148000"/>
          </a:stretch>
        </a:blipFill>
      </dgm:spPr>
    </dgm:pt>
    <dgm:pt modelId="{DFF096D6-4C1D-4600-8C1F-61EA8C73A33A}" type="pres">
      <dgm:prSet presAssocID="{76924335-D342-4789-BB0F-ED8A4369F963}" presName="text" presStyleLbl="node1" presStyleIdx="1" presStyleCnt="4">
        <dgm:presLayoutVars>
          <dgm:bulletEnabled val="1"/>
        </dgm:presLayoutVars>
      </dgm:prSet>
      <dgm:spPr/>
    </dgm:pt>
    <dgm:pt modelId="{542A49B1-1629-4C93-AAC1-0F11FC69344C}" type="pres">
      <dgm:prSet presAssocID="{1D0F3436-8E1D-4030-84F6-F8BADDDA636A}" presName="spacer" presStyleCnt="0"/>
      <dgm:spPr/>
    </dgm:pt>
    <dgm:pt modelId="{D9A343AB-320F-4388-99A8-064B0ACC16E6}" type="pres">
      <dgm:prSet presAssocID="{4308E62D-099A-4E82-98C2-C1FC29BC154B}" presName="comp" presStyleCnt="0"/>
      <dgm:spPr/>
    </dgm:pt>
    <dgm:pt modelId="{903FB727-5E00-4C1C-BB13-719A1ED1A623}" type="pres">
      <dgm:prSet presAssocID="{4308E62D-099A-4E82-98C2-C1FC29BC154B}" presName="box" presStyleLbl="node1" presStyleIdx="2" presStyleCnt="4"/>
      <dgm:spPr/>
    </dgm:pt>
    <dgm:pt modelId="{A4F27347-A488-4D94-A7BA-3C136BC94BD6}" type="pres">
      <dgm:prSet presAssocID="{4308E62D-099A-4E82-98C2-C1FC29BC154B}" presName="img" presStyleLbl="fgImgPlace1" presStyleIdx="2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48000" b="-148000"/>
          </a:stretch>
        </a:blipFill>
      </dgm:spPr>
    </dgm:pt>
    <dgm:pt modelId="{06CA0525-99FB-4123-AD46-0F133559BDD7}" type="pres">
      <dgm:prSet presAssocID="{4308E62D-099A-4E82-98C2-C1FC29BC154B}" presName="text" presStyleLbl="node1" presStyleIdx="2" presStyleCnt="4">
        <dgm:presLayoutVars>
          <dgm:bulletEnabled val="1"/>
        </dgm:presLayoutVars>
      </dgm:prSet>
      <dgm:spPr/>
    </dgm:pt>
    <dgm:pt modelId="{FCAD1946-3463-4E20-8883-1CBC40F41774}" type="pres">
      <dgm:prSet presAssocID="{DC58A32B-7857-4408-B1B5-D198EAE2F10C}" presName="spacer" presStyleCnt="0"/>
      <dgm:spPr/>
    </dgm:pt>
    <dgm:pt modelId="{3AF238B0-E7BF-4319-88A2-3DCB604F07AF}" type="pres">
      <dgm:prSet presAssocID="{94A5C427-1751-4AE3-BD81-7D5C17E6E6BC}" presName="comp" presStyleCnt="0"/>
      <dgm:spPr/>
    </dgm:pt>
    <dgm:pt modelId="{90B2FB22-3D50-42E0-82DD-E2EEBDFC1B62}" type="pres">
      <dgm:prSet presAssocID="{94A5C427-1751-4AE3-BD81-7D5C17E6E6BC}" presName="box" presStyleLbl="node1" presStyleIdx="3" presStyleCnt="4"/>
      <dgm:spPr/>
    </dgm:pt>
    <dgm:pt modelId="{30B30013-6D28-453D-AEFD-66B39763054F}" type="pres">
      <dgm:prSet presAssocID="{94A5C427-1751-4AE3-BD81-7D5C17E6E6BC}" presName="img" presStyleLbl="fgImgPlace1" presStyleIdx="3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48000" b="-148000"/>
          </a:stretch>
        </a:blipFill>
      </dgm:spPr>
      <dgm:extLst>
        <a:ext uri="{E40237B7-FDA0-4F09-8148-C483321AD2D9}">
          <dgm14:cNvPr xmlns:dgm14="http://schemas.microsoft.com/office/drawing/2010/diagram" id="0" name="" descr="Arrow: Slight curve with solid fill"/>
        </a:ext>
      </dgm:extLst>
    </dgm:pt>
    <dgm:pt modelId="{7F094823-C274-4935-BB43-0A94DE959B84}" type="pres">
      <dgm:prSet presAssocID="{94A5C427-1751-4AE3-BD81-7D5C17E6E6BC}" presName="text" presStyleLbl="node1" presStyleIdx="3" presStyleCnt="4">
        <dgm:presLayoutVars>
          <dgm:bulletEnabled val="1"/>
        </dgm:presLayoutVars>
      </dgm:prSet>
      <dgm:spPr/>
    </dgm:pt>
  </dgm:ptLst>
  <dgm:cxnLst>
    <dgm:cxn modelId="{E0DEB605-FABA-4196-B075-95D3AFCA3CC9}" type="presOf" srcId="{DA807159-F174-486F-BC56-9A2D6D8CF02E}" destId="{7AA57EC8-04E0-435F-A30C-83EEBC7EB1CD}" srcOrd="0" destOrd="0" presId="urn:microsoft.com/office/officeart/2005/8/layout/vList4"/>
    <dgm:cxn modelId="{9FD5C425-BB32-418E-BC6E-74B5DF0A9DA7}" type="presOf" srcId="{94A5C427-1751-4AE3-BD81-7D5C17E6E6BC}" destId="{90B2FB22-3D50-42E0-82DD-E2EEBDFC1B62}" srcOrd="0" destOrd="0" presId="urn:microsoft.com/office/officeart/2005/8/layout/vList4"/>
    <dgm:cxn modelId="{42B17137-6DF9-4595-A6A9-92BBB406C803}" type="presOf" srcId="{94A5C427-1751-4AE3-BD81-7D5C17E6E6BC}" destId="{7F094823-C274-4935-BB43-0A94DE959B84}" srcOrd="1" destOrd="0" presId="urn:microsoft.com/office/officeart/2005/8/layout/vList4"/>
    <dgm:cxn modelId="{4F6BCE5C-C803-4A1E-8F5C-107E99D80445}" srcId="{0AC25EA7-05D5-44EA-8F0F-6BB07DDA2876}" destId="{94A5C427-1751-4AE3-BD81-7D5C17E6E6BC}" srcOrd="3" destOrd="0" parTransId="{636C32DF-AB14-46EF-81C7-FDAC33FE00C4}" sibTransId="{65F8E9C0-5B1E-4668-9BB4-041CDB0D8A3F}"/>
    <dgm:cxn modelId="{51871D41-E9C6-4DB3-B7FB-CB74F2158D50}" type="presOf" srcId="{DA807159-F174-486F-BC56-9A2D6D8CF02E}" destId="{D25450F3-6EFA-430C-9123-99367F629986}" srcOrd="1" destOrd="0" presId="urn:microsoft.com/office/officeart/2005/8/layout/vList4"/>
    <dgm:cxn modelId="{ED9B8E70-2659-4BEF-9C84-FFAC2F233026}" srcId="{0AC25EA7-05D5-44EA-8F0F-6BB07DDA2876}" destId="{76924335-D342-4789-BB0F-ED8A4369F963}" srcOrd="1" destOrd="0" parTransId="{B568538F-7B4C-494B-9C46-7B51A6F0E006}" sibTransId="{1D0F3436-8E1D-4030-84F6-F8BADDDA636A}"/>
    <dgm:cxn modelId="{ED3CC380-E5A7-43A9-B5F5-E3CB14AB85C4}" srcId="{0AC25EA7-05D5-44EA-8F0F-6BB07DDA2876}" destId="{DA807159-F174-486F-BC56-9A2D6D8CF02E}" srcOrd="0" destOrd="0" parTransId="{7880384A-4C05-47F5-82D5-9747743F0BAF}" sibTransId="{4F1B259D-F56C-45BE-9F8C-ACA4194155DE}"/>
    <dgm:cxn modelId="{A9935685-8924-4CAE-A310-1128307B1B1A}" type="presOf" srcId="{4308E62D-099A-4E82-98C2-C1FC29BC154B}" destId="{06CA0525-99FB-4123-AD46-0F133559BDD7}" srcOrd="1" destOrd="0" presId="urn:microsoft.com/office/officeart/2005/8/layout/vList4"/>
    <dgm:cxn modelId="{0821D993-A732-477E-85AB-1669ABAB4B4C}" type="presOf" srcId="{76924335-D342-4789-BB0F-ED8A4369F963}" destId="{B8783854-0B7C-47F7-BA67-3536BA9C5310}" srcOrd="0" destOrd="0" presId="urn:microsoft.com/office/officeart/2005/8/layout/vList4"/>
    <dgm:cxn modelId="{325C4B9C-9DB5-44BC-BE98-72AA63902AB6}" type="presOf" srcId="{4308E62D-099A-4E82-98C2-C1FC29BC154B}" destId="{903FB727-5E00-4C1C-BB13-719A1ED1A623}" srcOrd="0" destOrd="0" presId="urn:microsoft.com/office/officeart/2005/8/layout/vList4"/>
    <dgm:cxn modelId="{1F4E38D1-4060-4A96-A210-59A84BE1BF73}" srcId="{0AC25EA7-05D5-44EA-8F0F-6BB07DDA2876}" destId="{4308E62D-099A-4E82-98C2-C1FC29BC154B}" srcOrd="2" destOrd="0" parTransId="{70A8785D-8602-48B9-887B-E3475F956CB0}" sibTransId="{DC58A32B-7857-4408-B1B5-D198EAE2F10C}"/>
    <dgm:cxn modelId="{579274E3-CFF1-4550-8C9E-E2A9207A95C4}" type="presOf" srcId="{0AC25EA7-05D5-44EA-8F0F-6BB07DDA2876}" destId="{9F50E5DE-1D08-42F4-97A1-7296F49D306B}" srcOrd="0" destOrd="0" presId="urn:microsoft.com/office/officeart/2005/8/layout/vList4"/>
    <dgm:cxn modelId="{143C37F1-89F3-4E82-9DE6-3FB3C3E17A06}" type="presOf" srcId="{76924335-D342-4789-BB0F-ED8A4369F963}" destId="{DFF096D6-4C1D-4600-8C1F-61EA8C73A33A}" srcOrd="1" destOrd="0" presId="urn:microsoft.com/office/officeart/2005/8/layout/vList4"/>
    <dgm:cxn modelId="{F9D310B1-1566-49C8-8A27-D99FCB4E1FD9}" type="presParOf" srcId="{9F50E5DE-1D08-42F4-97A1-7296F49D306B}" destId="{D124B8CC-D89D-4F94-9E3E-668282914320}" srcOrd="0" destOrd="0" presId="urn:microsoft.com/office/officeart/2005/8/layout/vList4"/>
    <dgm:cxn modelId="{6A0D8061-5473-4F8B-AC92-1E0188834913}" type="presParOf" srcId="{D124B8CC-D89D-4F94-9E3E-668282914320}" destId="{7AA57EC8-04E0-435F-A30C-83EEBC7EB1CD}" srcOrd="0" destOrd="0" presId="urn:microsoft.com/office/officeart/2005/8/layout/vList4"/>
    <dgm:cxn modelId="{BC0A806F-8409-4262-984C-A325FE683935}" type="presParOf" srcId="{D124B8CC-D89D-4F94-9E3E-668282914320}" destId="{802AC4C3-C5DB-4222-B7B6-1D49611535F6}" srcOrd="1" destOrd="0" presId="urn:microsoft.com/office/officeart/2005/8/layout/vList4"/>
    <dgm:cxn modelId="{449CAACF-4FDC-42DB-8874-64BFD6C36EA8}" type="presParOf" srcId="{D124B8CC-D89D-4F94-9E3E-668282914320}" destId="{D25450F3-6EFA-430C-9123-99367F629986}" srcOrd="2" destOrd="0" presId="urn:microsoft.com/office/officeart/2005/8/layout/vList4"/>
    <dgm:cxn modelId="{18A15984-2418-4948-8862-A4873C53B601}" type="presParOf" srcId="{9F50E5DE-1D08-42F4-97A1-7296F49D306B}" destId="{6C046D00-5461-4FA6-A6B2-0CDB4CFF44CC}" srcOrd="1" destOrd="0" presId="urn:microsoft.com/office/officeart/2005/8/layout/vList4"/>
    <dgm:cxn modelId="{80A4FA07-B300-4804-9D4D-273DE5635186}" type="presParOf" srcId="{9F50E5DE-1D08-42F4-97A1-7296F49D306B}" destId="{3483B1FF-5581-4C3A-8670-274AF99ECBB9}" srcOrd="2" destOrd="0" presId="urn:microsoft.com/office/officeart/2005/8/layout/vList4"/>
    <dgm:cxn modelId="{4B59FA32-7C3E-42E7-B7FB-C2A6E114851B}" type="presParOf" srcId="{3483B1FF-5581-4C3A-8670-274AF99ECBB9}" destId="{B8783854-0B7C-47F7-BA67-3536BA9C5310}" srcOrd="0" destOrd="0" presId="urn:microsoft.com/office/officeart/2005/8/layout/vList4"/>
    <dgm:cxn modelId="{60229C67-DC8D-4D8A-85F0-0E315DCDC14C}" type="presParOf" srcId="{3483B1FF-5581-4C3A-8670-274AF99ECBB9}" destId="{975E761B-9E4B-4ABF-987C-F2C4B47A9C93}" srcOrd="1" destOrd="0" presId="urn:microsoft.com/office/officeart/2005/8/layout/vList4"/>
    <dgm:cxn modelId="{A489BC5B-0391-4DA2-BC83-EB4E58F86AFE}" type="presParOf" srcId="{3483B1FF-5581-4C3A-8670-274AF99ECBB9}" destId="{DFF096D6-4C1D-4600-8C1F-61EA8C73A33A}" srcOrd="2" destOrd="0" presId="urn:microsoft.com/office/officeart/2005/8/layout/vList4"/>
    <dgm:cxn modelId="{EA71FC53-434E-491D-B0FB-46E02314DE69}" type="presParOf" srcId="{9F50E5DE-1D08-42F4-97A1-7296F49D306B}" destId="{542A49B1-1629-4C93-AAC1-0F11FC69344C}" srcOrd="3" destOrd="0" presId="urn:microsoft.com/office/officeart/2005/8/layout/vList4"/>
    <dgm:cxn modelId="{256720B0-5640-4771-8195-8C59C5021E3F}" type="presParOf" srcId="{9F50E5DE-1D08-42F4-97A1-7296F49D306B}" destId="{D9A343AB-320F-4388-99A8-064B0ACC16E6}" srcOrd="4" destOrd="0" presId="urn:microsoft.com/office/officeart/2005/8/layout/vList4"/>
    <dgm:cxn modelId="{7EB60329-F675-4EF9-A2B1-D197B136345E}" type="presParOf" srcId="{D9A343AB-320F-4388-99A8-064B0ACC16E6}" destId="{903FB727-5E00-4C1C-BB13-719A1ED1A623}" srcOrd="0" destOrd="0" presId="urn:microsoft.com/office/officeart/2005/8/layout/vList4"/>
    <dgm:cxn modelId="{93DA359E-FD87-499D-AFF1-29557984CBCD}" type="presParOf" srcId="{D9A343AB-320F-4388-99A8-064B0ACC16E6}" destId="{A4F27347-A488-4D94-A7BA-3C136BC94BD6}" srcOrd="1" destOrd="0" presId="urn:microsoft.com/office/officeart/2005/8/layout/vList4"/>
    <dgm:cxn modelId="{90280082-F2D5-4C36-98A9-35399FBA30E5}" type="presParOf" srcId="{D9A343AB-320F-4388-99A8-064B0ACC16E6}" destId="{06CA0525-99FB-4123-AD46-0F133559BDD7}" srcOrd="2" destOrd="0" presId="urn:microsoft.com/office/officeart/2005/8/layout/vList4"/>
    <dgm:cxn modelId="{C1261A60-126D-45FB-A7C8-29F785A24B4E}" type="presParOf" srcId="{9F50E5DE-1D08-42F4-97A1-7296F49D306B}" destId="{FCAD1946-3463-4E20-8883-1CBC40F41774}" srcOrd="5" destOrd="0" presId="urn:microsoft.com/office/officeart/2005/8/layout/vList4"/>
    <dgm:cxn modelId="{628DB934-4F24-44C9-8D16-4D0ADA6A6DAE}" type="presParOf" srcId="{9F50E5DE-1D08-42F4-97A1-7296F49D306B}" destId="{3AF238B0-E7BF-4319-88A2-3DCB604F07AF}" srcOrd="6" destOrd="0" presId="urn:microsoft.com/office/officeart/2005/8/layout/vList4"/>
    <dgm:cxn modelId="{CD7C6538-2E36-46CF-B4C4-CC33AF093D1F}" type="presParOf" srcId="{3AF238B0-E7BF-4319-88A2-3DCB604F07AF}" destId="{90B2FB22-3D50-42E0-82DD-E2EEBDFC1B62}" srcOrd="0" destOrd="0" presId="urn:microsoft.com/office/officeart/2005/8/layout/vList4"/>
    <dgm:cxn modelId="{C9D0BAE5-CA5C-4972-A1FC-1A4C43BB9368}" type="presParOf" srcId="{3AF238B0-E7BF-4319-88A2-3DCB604F07AF}" destId="{30B30013-6D28-453D-AEFD-66B39763054F}" srcOrd="1" destOrd="0" presId="urn:microsoft.com/office/officeart/2005/8/layout/vList4"/>
    <dgm:cxn modelId="{0C766202-75D1-44D0-B443-9E7394F5AF23}" type="presParOf" srcId="{3AF238B0-E7BF-4319-88A2-3DCB604F07AF}" destId="{7F094823-C274-4935-BB43-0A94DE959B8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DE2820-1250-4EC1-8851-0C658AA69EF3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AABA59-3C87-4012-8468-62A08190F61C}">
      <dgm:prSet phldrT="[Text]"/>
      <dgm:spPr/>
      <dgm:t>
        <a:bodyPr/>
        <a:lstStyle/>
        <a:p>
          <a:endParaRPr lang="en-US" dirty="0"/>
        </a:p>
      </dgm:t>
    </dgm:pt>
    <dgm:pt modelId="{49BF8C74-6D48-4869-AC6C-F800A29C8F17}" type="parTrans" cxnId="{0881AF36-548F-4B04-A78F-BE3920A8CD6C}">
      <dgm:prSet/>
      <dgm:spPr/>
      <dgm:t>
        <a:bodyPr/>
        <a:lstStyle/>
        <a:p>
          <a:endParaRPr lang="en-US"/>
        </a:p>
      </dgm:t>
    </dgm:pt>
    <dgm:pt modelId="{3A375DDF-EEF0-4912-BC5E-55249F9C0DF9}" type="sibTrans" cxnId="{0881AF36-548F-4B04-A78F-BE3920A8CD6C}">
      <dgm:prSet/>
      <dgm:spPr/>
      <dgm:t>
        <a:bodyPr/>
        <a:lstStyle/>
        <a:p>
          <a:endParaRPr lang="en-US"/>
        </a:p>
      </dgm:t>
    </dgm:pt>
    <dgm:pt modelId="{16158A4C-E118-4F10-9112-CB02F28DF471}">
      <dgm:prSet phldrT="[Text]"/>
      <dgm:spPr/>
      <dgm:t>
        <a:bodyPr/>
        <a:lstStyle/>
        <a:p>
          <a:r>
            <a:rPr lang="en-US" dirty="0"/>
            <a:t>No comprehensive wholesale-retail platform</a:t>
          </a:r>
        </a:p>
      </dgm:t>
    </dgm:pt>
    <dgm:pt modelId="{CF94985E-2310-456B-AA41-5D561B947D7F}" type="parTrans" cxnId="{217F4CD7-BE75-45C6-AF99-D4911DA85357}">
      <dgm:prSet/>
      <dgm:spPr/>
      <dgm:t>
        <a:bodyPr/>
        <a:lstStyle/>
        <a:p>
          <a:endParaRPr lang="en-US"/>
        </a:p>
      </dgm:t>
    </dgm:pt>
    <dgm:pt modelId="{7ADC47DF-7E15-4449-A553-2B742D66E997}" type="sibTrans" cxnId="{217F4CD7-BE75-45C6-AF99-D4911DA85357}">
      <dgm:prSet/>
      <dgm:spPr/>
      <dgm:t>
        <a:bodyPr/>
        <a:lstStyle/>
        <a:p>
          <a:endParaRPr lang="en-US"/>
        </a:p>
      </dgm:t>
    </dgm:pt>
    <dgm:pt modelId="{A63CFB31-979B-4872-9C40-76F0BF615DC2}">
      <dgm:prSet phldrT="[Text]"/>
      <dgm:spPr/>
      <dgm:t>
        <a:bodyPr/>
        <a:lstStyle/>
        <a:p>
          <a:r>
            <a:rPr lang="en-US" dirty="0"/>
            <a:t>No unified ecosystem </a:t>
          </a:r>
        </a:p>
      </dgm:t>
    </dgm:pt>
    <dgm:pt modelId="{3C11C21E-CF1E-4C30-8099-5012613AADA8}" type="parTrans" cxnId="{F0161518-1E72-4E45-98AC-5B1C3261D571}">
      <dgm:prSet/>
      <dgm:spPr/>
      <dgm:t>
        <a:bodyPr/>
        <a:lstStyle/>
        <a:p>
          <a:endParaRPr lang="en-US"/>
        </a:p>
      </dgm:t>
    </dgm:pt>
    <dgm:pt modelId="{5EFFF809-41AE-46AF-B5F1-2E73810A1E0C}" type="sibTrans" cxnId="{F0161518-1E72-4E45-98AC-5B1C3261D571}">
      <dgm:prSet/>
      <dgm:spPr/>
      <dgm:t>
        <a:bodyPr/>
        <a:lstStyle/>
        <a:p>
          <a:endParaRPr lang="en-US"/>
        </a:p>
      </dgm:t>
    </dgm:pt>
    <dgm:pt modelId="{CE63281A-CE71-4F84-A3CD-B940CFD84FB1}">
      <dgm:prSet phldrT="[Text]"/>
      <dgm:spPr/>
      <dgm:t>
        <a:bodyPr/>
        <a:lstStyle/>
        <a:p>
          <a:endParaRPr lang="en-US" dirty="0"/>
        </a:p>
      </dgm:t>
    </dgm:pt>
    <dgm:pt modelId="{45E38B20-984D-43DF-884F-8D9B65908557}" type="parTrans" cxnId="{A935688E-998C-4ECD-A02A-15ED16CB6D69}">
      <dgm:prSet/>
      <dgm:spPr/>
      <dgm:t>
        <a:bodyPr/>
        <a:lstStyle/>
        <a:p>
          <a:endParaRPr lang="en-US"/>
        </a:p>
      </dgm:t>
    </dgm:pt>
    <dgm:pt modelId="{853952BC-8C78-4E67-86BD-17262B306623}" type="sibTrans" cxnId="{A935688E-998C-4ECD-A02A-15ED16CB6D69}">
      <dgm:prSet/>
      <dgm:spPr/>
      <dgm:t>
        <a:bodyPr/>
        <a:lstStyle/>
        <a:p>
          <a:endParaRPr lang="en-US"/>
        </a:p>
      </dgm:t>
    </dgm:pt>
    <dgm:pt modelId="{D8705269-AC61-4E67-94BF-455F6749CC29}">
      <dgm:prSet phldrT="[Text]"/>
      <dgm:spPr/>
      <dgm:t>
        <a:bodyPr/>
        <a:lstStyle/>
        <a:p>
          <a:r>
            <a:rPr lang="en-US" dirty="0"/>
            <a:t>Lack of tools for retailers</a:t>
          </a:r>
        </a:p>
      </dgm:t>
    </dgm:pt>
    <dgm:pt modelId="{A7E98348-9BAB-4C9B-B77E-DEF8BF3B5C00}" type="parTrans" cxnId="{C68B7D6F-D9AB-4F5C-A892-C4599E2A537A}">
      <dgm:prSet/>
      <dgm:spPr/>
      <dgm:t>
        <a:bodyPr/>
        <a:lstStyle/>
        <a:p>
          <a:endParaRPr lang="en-US"/>
        </a:p>
      </dgm:t>
    </dgm:pt>
    <dgm:pt modelId="{4B316D87-C9D6-4AFE-8A77-B8D225261429}" type="sibTrans" cxnId="{C68B7D6F-D9AB-4F5C-A892-C4599E2A537A}">
      <dgm:prSet/>
      <dgm:spPr/>
      <dgm:t>
        <a:bodyPr/>
        <a:lstStyle/>
        <a:p>
          <a:endParaRPr lang="en-US"/>
        </a:p>
      </dgm:t>
    </dgm:pt>
    <dgm:pt modelId="{E2711132-8441-4576-A698-B11DB3535BFE}">
      <dgm:prSet phldrT="[Text]"/>
      <dgm:spPr/>
      <dgm:t>
        <a:bodyPr/>
        <a:lstStyle/>
        <a:p>
          <a:r>
            <a:rPr lang="en-US" dirty="0"/>
            <a:t>Disconnected supply chain</a:t>
          </a:r>
        </a:p>
      </dgm:t>
    </dgm:pt>
    <dgm:pt modelId="{80E79A48-714B-4278-A132-1CAB943ED046}" type="parTrans" cxnId="{B0290CD9-B35B-4A4D-9D78-1B7D3E30E52B}">
      <dgm:prSet/>
      <dgm:spPr/>
      <dgm:t>
        <a:bodyPr/>
        <a:lstStyle/>
        <a:p>
          <a:endParaRPr lang="en-US"/>
        </a:p>
      </dgm:t>
    </dgm:pt>
    <dgm:pt modelId="{93367330-834F-4975-A75E-9455B616EBF3}" type="sibTrans" cxnId="{B0290CD9-B35B-4A4D-9D78-1B7D3E30E52B}">
      <dgm:prSet/>
      <dgm:spPr/>
      <dgm:t>
        <a:bodyPr/>
        <a:lstStyle/>
        <a:p>
          <a:endParaRPr lang="en-US"/>
        </a:p>
      </dgm:t>
    </dgm:pt>
    <dgm:pt modelId="{43D0ED85-59B9-4BB8-809B-094BFE223BFA}">
      <dgm:prSet phldrT="[Text]"/>
      <dgm:spPr/>
      <dgm:t>
        <a:bodyPr/>
        <a:lstStyle/>
        <a:p>
          <a:endParaRPr lang="en-US" dirty="0"/>
        </a:p>
      </dgm:t>
    </dgm:pt>
    <dgm:pt modelId="{F22F9F98-66E2-4056-9B9C-F056669C2630}" type="parTrans" cxnId="{8D0D5DF0-0A2C-406A-A7E4-EBBB0ECE5E24}">
      <dgm:prSet/>
      <dgm:spPr/>
      <dgm:t>
        <a:bodyPr/>
        <a:lstStyle/>
        <a:p>
          <a:endParaRPr lang="en-US"/>
        </a:p>
      </dgm:t>
    </dgm:pt>
    <dgm:pt modelId="{988F8427-8A5B-488C-90C5-18C460894E5C}" type="sibTrans" cxnId="{8D0D5DF0-0A2C-406A-A7E4-EBBB0ECE5E24}">
      <dgm:prSet/>
      <dgm:spPr/>
      <dgm:t>
        <a:bodyPr/>
        <a:lstStyle/>
        <a:p>
          <a:endParaRPr lang="en-US"/>
        </a:p>
      </dgm:t>
    </dgm:pt>
    <dgm:pt modelId="{07837761-7249-46A6-9E2E-0180C2BF9624}">
      <dgm:prSet phldrT="[Text]"/>
      <dgm:spPr/>
      <dgm:t>
        <a:bodyPr/>
        <a:lstStyle/>
        <a:p>
          <a:r>
            <a:rPr lang="en-US" dirty="0"/>
            <a:t>Limited E-commerce support for retailers</a:t>
          </a:r>
        </a:p>
      </dgm:t>
    </dgm:pt>
    <dgm:pt modelId="{FB22FA6E-1C18-406D-8C4A-B1A4E7D99F47}" type="parTrans" cxnId="{F0CD1FF0-0194-4727-8302-60E3BD4FB7B4}">
      <dgm:prSet/>
      <dgm:spPr/>
      <dgm:t>
        <a:bodyPr/>
        <a:lstStyle/>
        <a:p>
          <a:endParaRPr lang="en-US"/>
        </a:p>
      </dgm:t>
    </dgm:pt>
    <dgm:pt modelId="{D981A601-99C2-4A8B-8E0F-81B8F9E2D441}" type="sibTrans" cxnId="{F0CD1FF0-0194-4727-8302-60E3BD4FB7B4}">
      <dgm:prSet/>
      <dgm:spPr/>
      <dgm:t>
        <a:bodyPr/>
        <a:lstStyle/>
        <a:p>
          <a:endParaRPr lang="en-US"/>
        </a:p>
      </dgm:t>
    </dgm:pt>
    <dgm:pt modelId="{A69BBD25-2037-4B52-9622-88BAC20C6ADF}">
      <dgm:prSet phldrT="[Text]"/>
      <dgm:spPr/>
      <dgm:t>
        <a:bodyPr/>
        <a:lstStyle/>
        <a:p>
          <a:r>
            <a:rPr lang="en-US" dirty="0"/>
            <a:t>Poor communication features</a:t>
          </a:r>
        </a:p>
      </dgm:t>
    </dgm:pt>
    <dgm:pt modelId="{11A99DAC-E9B8-4F0B-BEF8-7263FBD3A42C}" type="parTrans" cxnId="{C29DFEA1-DBFA-4863-A78A-9027105376E2}">
      <dgm:prSet/>
      <dgm:spPr/>
      <dgm:t>
        <a:bodyPr/>
        <a:lstStyle/>
        <a:p>
          <a:endParaRPr lang="en-US"/>
        </a:p>
      </dgm:t>
    </dgm:pt>
    <dgm:pt modelId="{144559DD-4FF3-4529-9477-4F301AEA6E8E}" type="sibTrans" cxnId="{C29DFEA1-DBFA-4863-A78A-9027105376E2}">
      <dgm:prSet/>
      <dgm:spPr/>
      <dgm:t>
        <a:bodyPr/>
        <a:lstStyle/>
        <a:p>
          <a:endParaRPr lang="en-US"/>
        </a:p>
      </dgm:t>
    </dgm:pt>
    <dgm:pt modelId="{DF01CAF9-F3DF-4509-AC5F-D975661B5678}" type="pres">
      <dgm:prSet presAssocID="{20DE2820-1250-4EC1-8851-0C658AA69EF3}" presName="linearFlow" presStyleCnt="0">
        <dgm:presLayoutVars>
          <dgm:dir/>
          <dgm:animLvl val="lvl"/>
          <dgm:resizeHandles val="exact"/>
        </dgm:presLayoutVars>
      </dgm:prSet>
      <dgm:spPr/>
    </dgm:pt>
    <dgm:pt modelId="{073F9022-59BB-4F2C-BD83-7E88FDBA76CA}" type="pres">
      <dgm:prSet presAssocID="{A0AABA59-3C87-4012-8468-62A08190F61C}" presName="composite" presStyleCnt="0"/>
      <dgm:spPr/>
    </dgm:pt>
    <dgm:pt modelId="{232F35BE-8754-4EC4-87B2-F49F8DB4C8F0}" type="pres">
      <dgm:prSet presAssocID="{A0AABA59-3C87-4012-8468-62A08190F61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7578A1D-0FB9-441B-8C8E-B20D6B7BFF46}" type="pres">
      <dgm:prSet presAssocID="{A0AABA59-3C87-4012-8468-62A08190F61C}" presName="descendantText" presStyleLbl="alignAcc1" presStyleIdx="0" presStyleCnt="3">
        <dgm:presLayoutVars>
          <dgm:bulletEnabled val="1"/>
        </dgm:presLayoutVars>
      </dgm:prSet>
      <dgm:spPr/>
    </dgm:pt>
    <dgm:pt modelId="{85B2AFB0-A17D-4BAC-8F57-E30EA412B62A}" type="pres">
      <dgm:prSet presAssocID="{3A375DDF-EEF0-4912-BC5E-55249F9C0DF9}" presName="sp" presStyleCnt="0"/>
      <dgm:spPr/>
    </dgm:pt>
    <dgm:pt modelId="{7F29B904-D5AC-453A-B98D-B937460E48F0}" type="pres">
      <dgm:prSet presAssocID="{CE63281A-CE71-4F84-A3CD-B940CFD84FB1}" presName="composite" presStyleCnt="0"/>
      <dgm:spPr/>
    </dgm:pt>
    <dgm:pt modelId="{B34C8858-080F-4C35-920A-389C3AA42730}" type="pres">
      <dgm:prSet presAssocID="{CE63281A-CE71-4F84-A3CD-B940CFD84FB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8766CD-C768-4279-A7A2-3BD6B047C175}" type="pres">
      <dgm:prSet presAssocID="{CE63281A-CE71-4F84-A3CD-B940CFD84FB1}" presName="descendantText" presStyleLbl="alignAcc1" presStyleIdx="1" presStyleCnt="3" custLinFactNeighborX="-73" custLinFactNeighborY="-1192">
        <dgm:presLayoutVars>
          <dgm:bulletEnabled val="1"/>
        </dgm:presLayoutVars>
      </dgm:prSet>
      <dgm:spPr/>
    </dgm:pt>
    <dgm:pt modelId="{29DC2775-92E6-4774-A811-697D24CD3EC6}" type="pres">
      <dgm:prSet presAssocID="{853952BC-8C78-4E67-86BD-17262B306623}" presName="sp" presStyleCnt="0"/>
      <dgm:spPr/>
    </dgm:pt>
    <dgm:pt modelId="{7CDB09E4-A6A5-4E98-9B0F-77943C043FB1}" type="pres">
      <dgm:prSet presAssocID="{43D0ED85-59B9-4BB8-809B-094BFE223BFA}" presName="composite" presStyleCnt="0"/>
      <dgm:spPr/>
    </dgm:pt>
    <dgm:pt modelId="{597A22A3-B0D2-4BD8-9982-7810CCCD98E9}" type="pres">
      <dgm:prSet presAssocID="{43D0ED85-59B9-4BB8-809B-094BFE223BF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C705594-D751-43E4-A5A1-4977AA948042}" type="pres">
      <dgm:prSet presAssocID="{43D0ED85-59B9-4BB8-809B-094BFE223BFA}" presName="descendantText" presStyleLbl="alignAcc1" presStyleIdx="2" presStyleCnt="3" custLinFactNeighborX="-73" custLinFactNeighborY="-2384">
        <dgm:presLayoutVars>
          <dgm:bulletEnabled val="1"/>
        </dgm:presLayoutVars>
      </dgm:prSet>
      <dgm:spPr/>
    </dgm:pt>
  </dgm:ptLst>
  <dgm:cxnLst>
    <dgm:cxn modelId="{64445010-A236-4FD4-907A-C7B21BC239F7}" type="presOf" srcId="{16158A4C-E118-4F10-9112-CB02F28DF471}" destId="{C7578A1D-0FB9-441B-8C8E-B20D6B7BFF46}" srcOrd="0" destOrd="0" presId="urn:microsoft.com/office/officeart/2005/8/layout/chevron2"/>
    <dgm:cxn modelId="{97600C17-E113-4B81-A1CB-11F43C17865F}" type="presOf" srcId="{CE63281A-CE71-4F84-A3CD-B940CFD84FB1}" destId="{B34C8858-080F-4C35-920A-389C3AA42730}" srcOrd="0" destOrd="0" presId="urn:microsoft.com/office/officeart/2005/8/layout/chevron2"/>
    <dgm:cxn modelId="{F0161518-1E72-4E45-98AC-5B1C3261D571}" srcId="{A0AABA59-3C87-4012-8468-62A08190F61C}" destId="{A63CFB31-979B-4872-9C40-76F0BF615DC2}" srcOrd="1" destOrd="0" parTransId="{3C11C21E-CF1E-4C30-8099-5012613AADA8}" sibTransId="{5EFFF809-41AE-46AF-B5F1-2E73810A1E0C}"/>
    <dgm:cxn modelId="{A4242F2E-538B-4F92-AF5A-1BDC2A003950}" type="presOf" srcId="{A0AABA59-3C87-4012-8468-62A08190F61C}" destId="{232F35BE-8754-4EC4-87B2-F49F8DB4C8F0}" srcOrd="0" destOrd="0" presId="urn:microsoft.com/office/officeart/2005/8/layout/chevron2"/>
    <dgm:cxn modelId="{0881AF36-548F-4B04-A78F-BE3920A8CD6C}" srcId="{20DE2820-1250-4EC1-8851-0C658AA69EF3}" destId="{A0AABA59-3C87-4012-8468-62A08190F61C}" srcOrd="0" destOrd="0" parTransId="{49BF8C74-6D48-4869-AC6C-F800A29C8F17}" sibTransId="{3A375DDF-EEF0-4912-BC5E-55249F9C0DF9}"/>
    <dgm:cxn modelId="{C68B7D6F-D9AB-4F5C-A892-C4599E2A537A}" srcId="{CE63281A-CE71-4F84-A3CD-B940CFD84FB1}" destId="{D8705269-AC61-4E67-94BF-455F6749CC29}" srcOrd="0" destOrd="0" parTransId="{A7E98348-9BAB-4C9B-B77E-DEF8BF3B5C00}" sibTransId="{4B316D87-C9D6-4AFE-8A77-B8D225261429}"/>
    <dgm:cxn modelId="{8C451772-0237-4983-BE90-F98E1EA9ADCE}" type="presOf" srcId="{A63CFB31-979B-4872-9C40-76F0BF615DC2}" destId="{C7578A1D-0FB9-441B-8C8E-B20D6B7BFF46}" srcOrd="0" destOrd="1" presId="urn:microsoft.com/office/officeart/2005/8/layout/chevron2"/>
    <dgm:cxn modelId="{A935688E-998C-4ECD-A02A-15ED16CB6D69}" srcId="{20DE2820-1250-4EC1-8851-0C658AA69EF3}" destId="{CE63281A-CE71-4F84-A3CD-B940CFD84FB1}" srcOrd="1" destOrd="0" parTransId="{45E38B20-984D-43DF-884F-8D9B65908557}" sibTransId="{853952BC-8C78-4E67-86BD-17262B306623}"/>
    <dgm:cxn modelId="{ABAC0899-B0B6-418F-B860-45AD0A02F488}" type="presOf" srcId="{07837761-7249-46A6-9E2E-0180C2BF9624}" destId="{3C705594-D751-43E4-A5A1-4977AA948042}" srcOrd="0" destOrd="0" presId="urn:microsoft.com/office/officeart/2005/8/layout/chevron2"/>
    <dgm:cxn modelId="{C29DFEA1-DBFA-4863-A78A-9027105376E2}" srcId="{43D0ED85-59B9-4BB8-809B-094BFE223BFA}" destId="{A69BBD25-2037-4B52-9622-88BAC20C6ADF}" srcOrd="1" destOrd="0" parTransId="{11A99DAC-E9B8-4F0B-BEF8-7263FBD3A42C}" sibTransId="{144559DD-4FF3-4529-9477-4F301AEA6E8E}"/>
    <dgm:cxn modelId="{CDE35BA6-1291-4377-97B8-90025F3254E2}" type="presOf" srcId="{A69BBD25-2037-4B52-9622-88BAC20C6ADF}" destId="{3C705594-D751-43E4-A5A1-4977AA948042}" srcOrd="0" destOrd="1" presId="urn:microsoft.com/office/officeart/2005/8/layout/chevron2"/>
    <dgm:cxn modelId="{93846DB1-16ED-48A2-9EF3-94D75740AFC7}" type="presOf" srcId="{20DE2820-1250-4EC1-8851-0C658AA69EF3}" destId="{DF01CAF9-F3DF-4509-AC5F-D975661B5678}" srcOrd="0" destOrd="0" presId="urn:microsoft.com/office/officeart/2005/8/layout/chevron2"/>
    <dgm:cxn modelId="{70F48EB5-4C23-4261-A6AC-B31CA06F589D}" type="presOf" srcId="{D8705269-AC61-4E67-94BF-455F6749CC29}" destId="{AC8766CD-C768-4279-A7A2-3BD6B047C175}" srcOrd="0" destOrd="0" presId="urn:microsoft.com/office/officeart/2005/8/layout/chevron2"/>
    <dgm:cxn modelId="{217F4CD7-BE75-45C6-AF99-D4911DA85357}" srcId="{A0AABA59-3C87-4012-8468-62A08190F61C}" destId="{16158A4C-E118-4F10-9112-CB02F28DF471}" srcOrd="0" destOrd="0" parTransId="{CF94985E-2310-456B-AA41-5D561B947D7F}" sibTransId="{7ADC47DF-7E15-4449-A553-2B742D66E997}"/>
    <dgm:cxn modelId="{B0290CD9-B35B-4A4D-9D78-1B7D3E30E52B}" srcId="{CE63281A-CE71-4F84-A3CD-B940CFD84FB1}" destId="{E2711132-8441-4576-A698-B11DB3535BFE}" srcOrd="1" destOrd="0" parTransId="{80E79A48-714B-4278-A132-1CAB943ED046}" sibTransId="{93367330-834F-4975-A75E-9455B616EBF3}"/>
    <dgm:cxn modelId="{BB5D7EDA-E2B3-4EF8-9902-26009101EB9C}" type="presOf" srcId="{E2711132-8441-4576-A698-B11DB3535BFE}" destId="{AC8766CD-C768-4279-A7A2-3BD6B047C175}" srcOrd="0" destOrd="1" presId="urn:microsoft.com/office/officeart/2005/8/layout/chevron2"/>
    <dgm:cxn modelId="{F0CD1FF0-0194-4727-8302-60E3BD4FB7B4}" srcId="{43D0ED85-59B9-4BB8-809B-094BFE223BFA}" destId="{07837761-7249-46A6-9E2E-0180C2BF9624}" srcOrd="0" destOrd="0" parTransId="{FB22FA6E-1C18-406D-8C4A-B1A4E7D99F47}" sibTransId="{D981A601-99C2-4A8B-8E0F-81B8F9E2D441}"/>
    <dgm:cxn modelId="{8D0D5DF0-0A2C-406A-A7E4-EBBB0ECE5E24}" srcId="{20DE2820-1250-4EC1-8851-0C658AA69EF3}" destId="{43D0ED85-59B9-4BB8-809B-094BFE223BFA}" srcOrd="2" destOrd="0" parTransId="{F22F9F98-66E2-4056-9B9C-F056669C2630}" sibTransId="{988F8427-8A5B-488C-90C5-18C460894E5C}"/>
    <dgm:cxn modelId="{DE593BFC-F57D-4474-8E27-A9A70BF095D9}" type="presOf" srcId="{43D0ED85-59B9-4BB8-809B-094BFE223BFA}" destId="{597A22A3-B0D2-4BD8-9982-7810CCCD98E9}" srcOrd="0" destOrd="0" presId="urn:microsoft.com/office/officeart/2005/8/layout/chevron2"/>
    <dgm:cxn modelId="{9D8B7530-35F6-4CCA-A962-F5B88E84A463}" type="presParOf" srcId="{DF01CAF9-F3DF-4509-AC5F-D975661B5678}" destId="{073F9022-59BB-4F2C-BD83-7E88FDBA76CA}" srcOrd="0" destOrd="0" presId="urn:microsoft.com/office/officeart/2005/8/layout/chevron2"/>
    <dgm:cxn modelId="{BBBF160A-CD9F-489B-9ED2-B2BB2A7C51AF}" type="presParOf" srcId="{073F9022-59BB-4F2C-BD83-7E88FDBA76CA}" destId="{232F35BE-8754-4EC4-87B2-F49F8DB4C8F0}" srcOrd="0" destOrd="0" presId="urn:microsoft.com/office/officeart/2005/8/layout/chevron2"/>
    <dgm:cxn modelId="{AAFFEA28-C8A4-45DE-B03F-249350B85FED}" type="presParOf" srcId="{073F9022-59BB-4F2C-BD83-7E88FDBA76CA}" destId="{C7578A1D-0FB9-441B-8C8E-B20D6B7BFF46}" srcOrd="1" destOrd="0" presId="urn:microsoft.com/office/officeart/2005/8/layout/chevron2"/>
    <dgm:cxn modelId="{FE5B97BB-FFC0-4552-81F9-D7D33A6CD68C}" type="presParOf" srcId="{DF01CAF9-F3DF-4509-AC5F-D975661B5678}" destId="{85B2AFB0-A17D-4BAC-8F57-E30EA412B62A}" srcOrd="1" destOrd="0" presId="urn:microsoft.com/office/officeart/2005/8/layout/chevron2"/>
    <dgm:cxn modelId="{E703849D-D983-409C-B95D-10D9E307AB6A}" type="presParOf" srcId="{DF01CAF9-F3DF-4509-AC5F-D975661B5678}" destId="{7F29B904-D5AC-453A-B98D-B937460E48F0}" srcOrd="2" destOrd="0" presId="urn:microsoft.com/office/officeart/2005/8/layout/chevron2"/>
    <dgm:cxn modelId="{841650F2-714F-44BC-9DDA-F1AFA5754E1D}" type="presParOf" srcId="{7F29B904-D5AC-453A-B98D-B937460E48F0}" destId="{B34C8858-080F-4C35-920A-389C3AA42730}" srcOrd="0" destOrd="0" presId="urn:microsoft.com/office/officeart/2005/8/layout/chevron2"/>
    <dgm:cxn modelId="{41EEC223-4C7A-4CEB-8BBE-555B748AABA5}" type="presParOf" srcId="{7F29B904-D5AC-453A-B98D-B937460E48F0}" destId="{AC8766CD-C768-4279-A7A2-3BD6B047C175}" srcOrd="1" destOrd="0" presId="urn:microsoft.com/office/officeart/2005/8/layout/chevron2"/>
    <dgm:cxn modelId="{6BE882C0-E44B-4E21-8320-828D91AEEFFA}" type="presParOf" srcId="{DF01CAF9-F3DF-4509-AC5F-D975661B5678}" destId="{29DC2775-92E6-4774-A811-697D24CD3EC6}" srcOrd="3" destOrd="0" presId="urn:microsoft.com/office/officeart/2005/8/layout/chevron2"/>
    <dgm:cxn modelId="{1EDE6BF3-F314-446D-8E89-A85EC73D7137}" type="presParOf" srcId="{DF01CAF9-F3DF-4509-AC5F-D975661B5678}" destId="{7CDB09E4-A6A5-4E98-9B0F-77943C043FB1}" srcOrd="4" destOrd="0" presId="urn:microsoft.com/office/officeart/2005/8/layout/chevron2"/>
    <dgm:cxn modelId="{86E51F37-3599-4B69-B84F-87690F75890F}" type="presParOf" srcId="{7CDB09E4-A6A5-4E98-9B0F-77943C043FB1}" destId="{597A22A3-B0D2-4BD8-9982-7810CCCD98E9}" srcOrd="0" destOrd="0" presId="urn:microsoft.com/office/officeart/2005/8/layout/chevron2"/>
    <dgm:cxn modelId="{3AA2B0C0-49EC-4067-A9F2-5C333C035672}" type="presParOf" srcId="{7CDB09E4-A6A5-4E98-9B0F-77943C043FB1}" destId="{3C705594-D751-43E4-A5A1-4977AA9480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DA335E-CBBA-4713-A5EF-06ECCF02995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13B2ED-A00E-41DF-B965-4905B3E25EA6}">
      <dgm:prSet phldrT="[Text]" custT="1"/>
      <dgm:spPr/>
      <dgm:t>
        <a:bodyPr/>
        <a:lstStyle/>
        <a:p>
          <a:r>
            <a:rPr lang="en-US" sz="3200" dirty="0"/>
            <a:t>What is it?</a:t>
          </a:r>
        </a:p>
      </dgm:t>
    </dgm:pt>
    <dgm:pt modelId="{1E8FFD84-5C22-4467-8203-57B9141F1770}" type="parTrans" cxnId="{13D31C59-86D2-4E29-8394-195F408DCABB}">
      <dgm:prSet/>
      <dgm:spPr/>
      <dgm:t>
        <a:bodyPr/>
        <a:lstStyle/>
        <a:p>
          <a:endParaRPr lang="en-US"/>
        </a:p>
      </dgm:t>
    </dgm:pt>
    <dgm:pt modelId="{0B19D832-43A6-4104-B200-277DDBE6492C}" type="sibTrans" cxnId="{13D31C59-86D2-4E29-8394-195F408DCABB}">
      <dgm:prSet/>
      <dgm:spPr/>
      <dgm:t>
        <a:bodyPr/>
        <a:lstStyle/>
        <a:p>
          <a:endParaRPr lang="en-US"/>
        </a:p>
      </dgm:t>
    </dgm:pt>
    <dgm:pt modelId="{EDB5F282-D196-4D73-A374-028C41B34B3B}">
      <dgm:prSet phldrT="[Text]" custT="1"/>
      <dgm:spPr/>
      <dgm:t>
        <a:bodyPr/>
        <a:lstStyle/>
        <a:p>
          <a:r>
            <a:rPr lang="en-US" sz="1800" dirty="0"/>
            <a:t>A unified platform connecting cloth dealers, wholesales with retailers</a:t>
          </a:r>
        </a:p>
      </dgm:t>
    </dgm:pt>
    <dgm:pt modelId="{BAB87F89-0A0B-4DD9-BE07-9AD7AA17024C}" type="parTrans" cxnId="{08B31836-235D-4188-807E-9F9948976DAD}">
      <dgm:prSet/>
      <dgm:spPr/>
      <dgm:t>
        <a:bodyPr/>
        <a:lstStyle/>
        <a:p>
          <a:endParaRPr lang="en-US"/>
        </a:p>
      </dgm:t>
    </dgm:pt>
    <dgm:pt modelId="{FF625CBB-37FF-4203-BF82-27CA881BF41B}" type="sibTrans" cxnId="{08B31836-235D-4188-807E-9F9948976DAD}">
      <dgm:prSet/>
      <dgm:spPr/>
      <dgm:t>
        <a:bodyPr/>
        <a:lstStyle/>
        <a:p>
          <a:endParaRPr lang="en-US"/>
        </a:p>
      </dgm:t>
    </dgm:pt>
    <dgm:pt modelId="{942E241B-CD71-4440-AB69-1EC5AE1552E9}">
      <dgm:prSet phldrT="[Text]" custT="1"/>
      <dgm:spPr/>
      <dgm:t>
        <a:bodyPr/>
        <a:lstStyle/>
        <a:p>
          <a:r>
            <a:rPr lang="en-US" sz="1800" dirty="0"/>
            <a:t>Offers tools for POS, Garments product management.</a:t>
          </a:r>
        </a:p>
      </dgm:t>
    </dgm:pt>
    <dgm:pt modelId="{ED33783E-1EAC-41F6-BF2E-91C567619960}" type="parTrans" cxnId="{E3B66B4B-893D-48CE-A3D9-2E056F6D8CF7}">
      <dgm:prSet/>
      <dgm:spPr/>
      <dgm:t>
        <a:bodyPr/>
        <a:lstStyle/>
        <a:p>
          <a:endParaRPr lang="en-US"/>
        </a:p>
      </dgm:t>
    </dgm:pt>
    <dgm:pt modelId="{B33DBEDD-85BF-48D0-A095-460B438ECA7D}" type="sibTrans" cxnId="{E3B66B4B-893D-48CE-A3D9-2E056F6D8CF7}">
      <dgm:prSet/>
      <dgm:spPr/>
      <dgm:t>
        <a:bodyPr/>
        <a:lstStyle/>
        <a:p>
          <a:endParaRPr lang="en-US"/>
        </a:p>
      </dgm:t>
    </dgm:pt>
    <dgm:pt modelId="{8FBB2B33-77B6-4403-9D1D-798C34041A48}">
      <dgm:prSet phldrT="[Text]" custT="1"/>
      <dgm:spPr/>
      <dgm:t>
        <a:bodyPr/>
        <a:lstStyle/>
        <a:p>
          <a:r>
            <a:rPr lang="en-US" sz="3200" dirty="0"/>
            <a:t>Why is it?</a:t>
          </a:r>
        </a:p>
      </dgm:t>
    </dgm:pt>
    <dgm:pt modelId="{EA041B45-8CC6-44C5-9751-FD554E5A541B}" type="parTrans" cxnId="{1CB78A4F-C163-4E81-B477-2CF2D61B9B99}">
      <dgm:prSet/>
      <dgm:spPr/>
      <dgm:t>
        <a:bodyPr/>
        <a:lstStyle/>
        <a:p>
          <a:endParaRPr lang="en-US"/>
        </a:p>
      </dgm:t>
    </dgm:pt>
    <dgm:pt modelId="{34460186-ED1C-45DC-8A3D-D63CFDFE61A4}" type="sibTrans" cxnId="{1CB78A4F-C163-4E81-B477-2CF2D61B9B99}">
      <dgm:prSet/>
      <dgm:spPr/>
      <dgm:t>
        <a:bodyPr/>
        <a:lstStyle/>
        <a:p>
          <a:endParaRPr lang="en-US"/>
        </a:p>
      </dgm:t>
    </dgm:pt>
    <dgm:pt modelId="{C45C34A2-23C9-4D24-8D3C-B7703E4143CF}">
      <dgm:prSet phldrT="[Text]" custT="1"/>
      <dgm:spPr/>
      <dgm:t>
        <a:bodyPr/>
        <a:lstStyle/>
        <a:p>
          <a:r>
            <a:rPr lang="en-US" sz="1800" dirty="0"/>
            <a:t>To create centralized system for streamlined communication &amp; operations</a:t>
          </a:r>
        </a:p>
      </dgm:t>
    </dgm:pt>
    <dgm:pt modelId="{9EADAFA4-7578-4F0F-84F6-B3DC36621961}" type="parTrans" cxnId="{A4CB0A04-900C-4D4F-BA33-F9A61C023023}">
      <dgm:prSet/>
      <dgm:spPr/>
      <dgm:t>
        <a:bodyPr/>
        <a:lstStyle/>
        <a:p>
          <a:endParaRPr lang="en-US"/>
        </a:p>
      </dgm:t>
    </dgm:pt>
    <dgm:pt modelId="{44E1AE53-EE2E-420B-8A7F-3C8154F548FB}" type="sibTrans" cxnId="{A4CB0A04-900C-4D4F-BA33-F9A61C023023}">
      <dgm:prSet/>
      <dgm:spPr/>
      <dgm:t>
        <a:bodyPr/>
        <a:lstStyle/>
        <a:p>
          <a:endParaRPr lang="en-US"/>
        </a:p>
      </dgm:t>
    </dgm:pt>
    <dgm:pt modelId="{57F31631-1CC9-4076-9412-2656E5D518E6}">
      <dgm:prSet phldrT="[Text]" custT="1"/>
      <dgm:spPr/>
      <dgm:t>
        <a:bodyPr/>
        <a:lstStyle/>
        <a:p>
          <a:r>
            <a:rPr lang="en-US" sz="1800" dirty="0"/>
            <a:t>To bridge the gap between dealers &amp; retailers with collaborative ecosystem</a:t>
          </a:r>
        </a:p>
      </dgm:t>
    </dgm:pt>
    <dgm:pt modelId="{A7A57FAB-AF6D-466B-AB6F-5FE78589D5FB}" type="parTrans" cxnId="{99AE73FC-9417-4C16-B36F-618E242D705C}">
      <dgm:prSet/>
      <dgm:spPr/>
      <dgm:t>
        <a:bodyPr/>
        <a:lstStyle/>
        <a:p>
          <a:endParaRPr lang="en-US"/>
        </a:p>
      </dgm:t>
    </dgm:pt>
    <dgm:pt modelId="{2EEE748A-6D7D-447D-AEC2-EFA4AA650921}" type="sibTrans" cxnId="{99AE73FC-9417-4C16-B36F-618E242D705C}">
      <dgm:prSet/>
      <dgm:spPr/>
      <dgm:t>
        <a:bodyPr/>
        <a:lstStyle/>
        <a:p>
          <a:endParaRPr lang="en-US"/>
        </a:p>
      </dgm:t>
    </dgm:pt>
    <dgm:pt modelId="{5F8151CF-9DC8-4AE2-9428-46512F9D965F}" type="pres">
      <dgm:prSet presAssocID="{C7DA335E-CBBA-4713-A5EF-06ECCF02995D}" presName="Name0" presStyleCnt="0">
        <dgm:presLayoutVars>
          <dgm:dir/>
          <dgm:animLvl val="lvl"/>
          <dgm:resizeHandles/>
        </dgm:presLayoutVars>
      </dgm:prSet>
      <dgm:spPr/>
    </dgm:pt>
    <dgm:pt modelId="{6E18266E-D02C-49ED-8D7C-9C837189BC30}" type="pres">
      <dgm:prSet presAssocID="{3413B2ED-A00E-41DF-B965-4905B3E25EA6}" presName="linNode" presStyleCnt="0"/>
      <dgm:spPr/>
    </dgm:pt>
    <dgm:pt modelId="{B05C79BB-CB48-4F37-B4ED-4A2CAEB87FAB}" type="pres">
      <dgm:prSet presAssocID="{3413B2ED-A00E-41DF-B965-4905B3E25EA6}" presName="parentShp" presStyleLbl="node1" presStyleIdx="0" presStyleCnt="2" custScaleX="62644" custScaleY="91250">
        <dgm:presLayoutVars>
          <dgm:bulletEnabled val="1"/>
        </dgm:presLayoutVars>
      </dgm:prSet>
      <dgm:spPr/>
    </dgm:pt>
    <dgm:pt modelId="{47C1D797-DA0E-4156-A06F-F7F5603405FB}" type="pres">
      <dgm:prSet presAssocID="{3413B2ED-A00E-41DF-B965-4905B3E25EA6}" presName="childShp" presStyleLbl="bgAccFollowNode1" presStyleIdx="0" presStyleCnt="2" custScaleY="85961">
        <dgm:presLayoutVars>
          <dgm:bulletEnabled val="1"/>
        </dgm:presLayoutVars>
      </dgm:prSet>
      <dgm:spPr/>
    </dgm:pt>
    <dgm:pt modelId="{35F5F0DE-2AAF-4158-9479-91A67E03EB88}" type="pres">
      <dgm:prSet presAssocID="{0B19D832-43A6-4104-B200-277DDBE6492C}" presName="spacing" presStyleCnt="0"/>
      <dgm:spPr/>
    </dgm:pt>
    <dgm:pt modelId="{6EEB9691-2784-4968-84A1-E9DCF7C22FCA}" type="pres">
      <dgm:prSet presAssocID="{8FBB2B33-77B6-4403-9D1D-798C34041A48}" presName="linNode" presStyleCnt="0"/>
      <dgm:spPr/>
    </dgm:pt>
    <dgm:pt modelId="{633599A3-1379-4A66-BB7B-EFB86EB298D6}" type="pres">
      <dgm:prSet presAssocID="{8FBB2B33-77B6-4403-9D1D-798C34041A48}" presName="parentShp" presStyleLbl="node1" presStyleIdx="1" presStyleCnt="2" custScaleX="62039" custScaleY="90152">
        <dgm:presLayoutVars>
          <dgm:bulletEnabled val="1"/>
        </dgm:presLayoutVars>
      </dgm:prSet>
      <dgm:spPr/>
    </dgm:pt>
    <dgm:pt modelId="{37F6195C-A18F-4885-BD43-25F4BC26B0A2}" type="pres">
      <dgm:prSet presAssocID="{8FBB2B33-77B6-4403-9D1D-798C34041A48}" presName="childShp" presStyleLbl="bgAccFollowNode1" presStyleIdx="1" presStyleCnt="2" custLinFactNeighborX="649" custLinFactNeighborY="-1174">
        <dgm:presLayoutVars>
          <dgm:bulletEnabled val="1"/>
        </dgm:presLayoutVars>
      </dgm:prSet>
      <dgm:spPr/>
    </dgm:pt>
  </dgm:ptLst>
  <dgm:cxnLst>
    <dgm:cxn modelId="{3C07D302-B91C-4F2B-92AC-AEECF649C8AF}" type="presOf" srcId="{C45C34A2-23C9-4D24-8D3C-B7703E4143CF}" destId="{37F6195C-A18F-4885-BD43-25F4BC26B0A2}" srcOrd="0" destOrd="0" presId="urn:microsoft.com/office/officeart/2005/8/layout/vList6"/>
    <dgm:cxn modelId="{A4CB0A04-900C-4D4F-BA33-F9A61C023023}" srcId="{8FBB2B33-77B6-4403-9D1D-798C34041A48}" destId="{C45C34A2-23C9-4D24-8D3C-B7703E4143CF}" srcOrd="0" destOrd="0" parTransId="{9EADAFA4-7578-4F0F-84F6-B3DC36621961}" sibTransId="{44E1AE53-EE2E-420B-8A7F-3C8154F548FB}"/>
    <dgm:cxn modelId="{2B33292C-CA25-43C3-A289-821FD17B5EC9}" type="presOf" srcId="{942E241B-CD71-4440-AB69-1EC5AE1552E9}" destId="{47C1D797-DA0E-4156-A06F-F7F5603405FB}" srcOrd="0" destOrd="1" presId="urn:microsoft.com/office/officeart/2005/8/layout/vList6"/>
    <dgm:cxn modelId="{08B31836-235D-4188-807E-9F9948976DAD}" srcId="{3413B2ED-A00E-41DF-B965-4905B3E25EA6}" destId="{EDB5F282-D196-4D73-A374-028C41B34B3B}" srcOrd="0" destOrd="0" parTransId="{BAB87F89-0A0B-4DD9-BE07-9AD7AA17024C}" sibTransId="{FF625CBB-37FF-4203-BF82-27CA881BF41B}"/>
    <dgm:cxn modelId="{638E3569-4AAB-41DC-8677-294593454E23}" type="presOf" srcId="{8FBB2B33-77B6-4403-9D1D-798C34041A48}" destId="{633599A3-1379-4A66-BB7B-EFB86EB298D6}" srcOrd="0" destOrd="0" presId="urn:microsoft.com/office/officeart/2005/8/layout/vList6"/>
    <dgm:cxn modelId="{E3B66B4B-893D-48CE-A3D9-2E056F6D8CF7}" srcId="{3413B2ED-A00E-41DF-B965-4905B3E25EA6}" destId="{942E241B-CD71-4440-AB69-1EC5AE1552E9}" srcOrd="1" destOrd="0" parTransId="{ED33783E-1EAC-41F6-BF2E-91C567619960}" sibTransId="{B33DBEDD-85BF-48D0-A095-460B438ECA7D}"/>
    <dgm:cxn modelId="{1CB78A4F-C163-4E81-B477-2CF2D61B9B99}" srcId="{C7DA335E-CBBA-4713-A5EF-06ECCF02995D}" destId="{8FBB2B33-77B6-4403-9D1D-798C34041A48}" srcOrd="1" destOrd="0" parTransId="{EA041B45-8CC6-44C5-9751-FD554E5A541B}" sibTransId="{34460186-ED1C-45DC-8A3D-D63CFDFE61A4}"/>
    <dgm:cxn modelId="{32D8F075-6BB3-468B-AA1C-1F0C5B44723D}" type="presOf" srcId="{3413B2ED-A00E-41DF-B965-4905B3E25EA6}" destId="{B05C79BB-CB48-4F37-B4ED-4A2CAEB87FAB}" srcOrd="0" destOrd="0" presId="urn:microsoft.com/office/officeart/2005/8/layout/vList6"/>
    <dgm:cxn modelId="{13D31C59-86D2-4E29-8394-195F408DCABB}" srcId="{C7DA335E-CBBA-4713-A5EF-06ECCF02995D}" destId="{3413B2ED-A00E-41DF-B965-4905B3E25EA6}" srcOrd="0" destOrd="0" parTransId="{1E8FFD84-5C22-4467-8203-57B9141F1770}" sibTransId="{0B19D832-43A6-4104-B200-277DDBE6492C}"/>
    <dgm:cxn modelId="{70CCE6AB-D094-4CEE-B260-A4AB477D431F}" type="presOf" srcId="{57F31631-1CC9-4076-9412-2656E5D518E6}" destId="{37F6195C-A18F-4885-BD43-25F4BC26B0A2}" srcOrd="0" destOrd="1" presId="urn:microsoft.com/office/officeart/2005/8/layout/vList6"/>
    <dgm:cxn modelId="{528D4BDA-5819-43CE-A71C-E2E5C1390F2A}" type="presOf" srcId="{C7DA335E-CBBA-4713-A5EF-06ECCF02995D}" destId="{5F8151CF-9DC8-4AE2-9428-46512F9D965F}" srcOrd="0" destOrd="0" presId="urn:microsoft.com/office/officeart/2005/8/layout/vList6"/>
    <dgm:cxn modelId="{B8D250DD-A86D-49B7-83B3-5FD5DB631B0E}" type="presOf" srcId="{EDB5F282-D196-4D73-A374-028C41B34B3B}" destId="{47C1D797-DA0E-4156-A06F-F7F5603405FB}" srcOrd="0" destOrd="0" presId="urn:microsoft.com/office/officeart/2005/8/layout/vList6"/>
    <dgm:cxn modelId="{99AE73FC-9417-4C16-B36F-618E242D705C}" srcId="{8FBB2B33-77B6-4403-9D1D-798C34041A48}" destId="{57F31631-1CC9-4076-9412-2656E5D518E6}" srcOrd="1" destOrd="0" parTransId="{A7A57FAB-AF6D-466B-AB6F-5FE78589D5FB}" sibTransId="{2EEE748A-6D7D-447D-AEC2-EFA4AA650921}"/>
    <dgm:cxn modelId="{2E36244E-9F26-4070-A219-DED23423ABD1}" type="presParOf" srcId="{5F8151CF-9DC8-4AE2-9428-46512F9D965F}" destId="{6E18266E-D02C-49ED-8D7C-9C837189BC30}" srcOrd="0" destOrd="0" presId="urn:microsoft.com/office/officeart/2005/8/layout/vList6"/>
    <dgm:cxn modelId="{650F28F1-06B8-4601-BB33-F2E75D56DBD7}" type="presParOf" srcId="{6E18266E-D02C-49ED-8D7C-9C837189BC30}" destId="{B05C79BB-CB48-4F37-B4ED-4A2CAEB87FAB}" srcOrd="0" destOrd="0" presId="urn:microsoft.com/office/officeart/2005/8/layout/vList6"/>
    <dgm:cxn modelId="{063DE53A-9DFC-4910-88C7-AD4BA942FE20}" type="presParOf" srcId="{6E18266E-D02C-49ED-8D7C-9C837189BC30}" destId="{47C1D797-DA0E-4156-A06F-F7F5603405FB}" srcOrd="1" destOrd="0" presId="urn:microsoft.com/office/officeart/2005/8/layout/vList6"/>
    <dgm:cxn modelId="{C3DB222C-57C7-41FE-B2C3-A9DD2C70AD95}" type="presParOf" srcId="{5F8151CF-9DC8-4AE2-9428-46512F9D965F}" destId="{35F5F0DE-2AAF-4158-9479-91A67E03EB88}" srcOrd="1" destOrd="0" presId="urn:microsoft.com/office/officeart/2005/8/layout/vList6"/>
    <dgm:cxn modelId="{64FB9908-58CE-4A2F-B1D7-6A2B9B8C605B}" type="presParOf" srcId="{5F8151CF-9DC8-4AE2-9428-46512F9D965F}" destId="{6EEB9691-2784-4968-84A1-E9DCF7C22FCA}" srcOrd="2" destOrd="0" presId="urn:microsoft.com/office/officeart/2005/8/layout/vList6"/>
    <dgm:cxn modelId="{F0C7A4DF-28C5-4A53-ABC7-D3E090B3DB67}" type="presParOf" srcId="{6EEB9691-2784-4968-84A1-E9DCF7C22FCA}" destId="{633599A3-1379-4A66-BB7B-EFB86EB298D6}" srcOrd="0" destOrd="0" presId="urn:microsoft.com/office/officeart/2005/8/layout/vList6"/>
    <dgm:cxn modelId="{C36D2A48-9508-4D96-817D-A897561A30CB}" type="presParOf" srcId="{6EEB9691-2784-4968-84A1-E9DCF7C22FCA}" destId="{37F6195C-A18F-4885-BD43-25F4BC26B0A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EB1148-CA9D-4F4A-A6E0-DA52D4DBB78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91491-41F8-48A5-A089-F82B79EE831D}">
      <dgm:prSet phldrT="[Text]"/>
      <dgm:spPr/>
      <dgm:t>
        <a:bodyPr/>
        <a:lstStyle/>
        <a:p>
          <a:r>
            <a:rPr lang="en-US" b="0" i="0" dirty="0"/>
            <a:t>E-commerce Website Builder for Retailers</a:t>
          </a:r>
          <a:endParaRPr lang="en-US" b="0" dirty="0"/>
        </a:p>
      </dgm:t>
    </dgm:pt>
    <dgm:pt modelId="{CD2ADE97-7A16-48B0-B437-EA00A018A385}" type="parTrans" cxnId="{39ABD95D-8CC4-4BEC-B935-3A3ECC0D6481}">
      <dgm:prSet/>
      <dgm:spPr/>
      <dgm:t>
        <a:bodyPr/>
        <a:lstStyle/>
        <a:p>
          <a:endParaRPr lang="en-US"/>
        </a:p>
      </dgm:t>
    </dgm:pt>
    <dgm:pt modelId="{4A5673F7-DC34-4A94-B6CC-FA22D160193E}" type="sibTrans" cxnId="{39ABD95D-8CC4-4BEC-B935-3A3ECC0D6481}">
      <dgm:prSet/>
      <dgm:spPr/>
      <dgm:t>
        <a:bodyPr/>
        <a:lstStyle/>
        <a:p>
          <a:endParaRPr lang="en-US"/>
        </a:p>
      </dgm:t>
    </dgm:pt>
    <dgm:pt modelId="{5CE5AD72-D48F-4F6B-93E4-1971700AD2FC}">
      <dgm:prSet phldrT="[Text]"/>
      <dgm:spPr/>
      <dgm:t>
        <a:bodyPr/>
        <a:lstStyle/>
        <a:p>
          <a:r>
            <a:rPr lang="en-US" dirty="0"/>
            <a:t>Digital Payment &amp; Credit Management</a:t>
          </a:r>
        </a:p>
      </dgm:t>
    </dgm:pt>
    <dgm:pt modelId="{A65E6706-47B1-447D-AD17-DF29669F81D1}" type="parTrans" cxnId="{7C90F161-C1AD-40FE-85B8-CB65AB34E270}">
      <dgm:prSet/>
      <dgm:spPr/>
      <dgm:t>
        <a:bodyPr/>
        <a:lstStyle/>
        <a:p>
          <a:endParaRPr lang="en-US"/>
        </a:p>
      </dgm:t>
    </dgm:pt>
    <dgm:pt modelId="{82B88106-8A0F-4B6A-B7C5-332EF47AB487}" type="sibTrans" cxnId="{7C90F161-C1AD-40FE-85B8-CB65AB34E270}">
      <dgm:prSet/>
      <dgm:spPr/>
      <dgm:t>
        <a:bodyPr/>
        <a:lstStyle/>
        <a:p>
          <a:endParaRPr lang="en-US"/>
        </a:p>
      </dgm:t>
    </dgm:pt>
    <dgm:pt modelId="{DDA2F9C8-8D2C-467C-A3A8-0BD0C454D697}">
      <dgm:prSet phldrT="[Text]"/>
      <dgm:spPr/>
      <dgm:t>
        <a:bodyPr/>
        <a:lstStyle/>
        <a:p>
          <a:r>
            <a:rPr lang="en-US" b="0" i="0" dirty="0"/>
            <a:t>Marketing &amp; Promotion Tools </a:t>
          </a:r>
          <a:endParaRPr lang="en-US" b="0" dirty="0"/>
        </a:p>
      </dgm:t>
    </dgm:pt>
    <dgm:pt modelId="{2DC03462-1E05-4371-8A1C-8BCFC6AEB75B}" type="parTrans" cxnId="{DFED9B84-20BD-41A3-BD6C-C99C791F1178}">
      <dgm:prSet/>
      <dgm:spPr/>
      <dgm:t>
        <a:bodyPr/>
        <a:lstStyle/>
        <a:p>
          <a:endParaRPr lang="en-US"/>
        </a:p>
      </dgm:t>
    </dgm:pt>
    <dgm:pt modelId="{3735299D-5572-480A-9791-53AC66CA746F}" type="sibTrans" cxnId="{DFED9B84-20BD-41A3-BD6C-C99C791F1178}">
      <dgm:prSet/>
      <dgm:spPr/>
      <dgm:t>
        <a:bodyPr/>
        <a:lstStyle/>
        <a:p>
          <a:endParaRPr lang="en-US"/>
        </a:p>
      </dgm:t>
    </dgm:pt>
    <dgm:pt modelId="{8572079F-EAC1-418E-9957-69C915D6F71D}" type="pres">
      <dgm:prSet presAssocID="{68EB1148-CA9D-4F4A-A6E0-DA52D4DBB78D}" presName="linear" presStyleCnt="0">
        <dgm:presLayoutVars>
          <dgm:dir/>
          <dgm:animLvl val="lvl"/>
          <dgm:resizeHandles val="exact"/>
        </dgm:presLayoutVars>
      </dgm:prSet>
      <dgm:spPr/>
    </dgm:pt>
    <dgm:pt modelId="{129CDD5D-188B-4B36-AF78-696272837EBD}" type="pres">
      <dgm:prSet presAssocID="{6FC91491-41F8-48A5-A089-F82B79EE831D}" presName="parentLin" presStyleCnt="0"/>
      <dgm:spPr/>
    </dgm:pt>
    <dgm:pt modelId="{A4B7BBB6-04A7-49BD-8A2F-C8D2912305E8}" type="pres">
      <dgm:prSet presAssocID="{6FC91491-41F8-48A5-A089-F82B79EE831D}" presName="parentLeftMargin" presStyleLbl="node1" presStyleIdx="0" presStyleCnt="3"/>
      <dgm:spPr/>
    </dgm:pt>
    <dgm:pt modelId="{44006560-6CCA-43A4-B4AC-253DE4032318}" type="pres">
      <dgm:prSet presAssocID="{6FC91491-41F8-48A5-A089-F82B79EE83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7BF315-7231-44F9-A41A-93A2C181B720}" type="pres">
      <dgm:prSet presAssocID="{6FC91491-41F8-48A5-A089-F82B79EE831D}" presName="negativeSpace" presStyleCnt="0"/>
      <dgm:spPr/>
    </dgm:pt>
    <dgm:pt modelId="{968E9D26-0C4A-435E-96C9-5A1056AE49A7}" type="pres">
      <dgm:prSet presAssocID="{6FC91491-41F8-48A5-A089-F82B79EE831D}" presName="childText" presStyleLbl="conFgAcc1" presStyleIdx="0" presStyleCnt="3">
        <dgm:presLayoutVars>
          <dgm:bulletEnabled val="1"/>
        </dgm:presLayoutVars>
      </dgm:prSet>
      <dgm:spPr/>
    </dgm:pt>
    <dgm:pt modelId="{D29B45D4-567F-4B35-B553-246113A6F707}" type="pres">
      <dgm:prSet presAssocID="{4A5673F7-DC34-4A94-B6CC-FA22D160193E}" presName="spaceBetweenRectangles" presStyleCnt="0"/>
      <dgm:spPr/>
    </dgm:pt>
    <dgm:pt modelId="{0AAAA477-CE69-442C-BECD-5487D6B4CA1E}" type="pres">
      <dgm:prSet presAssocID="{5CE5AD72-D48F-4F6B-93E4-1971700AD2FC}" presName="parentLin" presStyleCnt="0"/>
      <dgm:spPr/>
    </dgm:pt>
    <dgm:pt modelId="{2A1E18EC-785B-4902-8194-C9767916BBB1}" type="pres">
      <dgm:prSet presAssocID="{5CE5AD72-D48F-4F6B-93E4-1971700AD2FC}" presName="parentLeftMargin" presStyleLbl="node1" presStyleIdx="0" presStyleCnt="3"/>
      <dgm:spPr/>
    </dgm:pt>
    <dgm:pt modelId="{45FA2280-91BA-4082-B7D2-728621BC6B42}" type="pres">
      <dgm:prSet presAssocID="{5CE5AD72-D48F-4F6B-93E4-1971700AD2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25E7AEA-37F1-45D2-AF43-9D9FDA8F7E3F}" type="pres">
      <dgm:prSet presAssocID="{5CE5AD72-D48F-4F6B-93E4-1971700AD2FC}" presName="negativeSpace" presStyleCnt="0"/>
      <dgm:spPr/>
    </dgm:pt>
    <dgm:pt modelId="{49EBFA69-CC94-4F36-8B79-6DD778A065B3}" type="pres">
      <dgm:prSet presAssocID="{5CE5AD72-D48F-4F6B-93E4-1971700AD2FC}" presName="childText" presStyleLbl="conFgAcc1" presStyleIdx="1" presStyleCnt="3">
        <dgm:presLayoutVars>
          <dgm:bulletEnabled val="1"/>
        </dgm:presLayoutVars>
      </dgm:prSet>
      <dgm:spPr/>
    </dgm:pt>
    <dgm:pt modelId="{1097EACD-4F01-4C55-A953-A0FE431408E0}" type="pres">
      <dgm:prSet presAssocID="{82B88106-8A0F-4B6A-B7C5-332EF47AB487}" presName="spaceBetweenRectangles" presStyleCnt="0"/>
      <dgm:spPr/>
    </dgm:pt>
    <dgm:pt modelId="{ECE45452-C603-400E-A70E-CD015FFEA3BF}" type="pres">
      <dgm:prSet presAssocID="{DDA2F9C8-8D2C-467C-A3A8-0BD0C454D697}" presName="parentLin" presStyleCnt="0"/>
      <dgm:spPr/>
    </dgm:pt>
    <dgm:pt modelId="{6796EAA1-CAD1-44AE-8669-CE13B653C4EF}" type="pres">
      <dgm:prSet presAssocID="{DDA2F9C8-8D2C-467C-A3A8-0BD0C454D697}" presName="parentLeftMargin" presStyleLbl="node1" presStyleIdx="1" presStyleCnt="3"/>
      <dgm:spPr/>
    </dgm:pt>
    <dgm:pt modelId="{DB2955AA-38B8-4829-A2D5-B35FFF54B4D0}" type="pres">
      <dgm:prSet presAssocID="{DDA2F9C8-8D2C-467C-A3A8-0BD0C454D697}" presName="parentText" presStyleLbl="node1" presStyleIdx="2" presStyleCnt="3" custLinFactNeighborX="1754" custLinFactNeighborY="-13536">
        <dgm:presLayoutVars>
          <dgm:chMax val="0"/>
          <dgm:bulletEnabled val="1"/>
        </dgm:presLayoutVars>
      </dgm:prSet>
      <dgm:spPr/>
    </dgm:pt>
    <dgm:pt modelId="{E72AF9DA-DF89-4CE7-8ED8-CCE5A75D292E}" type="pres">
      <dgm:prSet presAssocID="{DDA2F9C8-8D2C-467C-A3A8-0BD0C454D697}" presName="negativeSpace" presStyleCnt="0"/>
      <dgm:spPr/>
    </dgm:pt>
    <dgm:pt modelId="{71CD50F5-2D81-4AAC-8876-39A3082F618F}" type="pres">
      <dgm:prSet presAssocID="{DDA2F9C8-8D2C-467C-A3A8-0BD0C454D69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E699229-2259-42CE-9713-643EFCCFBBDF}" type="presOf" srcId="{5CE5AD72-D48F-4F6B-93E4-1971700AD2FC}" destId="{2A1E18EC-785B-4902-8194-C9767916BBB1}" srcOrd="0" destOrd="0" presId="urn:microsoft.com/office/officeart/2005/8/layout/list1"/>
    <dgm:cxn modelId="{39ABD95D-8CC4-4BEC-B935-3A3ECC0D6481}" srcId="{68EB1148-CA9D-4F4A-A6E0-DA52D4DBB78D}" destId="{6FC91491-41F8-48A5-A089-F82B79EE831D}" srcOrd="0" destOrd="0" parTransId="{CD2ADE97-7A16-48B0-B437-EA00A018A385}" sibTransId="{4A5673F7-DC34-4A94-B6CC-FA22D160193E}"/>
    <dgm:cxn modelId="{7C90F161-C1AD-40FE-85B8-CB65AB34E270}" srcId="{68EB1148-CA9D-4F4A-A6E0-DA52D4DBB78D}" destId="{5CE5AD72-D48F-4F6B-93E4-1971700AD2FC}" srcOrd="1" destOrd="0" parTransId="{A65E6706-47B1-447D-AD17-DF29669F81D1}" sibTransId="{82B88106-8A0F-4B6A-B7C5-332EF47AB487}"/>
    <dgm:cxn modelId="{11EDE76D-239D-4B30-9D08-4BB19A7A5AA9}" type="presOf" srcId="{5CE5AD72-D48F-4F6B-93E4-1971700AD2FC}" destId="{45FA2280-91BA-4082-B7D2-728621BC6B42}" srcOrd="1" destOrd="0" presId="urn:microsoft.com/office/officeart/2005/8/layout/list1"/>
    <dgm:cxn modelId="{90CBED72-DE8A-42AF-9177-30222DCC562A}" type="presOf" srcId="{DDA2F9C8-8D2C-467C-A3A8-0BD0C454D697}" destId="{6796EAA1-CAD1-44AE-8669-CE13B653C4EF}" srcOrd="0" destOrd="0" presId="urn:microsoft.com/office/officeart/2005/8/layout/list1"/>
    <dgm:cxn modelId="{DFED9B84-20BD-41A3-BD6C-C99C791F1178}" srcId="{68EB1148-CA9D-4F4A-A6E0-DA52D4DBB78D}" destId="{DDA2F9C8-8D2C-467C-A3A8-0BD0C454D697}" srcOrd="2" destOrd="0" parTransId="{2DC03462-1E05-4371-8A1C-8BCFC6AEB75B}" sibTransId="{3735299D-5572-480A-9791-53AC66CA746F}"/>
    <dgm:cxn modelId="{468D8488-D17C-48D8-9654-6B0DD58D7C7B}" type="presOf" srcId="{68EB1148-CA9D-4F4A-A6E0-DA52D4DBB78D}" destId="{8572079F-EAC1-418E-9957-69C915D6F71D}" srcOrd="0" destOrd="0" presId="urn:microsoft.com/office/officeart/2005/8/layout/list1"/>
    <dgm:cxn modelId="{0C36278A-4587-45E5-B45F-8B287F805403}" type="presOf" srcId="{DDA2F9C8-8D2C-467C-A3A8-0BD0C454D697}" destId="{DB2955AA-38B8-4829-A2D5-B35FFF54B4D0}" srcOrd="1" destOrd="0" presId="urn:microsoft.com/office/officeart/2005/8/layout/list1"/>
    <dgm:cxn modelId="{B5FC5890-F8E5-44A0-9522-B9143F8C313B}" type="presOf" srcId="{6FC91491-41F8-48A5-A089-F82B79EE831D}" destId="{44006560-6CCA-43A4-B4AC-253DE4032318}" srcOrd="1" destOrd="0" presId="urn:microsoft.com/office/officeart/2005/8/layout/list1"/>
    <dgm:cxn modelId="{87B1EEB4-FB63-4E87-8FA7-D0F807A7506A}" type="presOf" srcId="{6FC91491-41F8-48A5-A089-F82B79EE831D}" destId="{A4B7BBB6-04A7-49BD-8A2F-C8D2912305E8}" srcOrd="0" destOrd="0" presId="urn:microsoft.com/office/officeart/2005/8/layout/list1"/>
    <dgm:cxn modelId="{CC9487D7-9169-4EFE-A2A5-BCD32F7EF299}" type="presParOf" srcId="{8572079F-EAC1-418E-9957-69C915D6F71D}" destId="{129CDD5D-188B-4B36-AF78-696272837EBD}" srcOrd="0" destOrd="0" presId="urn:microsoft.com/office/officeart/2005/8/layout/list1"/>
    <dgm:cxn modelId="{4C74FF12-B125-441C-B34B-37F1F9AD07A0}" type="presParOf" srcId="{129CDD5D-188B-4B36-AF78-696272837EBD}" destId="{A4B7BBB6-04A7-49BD-8A2F-C8D2912305E8}" srcOrd="0" destOrd="0" presId="urn:microsoft.com/office/officeart/2005/8/layout/list1"/>
    <dgm:cxn modelId="{08AC0876-A30E-4EAF-A1EB-CE20791A4798}" type="presParOf" srcId="{129CDD5D-188B-4B36-AF78-696272837EBD}" destId="{44006560-6CCA-43A4-B4AC-253DE4032318}" srcOrd="1" destOrd="0" presId="urn:microsoft.com/office/officeart/2005/8/layout/list1"/>
    <dgm:cxn modelId="{D1D7A35B-9D20-4587-B006-5B4A210C0CB7}" type="presParOf" srcId="{8572079F-EAC1-418E-9957-69C915D6F71D}" destId="{307BF315-7231-44F9-A41A-93A2C181B720}" srcOrd="1" destOrd="0" presId="urn:microsoft.com/office/officeart/2005/8/layout/list1"/>
    <dgm:cxn modelId="{93493AD6-422C-4982-8251-77F4C704095F}" type="presParOf" srcId="{8572079F-EAC1-418E-9957-69C915D6F71D}" destId="{968E9D26-0C4A-435E-96C9-5A1056AE49A7}" srcOrd="2" destOrd="0" presId="urn:microsoft.com/office/officeart/2005/8/layout/list1"/>
    <dgm:cxn modelId="{A9465CEE-6C37-4E44-9D23-F072A6966EA1}" type="presParOf" srcId="{8572079F-EAC1-418E-9957-69C915D6F71D}" destId="{D29B45D4-567F-4B35-B553-246113A6F707}" srcOrd="3" destOrd="0" presId="urn:microsoft.com/office/officeart/2005/8/layout/list1"/>
    <dgm:cxn modelId="{3F5B5908-D980-4D26-BAAE-485DB7FBDBC1}" type="presParOf" srcId="{8572079F-EAC1-418E-9957-69C915D6F71D}" destId="{0AAAA477-CE69-442C-BECD-5487D6B4CA1E}" srcOrd="4" destOrd="0" presId="urn:microsoft.com/office/officeart/2005/8/layout/list1"/>
    <dgm:cxn modelId="{7E4F2051-7CB8-4F7A-A3AB-81E2F0C8245F}" type="presParOf" srcId="{0AAAA477-CE69-442C-BECD-5487D6B4CA1E}" destId="{2A1E18EC-785B-4902-8194-C9767916BBB1}" srcOrd="0" destOrd="0" presId="urn:microsoft.com/office/officeart/2005/8/layout/list1"/>
    <dgm:cxn modelId="{21580B56-A14B-445F-8988-1E8A436534E3}" type="presParOf" srcId="{0AAAA477-CE69-442C-BECD-5487D6B4CA1E}" destId="{45FA2280-91BA-4082-B7D2-728621BC6B42}" srcOrd="1" destOrd="0" presId="urn:microsoft.com/office/officeart/2005/8/layout/list1"/>
    <dgm:cxn modelId="{65BA925A-5837-493F-9D24-18610554397A}" type="presParOf" srcId="{8572079F-EAC1-418E-9957-69C915D6F71D}" destId="{F25E7AEA-37F1-45D2-AF43-9D9FDA8F7E3F}" srcOrd="5" destOrd="0" presId="urn:microsoft.com/office/officeart/2005/8/layout/list1"/>
    <dgm:cxn modelId="{3D831B01-378C-4E5C-BBF9-AA3EA7E925D2}" type="presParOf" srcId="{8572079F-EAC1-418E-9957-69C915D6F71D}" destId="{49EBFA69-CC94-4F36-8B79-6DD778A065B3}" srcOrd="6" destOrd="0" presId="urn:microsoft.com/office/officeart/2005/8/layout/list1"/>
    <dgm:cxn modelId="{A8CD1707-CB23-4473-B0FC-C35739660A60}" type="presParOf" srcId="{8572079F-EAC1-418E-9957-69C915D6F71D}" destId="{1097EACD-4F01-4C55-A953-A0FE431408E0}" srcOrd="7" destOrd="0" presId="urn:microsoft.com/office/officeart/2005/8/layout/list1"/>
    <dgm:cxn modelId="{5A228710-F61A-4ABB-BF1B-26FA8B8197CC}" type="presParOf" srcId="{8572079F-EAC1-418E-9957-69C915D6F71D}" destId="{ECE45452-C603-400E-A70E-CD015FFEA3BF}" srcOrd="8" destOrd="0" presId="urn:microsoft.com/office/officeart/2005/8/layout/list1"/>
    <dgm:cxn modelId="{4785AEB2-468C-4FC2-A5B0-D7610311E22B}" type="presParOf" srcId="{ECE45452-C603-400E-A70E-CD015FFEA3BF}" destId="{6796EAA1-CAD1-44AE-8669-CE13B653C4EF}" srcOrd="0" destOrd="0" presId="urn:microsoft.com/office/officeart/2005/8/layout/list1"/>
    <dgm:cxn modelId="{FF6F3DB8-0811-40A4-909D-936F59A6F011}" type="presParOf" srcId="{ECE45452-C603-400E-A70E-CD015FFEA3BF}" destId="{DB2955AA-38B8-4829-A2D5-B35FFF54B4D0}" srcOrd="1" destOrd="0" presId="urn:microsoft.com/office/officeart/2005/8/layout/list1"/>
    <dgm:cxn modelId="{111AFF9A-25C9-4168-97DF-71E93204D668}" type="presParOf" srcId="{8572079F-EAC1-418E-9957-69C915D6F71D}" destId="{E72AF9DA-DF89-4CE7-8ED8-CCE5A75D292E}" srcOrd="9" destOrd="0" presId="urn:microsoft.com/office/officeart/2005/8/layout/list1"/>
    <dgm:cxn modelId="{68844AD3-6400-4D4B-BA1D-0CA30C272AC6}" type="presParOf" srcId="{8572079F-EAC1-418E-9957-69C915D6F71D}" destId="{71CD50F5-2D81-4AAC-8876-39A3082F618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EB1148-CA9D-4F4A-A6E0-DA52D4DBB78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91491-41F8-48A5-A089-F82B79EE831D}">
      <dgm:prSet phldrT="[Text]"/>
      <dgm:spPr/>
      <dgm:t>
        <a:bodyPr/>
        <a:lstStyle/>
        <a:p>
          <a:r>
            <a:rPr lang="en-US" b="0" i="0" dirty="0"/>
            <a:t>Advanced Analytics and Forecasting Tools</a:t>
          </a:r>
          <a:endParaRPr lang="en-US" b="0" dirty="0"/>
        </a:p>
      </dgm:t>
    </dgm:pt>
    <dgm:pt modelId="{CD2ADE97-7A16-48B0-B437-EA00A018A385}" type="parTrans" cxnId="{39ABD95D-8CC4-4BEC-B935-3A3ECC0D6481}">
      <dgm:prSet/>
      <dgm:spPr/>
      <dgm:t>
        <a:bodyPr/>
        <a:lstStyle/>
        <a:p>
          <a:endParaRPr lang="en-US"/>
        </a:p>
      </dgm:t>
    </dgm:pt>
    <dgm:pt modelId="{4A5673F7-DC34-4A94-B6CC-FA22D160193E}" type="sibTrans" cxnId="{39ABD95D-8CC4-4BEC-B935-3A3ECC0D6481}">
      <dgm:prSet/>
      <dgm:spPr/>
      <dgm:t>
        <a:bodyPr/>
        <a:lstStyle/>
        <a:p>
          <a:endParaRPr lang="en-US"/>
        </a:p>
      </dgm:t>
    </dgm:pt>
    <dgm:pt modelId="{5CE5AD72-D48F-4F6B-93E4-1971700AD2FC}">
      <dgm:prSet phldrT="[Text]"/>
      <dgm:spPr/>
      <dgm:t>
        <a:bodyPr/>
        <a:lstStyle/>
        <a:p>
          <a:r>
            <a:rPr lang="en-US" b="0" i="0" dirty="0"/>
            <a:t>Mobile App Development</a:t>
          </a:r>
          <a:endParaRPr lang="en-US" b="0" dirty="0"/>
        </a:p>
      </dgm:t>
    </dgm:pt>
    <dgm:pt modelId="{A65E6706-47B1-447D-AD17-DF29669F81D1}" type="parTrans" cxnId="{7C90F161-C1AD-40FE-85B8-CB65AB34E270}">
      <dgm:prSet/>
      <dgm:spPr/>
      <dgm:t>
        <a:bodyPr/>
        <a:lstStyle/>
        <a:p>
          <a:endParaRPr lang="en-US"/>
        </a:p>
      </dgm:t>
    </dgm:pt>
    <dgm:pt modelId="{82B88106-8A0F-4B6A-B7C5-332EF47AB487}" type="sibTrans" cxnId="{7C90F161-C1AD-40FE-85B8-CB65AB34E270}">
      <dgm:prSet/>
      <dgm:spPr/>
      <dgm:t>
        <a:bodyPr/>
        <a:lstStyle/>
        <a:p>
          <a:endParaRPr lang="en-US"/>
        </a:p>
      </dgm:t>
    </dgm:pt>
    <dgm:pt modelId="{DDA2F9C8-8D2C-467C-A3A8-0BD0C454D697}">
      <dgm:prSet phldrT="[Text]"/>
      <dgm:spPr/>
      <dgm:t>
        <a:bodyPr/>
        <a:lstStyle/>
        <a:p>
          <a:r>
            <a:rPr lang="en-US" b="0" i="0" dirty="0"/>
            <a:t>Integration with Financial Services</a:t>
          </a:r>
          <a:endParaRPr lang="en-US" b="0" dirty="0"/>
        </a:p>
      </dgm:t>
    </dgm:pt>
    <dgm:pt modelId="{2DC03462-1E05-4371-8A1C-8BCFC6AEB75B}" type="parTrans" cxnId="{DFED9B84-20BD-41A3-BD6C-C99C791F1178}">
      <dgm:prSet/>
      <dgm:spPr/>
      <dgm:t>
        <a:bodyPr/>
        <a:lstStyle/>
        <a:p>
          <a:endParaRPr lang="en-US"/>
        </a:p>
      </dgm:t>
    </dgm:pt>
    <dgm:pt modelId="{3735299D-5572-480A-9791-53AC66CA746F}" type="sibTrans" cxnId="{DFED9B84-20BD-41A3-BD6C-C99C791F1178}">
      <dgm:prSet/>
      <dgm:spPr/>
      <dgm:t>
        <a:bodyPr/>
        <a:lstStyle/>
        <a:p>
          <a:endParaRPr lang="en-US"/>
        </a:p>
      </dgm:t>
    </dgm:pt>
    <dgm:pt modelId="{8572079F-EAC1-418E-9957-69C915D6F71D}" type="pres">
      <dgm:prSet presAssocID="{68EB1148-CA9D-4F4A-A6E0-DA52D4DBB78D}" presName="linear" presStyleCnt="0">
        <dgm:presLayoutVars>
          <dgm:dir/>
          <dgm:animLvl val="lvl"/>
          <dgm:resizeHandles val="exact"/>
        </dgm:presLayoutVars>
      </dgm:prSet>
      <dgm:spPr/>
    </dgm:pt>
    <dgm:pt modelId="{129CDD5D-188B-4B36-AF78-696272837EBD}" type="pres">
      <dgm:prSet presAssocID="{6FC91491-41F8-48A5-A089-F82B79EE831D}" presName="parentLin" presStyleCnt="0"/>
      <dgm:spPr/>
    </dgm:pt>
    <dgm:pt modelId="{A4B7BBB6-04A7-49BD-8A2F-C8D2912305E8}" type="pres">
      <dgm:prSet presAssocID="{6FC91491-41F8-48A5-A089-F82B79EE831D}" presName="parentLeftMargin" presStyleLbl="node1" presStyleIdx="0" presStyleCnt="3"/>
      <dgm:spPr/>
    </dgm:pt>
    <dgm:pt modelId="{44006560-6CCA-43A4-B4AC-253DE4032318}" type="pres">
      <dgm:prSet presAssocID="{6FC91491-41F8-48A5-A089-F82B79EE83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7BF315-7231-44F9-A41A-93A2C181B720}" type="pres">
      <dgm:prSet presAssocID="{6FC91491-41F8-48A5-A089-F82B79EE831D}" presName="negativeSpace" presStyleCnt="0"/>
      <dgm:spPr/>
    </dgm:pt>
    <dgm:pt modelId="{968E9D26-0C4A-435E-96C9-5A1056AE49A7}" type="pres">
      <dgm:prSet presAssocID="{6FC91491-41F8-48A5-A089-F82B79EE831D}" presName="childText" presStyleLbl="conFgAcc1" presStyleIdx="0" presStyleCnt="3">
        <dgm:presLayoutVars>
          <dgm:bulletEnabled val="1"/>
        </dgm:presLayoutVars>
      </dgm:prSet>
      <dgm:spPr/>
    </dgm:pt>
    <dgm:pt modelId="{D29B45D4-567F-4B35-B553-246113A6F707}" type="pres">
      <dgm:prSet presAssocID="{4A5673F7-DC34-4A94-B6CC-FA22D160193E}" presName="spaceBetweenRectangles" presStyleCnt="0"/>
      <dgm:spPr/>
    </dgm:pt>
    <dgm:pt modelId="{0AAAA477-CE69-442C-BECD-5487D6B4CA1E}" type="pres">
      <dgm:prSet presAssocID="{5CE5AD72-D48F-4F6B-93E4-1971700AD2FC}" presName="parentLin" presStyleCnt="0"/>
      <dgm:spPr/>
    </dgm:pt>
    <dgm:pt modelId="{2A1E18EC-785B-4902-8194-C9767916BBB1}" type="pres">
      <dgm:prSet presAssocID="{5CE5AD72-D48F-4F6B-93E4-1971700AD2FC}" presName="parentLeftMargin" presStyleLbl="node1" presStyleIdx="0" presStyleCnt="3"/>
      <dgm:spPr/>
    </dgm:pt>
    <dgm:pt modelId="{45FA2280-91BA-4082-B7D2-728621BC6B42}" type="pres">
      <dgm:prSet presAssocID="{5CE5AD72-D48F-4F6B-93E4-1971700AD2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25E7AEA-37F1-45D2-AF43-9D9FDA8F7E3F}" type="pres">
      <dgm:prSet presAssocID="{5CE5AD72-D48F-4F6B-93E4-1971700AD2FC}" presName="negativeSpace" presStyleCnt="0"/>
      <dgm:spPr/>
    </dgm:pt>
    <dgm:pt modelId="{49EBFA69-CC94-4F36-8B79-6DD778A065B3}" type="pres">
      <dgm:prSet presAssocID="{5CE5AD72-D48F-4F6B-93E4-1971700AD2FC}" presName="childText" presStyleLbl="conFgAcc1" presStyleIdx="1" presStyleCnt="3">
        <dgm:presLayoutVars>
          <dgm:bulletEnabled val="1"/>
        </dgm:presLayoutVars>
      </dgm:prSet>
      <dgm:spPr/>
    </dgm:pt>
    <dgm:pt modelId="{1097EACD-4F01-4C55-A953-A0FE431408E0}" type="pres">
      <dgm:prSet presAssocID="{82B88106-8A0F-4B6A-B7C5-332EF47AB487}" presName="spaceBetweenRectangles" presStyleCnt="0"/>
      <dgm:spPr/>
    </dgm:pt>
    <dgm:pt modelId="{ECE45452-C603-400E-A70E-CD015FFEA3BF}" type="pres">
      <dgm:prSet presAssocID="{DDA2F9C8-8D2C-467C-A3A8-0BD0C454D697}" presName="parentLin" presStyleCnt="0"/>
      <dgm:spPr/>
    </dgm:pt>
    <dgm:pt modelId="{6796EAA1-CAD1-44AE-8669-CE13B653C4EF}" type="pres">
      <dgm:prSet presAssocID="{DDA2F9C8-8D2C-467C-A3A8-0BD0C454D697}" presName="parentLeftMargin" presStyleLbl="node1" presStyleIdx="1" presStyleCnt="3"/>
      <dgm:spPr/>
    </dgm:pt>
    <dgm:pt modelId="{DB2955AA-38B8-4829-A2D5-B35FFF54B4D0}" type="pres">
      <dgm:prSet presAssocID="{DDA2F9C8-8D2C-467C-A3A8-0BD0C454D697}" presName="parentText" presStyleLbl="node1" presStyleIdx="2" presStyleCnt="3" custLinFactNeighborX="1754" custLinFactNeighborY="-13536">
        <dgm:presLayoutVars>
          <dgm:chMax val="0"/>
          <dgm:bulletEnabled val="1"/>
        </dgm:presLayoutVars>
      </dgm:prSet>
      <dgm:spPr/>
    </dgm:pt>
    <dgm:pt modelId="{E72AF9DA-DF89-4CE7-8ED8-CCE5A75D292E}" type="pres">
      <dgm:prSet presAssocID="{DDA2F9C8-8D2C-467C-A3A8-0BD0C454D697}" presName="negativeSpace" presStyleCnt="0"/>
      <dgm:spPr/>
    </dgm:pt>
    <dgm:pt modelId="{71CD50F5-2D81-4AAC-8876-39A3082F618F}" type="pres">
      <dgm:prSet presAssocID="{DDA2F9C8-8D2C-467C-A3A8-0BD0C454D69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E699229-2259-42CE-9713-643EFCCFBBDF}" type="presOf" srcId="{5CE5AD72-D48F-4F6B-93E4-1971700AD2FC}" destId="{2A1E18EC-785B-4902-8194-C9767916BBB1}" srcOrd="0" destOrd="0" presId="urn:microsoft.com/office/officeart/2005/8/layout/list1"/>
    <dgm:cxn modelId="{39ABD95D-8CC4-4BEC-B935-3A3ECC0D6481}" srcId="{68EB1148-CA9D-4F4A-A6E0-DA52D4DBB78D}" destId="{6FC91491-41F8-48A5-A089-F82B79EE831D}" srcOrd="0" destOrd="0" parTransId="{CD2ADE97-7A16-48B0-B437-EA00A018A385}" sibTransId="{4A5673F7-DC34-4A94-B6CC-FA22D160193E}"/>
    <dgm:cxn modelId="{7C90F161-C1AD-40FE-85B8-CB65AB34E270}" srcId="{68EB1148-CA9D-4F4A-A6E0-DA52D4DBB78D}" destId="{5CE5AD72-D48F-4F6B-93E4-1971700AD2FC}" srcOrd="1" destOrd="0" parTransId="{A65E6706-47B1-447D-AD17-DF29669F81D1}" sibTransId="{82B88106-8A0F-4B6A-B7C5-332EF47AB487}"/>
    <dgm:cxn modelId="{11EDE76D-239D-4B30-9D08-4BB19A7A5AA9}" type="presOf" srcId="{5CE5AD72-D48F-4F6B-93E4-1971700AD2FC}" destId="{45FA2280-91BA-4082-B7D2-728621BC6B42}" srcOrd="1" destOrd="0" presId="urn:microsoft.com/office/officeart/2005/8/layout/list1"/>
    <dgm:cxn modelId="{90CBED72-DE8A-42AF-9177-30222DCC562A}" type="presOf" srcId="{DDA2F9C8-8D2C-467C-A3A8-0BD0C454D697}" destId="{6796EAA1-CAD1-44AE-8669-CE13B653C4EF}" srcOrd="0" destOrd="0" presId="urn:microsoft.com/office/officeart/2005/8/layout/list1"/>
    <dgm:cxn modelId="{DFED9B84-20BD-41A3-BD6C-C99C791F1178}" srcId="{68EB1148-CA9D-4F4A-A6E0-DA52D4DBB78D}" destId="{DDA2F9C8-8D2C-467C-A3A8-0BD0C454D697}" srcOrd="2" destOrd="0" parTransId="{2DC03462-1E05-4371-8A1C-8BCFC6AEB75B}" sibTransId="{3735299D-5572-480A-9791-53AC66CA746F}"/>
    <dgm:cxn modelId="{468D8488-D17C-48D8-9654-6B0DD58D7C7B}" type="presOf" srcId="{68EB1148-CA9D-4F4A-A6E0-DA52D4DBB78D}" destId="{8572079F-EAC1-418E-9957-69C915D6F71D}" srcOrd="0" destOrd="0" presId="urn:microsoft.com/office/officeart/2005/8/layout/list1"/>
    <dgm:cxn modelId="{0C36278A-4587-45E5-B45F-8B287F805403}" type="presOf" srcId="{DDA2F9C8-8D2C-467C-A3A8-0BD0C454D697}" destId="{DB2955AA-38B8-4829-A2D5-B35FFF54B4D0}" srcOrd="1" destOrd="0" presId="urn:microsoft.com/office/officeart/2005/8/layout/list1"/>
    <dgm:cxn modelId="{B5FC5890-F8E5-44A0-9522-B9143F8C313B}" type="presOf" srcId="{6FC91491-41F8-48A5-A089-F82B79EE831D}" destId="{44006560-6CCA-43A4-B4AC-253DE4032318}" srcOrd="1" destOrd="0" presId="urn:microsoft.com/office/officeart/2005/8/layout/list1"/>
    <dgm:cxn modelId="{87B1EEB4-FB63-4E87-8FA7-D0F807A7506A}" type="presOf" srcId="{6FC91491-41F8-48A5-A089-F82B79EE831D}" destId="{A4B7BBB6-04A7-49BD-8A2F-C8D2912305E8}" srcOrd="0" destOrd="0" presId="urn:microsoft.com/office/officeart/2005/8/layout/list1"/>
    <dgm:cxn modelId="{CC9487D7-9169-4EFE-A2A5-BCD32F7EF299}" type="presParOf" srcId="{8572079F-EAC1-418E-9957-69C915D6F71D}" destId="{129CDD5D-188B-4B36-AF78-696272837EBD}" srcOrd="0" destOrd="0" presId="urn:microsoft.com/office/officeart/2005/8/layout/list1"/>
    <dgm:cxn modelId="{4C74FF12-B125-441C-B34B-37F1F9AD07A0}" type="presParOf" srcId="{129CDD5D-188B-4B36-AF78-696272837EBD}" destId="{A4B7BBB6-04A7-49BD-8A2F-C8D2912305E8}" srcOrd="0" destOrd="0" presId="urn:microsoft.com/office/officeart/2005/8/layout/list1"/>
    <dgm:cxn modelId="{08AC0876-A30E-4EAF-A1EB-CE20791A4798}" type="presParOf" srcId="{129CDD5D-188B-4B36-AF78-696272837EBD}" destId="{44006560-6CCA-43A4-B4AC-253DE4032318}" srcOrd="1" destOrd="0" presId="urn:microsoft.com/office/officeart/2005/8/layout/list1"/>
    <dgm:cxn modelId="{D1D7A35B-9D20-4587-B006-5B4A210C0CB7}" type="presParOf" srcId="{8572079F-EAC1-418E-9957-69C915D6F71D}" destId="{307BF315-7231-44F9-A41A-93A2C181B720}" srcOrd="1" destOrd="0" presId="urn:microsoft.com/office/officeart/2005/8/layout/list1"/>
    <dgm:cxn modelId="{93493AD6-422C-4982-8251-77F4C704095F}" type="presParOf" srcId="{8572079F-EAC1-418E-9957-69C915D6F71D}" destId="{968E9D26-0C4A-435E-96C9-5A1056AE49A7}" srcOrd="2" destOrd="0" presId="urn:microsoft.com/office/officeart/2005/8/layout/list1"/>
    <dgm:cxn modelId="{A9465CEE-6C37-4E44-9D23-F072A6966EA1}" type="presParOf" srcId="{8572079F-EAC1-418E-9957-69C915D6F71D}" destId="{D29B45D4-567F-4B35-B553-246113A6F707}" srcOrd="3" destOrd="0" presId="urn:microsoft.com/office/officeart/2005/8/layout/list1"/>
    <dgm:cxn modelId="{3F5B5908-D980-4D26-BAAE-485DB7FBDBC1}" type="presParOf" srcId="{8572079F-EAC1-418E-9957-69C915D6F71D}" destId="{0AAAA477-CE69-442C-BECD-5487D6B4CA1E}" srcOrd="4" destOrd="0" presId="urn:microsoft.com/office/officeart/2005/8/layout/list1"/>
    <dgm:cxn modelId="{7E4F2051-7CB8-4F7A-A3AB-81E2F0C8245F}" type="presParOf" srcId="{0AAAA477-CE69-442C-BECD-5487D6B4CA1E}" destId="{2A1E18EC-785B-4902-8194-C9767916BBB1}" srcOrd="0" destOrd="0" presId="urn:microsoft.com/office/officeart/2005/8/layout/list1"/>
    <dgm:cxn modelId="{21580B56-A14B-445F-8988-1E8A436534E3}" type="presParOf" srcId="{0AAAA477-CE69-442C-BECD-5487D6B4CA1E}" destId="{45FA2280-91BA-4082-B7D2-728621BC6B42}" srcOrd="1" destOrd="0" presId="urn:microsoft.com/office/officeart/2005/8/layout/list1"/>
    <dgm:cxn modelId="{65BA925A-5837-493F-9D24-18610554397A}" type="presParOf" srcId="{8572079F-EAC1-418E-9957-69C915D6F71D}" destId="{F25E7AEA-37F1-45D2-AF43-9D9FDA8F7E3F}" srcOrd="5" destOrd="0" presId="urn:microsoft.com/office/officeart/2005/8/layout/list1"/>
    <dgm:cxn modelId="{3D831B01-378C-4E5C-BBF9-AA3EA7E925D2}" type="presParOf" srcId="{8572079F-EAC1-418E-9957-69C915D6F71D}" destId="{49EBFA69-CC94-4F36-8B79-6DD778A065B3}" srcOrd="6" destOrd="0" presId="urn:microsoft.com/office/officeart/2005/8/layout/list1"/>
    <dgm:cxn modelId="{A8CD1707-CB23-4473-B0FC-C35739660A60}" type="presParOf" srcId="{8572079F-EAC1-418E-9957-69C915D6F71D}" destId="{1097EACD-4F01-4C55-A953-A0FE431408E0}" srcOrd="7" destOrd="0" presId="urn:microsoft.com/office/officeart/2005/8/layout/list1"/>
    <dgm:cxn modelId="{5A228710-F61A-4ABB-BF1B-26FA8B8197CC}" type="presParOf" srcId="{8572079F-EAC1-418E-9957-69C915D6F71D}" destId="{ECE45452-C603-400E-A70E-CD015FFEA3BF}" srcOrd="8" destOrd="0" presId="urn:microsoft.com/office/officeart/2005/8/layout/list1"/>
    <dgm:cxn modelId="{4785AEB2-468C-4FC2-A5B0-D7610311E22B}" type="presParOf" srcId="{ECE45452-C603-400E-A70E-CD015FFEA3BF}" destId="{6796EAA1-CAD1-44AE-8669-CE13B653C4EF}" srcOrd="0" destOrd="0" presId="urn:microsoft.com/office/officeart/2005/8/layout/list1"/>
    <dgm:cxn modelId="{FF6F3DB8-0811-40A4-909D-936F59A6F011}" type="presParOf" srcId="{ECE45452-C603-400E-A70E-CD015FFEA3BF}" destId="{DB2955AA-38B8-4829-A2D5-B35FFF54B4D0}" srcOrd="1" destOrd="0" presId="urn:microsoft.com/office/officeart/2005/8/layout/list1"/>
    <dgm:cxn modelId="{111AFF9A-25C9-4168-97DF-71E93204D668}" type="presParOf" srcId="{8572079F-EAC1-418E-9957-69C915D6F71D}" destId="{E72AF9DA-DF89-4CE7-8ED8-CCE5A75D292E}" srcOrd="9" destOrd="0" presId="urn:microsoft.com/office/officeart/2005/8/layout/list1"/>
    <dgm:cxn modelId="{68844AD3-6400-4D4B-BA1D-0CA30C272AC6}" type="presParOf" srcId="{8572079F-EAC1-418E-9957-69C915D6F71D}" destId="{71CD50F5-2D81-4AAC-8876-39A3082F618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EFF545-B9B6-4CF7-AF1E-4AD2CFC7F9E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0E1390-4D91-44AD-8196-761B6CEAC144}">
      <dgm:prSet phldrT="[Text]"/>
      <dgm:spPr/>
      <dgm:t>
        <a:bodyPr/>
        <a:lstStyle/>
        <a:p>
          <a:pPr>
            <a:buClrTx/>
            <a:buSzTx/>
          </a:pPr>
          <a:r>
            <a:rPr lang="en-US" altLang="en-US" b="1" dirty="0">
              <a:latin typeface="Times New Roman"/>
              <a:ea typeface="Times New Roman"/>
              <a:cs typeface="Times New Roman"/>
            </a:rPr>
            <a:t>Seamless Connectivity</a:t>
          </a:r>
          <a:endParaRPr lang="en-US" dirty="0"/>
        </a:p>
      </dgm:t>
    </dgm:pt>
    <dgm:pt modelId="{87A423F0-FAC9-4060-AA6A-AB4921F648F4}" type="parTrans" cxnId="{39FFE211-3B10-4258-80EA-692E5EBECBD3}">
      <dgm:prSet/>
      <dgm:spPr/>
      <dgm:t>
        <a:bodyPr/>
        <a:lstStyle/>
        <a:p>
          <a:endParaRPr lang="en-US"/>
        </a:p>
      </dgm:t>
    </dgm:pt>
    <dgm:pt modelId="{8989832E-A6F8-4A34-8A5F-60B676F8EDF5}" type="sibTrans" cxnId="{39FFE211-3B10-4258-80EA-692E5EBECBD3}">
      <dgm:prSet/>
      <dgm:spPr/>
      <dgm:t>
        <a:bodyPr/>
        <a:lstStyle/>
        <a:p>
          <a:endParaRPr lang="en-US"/>
        </a:p>
      </dgm:t>
    </dgm:pt>
    <dgm:pt modelId="{ACDB9BE5-A684-4286-A546-809DEFC6B6F3}">
      <dgm:prSet phldrT="[Text]"/>
      <dgm:spPr/>
      <dgm:t>
        <a:bodyPr/>
        <a:lstStyle/>
        <a:p>
          <a:pPr>
            <a:buClrTx/>
            <a:buSzTx/>
          </a:pPr>
          <a:r>
            <a:rPr lang="en-US" altLang="en-US" b="1" dirty="0">
              <a:latin typeface="Times New Roman"/>
              <a:ea typeface="Times New Roman"/>
              <a:cs typeface="Times New Roman"/>
            </a:rPr>
            <a:t>Efficient Operations</a:t>
          </a:r>
          <a:endParaRPr lang="en-US" dirty="0"/>
        </a:p>
      </dgm:t>
    </dgm:pt>
    <dgm:pt modelId="{CC3EB06D-6F2F-4733-8076-381B0470E64B}" type="parTrans" cxnId="{3844AA00-09F9-4DA5-BE44-4451DE6548DA}">
      <dgm:prSet/>
      <dgm:spPr/>
      <dgm:t>
        <a:bodyPr/>
        <a:lstStyle/>
        <a:p>
          <a:endParaRPr lang="en-US"/>
        </a:p>
      </dgm:t>
    </dgm:pt>
    <dgm:pt modelId="{5E85B4C7-F340-43F6-AB81-10262ABE4D09}" type="sibTrans" cxnId="{3844AA00-09F9-4DA5-BE44-4451DE6548DA}">
      <dgm:prSet/>
      <dgm:spPr/>
      <dgm:t>
        <a:bodyPr/>
        <a:lstStyle/>
        <a:p>
          <a:endParaRPr lang="en-US"/>
        </a:p>
      </dgm:t>
    </dgm:pt>
    <dgm:pt modelId="{0B93C5D7-0610-4535-A0C0-EA9C6BA81EF5}">
      <dgm:prSet phldrT="[Text]"/>
      <dgm:spPr/>
      <dgm:t>
        <a:bodyPr/>
        <a:lstStyle/>
        <a:p>
          <a:pPr>
            <a:buClrTx/>
            <a:buSzTx/>
          </a:pPr>
          <a:r>
            <a:rPr lang="en-US" altLang="en-US" b="1" dirty="0">
              <a:latin typeface="Times New Roman"/>
              <a:ea typeface="Times New Roman"/>
              <a:cs typeface="Times New Roman"/>
            </a:rPr>
            <a:t>Retailer Empowerment</a:t>
          </a:r>
          <a:endParaRPr lang="en-US" dirty="0"/>
        </a:p>
      </dgm:t>
    </dgm:pt>
    <dgm:pt modelId="{CCA89245-0241-4BF8-AA75-304E5C0D3670}" type="parTrans" cxnId="{98A57DF8-500D-4B6A-8FE6-5CCD51715088}">
      <dgm:prSet/>
      <dgm:spPr/>
      <dgm:t>
        <a:bodyPr/>
        <a:lstStyle/>
        <a:p>
          <a:endParaRPr lang="en-US"/>
        </a:p>
      </dgm:t>
    </dgm:pt>
    <dgm:pt modelId="{63C336DF-5493-40D5-A722-F81DC66704C6}" type="sibTrans" cxnId="{98A57DF8-500D-4B6A-8FE6-5CCD51715088}">
      <dgm:prSet/>
      <dgm:spPr/>
      <dgm:t>
        <a:bodyPr/>
        <a:lstStyle/>
        <a:p>
          <a:endParaRPr lang="en-US"/>
        </a:p>
      </dgm:t>
    </dgm:pt>
    <dgm:pt modelId="{33AC8B78-0A2F-4834-ABAD-49873F78A09C}" type="pres">
      <dgm:prSet presAssocID="{EAEFF545-B9B6-4CF7-AF1E-4AD2CFC7F9E9}" presName="Name0" presStyleCnt="0">
        <dgm:presLayoutVars>
          <dgm:dir/>
          <dgm:resizeHandles val="exact"/>
        </dgm:presLayoutVars>
      </dgm:prSet>
      <dgm:spPr/>
    </dgm:pt>
    <dgm:pt modelId="{FCE50DC2-25C7-4677-9E8A-1081664A4547}" type="pres">
      <dgm:prSet presAssocID="{EAEFF545-B9B6-4CF7-AF1E-4AD2CFC7F9E9}" presName="fgShape" presStyleLbl="fgShp" presStyleIdx="0" presStyleCnt="1"/>
      <dgm:spPr/>
    </dgm:pt>
    <dgm:pt modelId="{85736146-72D4-4050-A82E-363140175708}" type="pres">
      <dgm:prSet presAssocID="{EAEFF545-B9B6-4CF7-AF1E-4AD2CFC7F9E9}" presName="linComp" presStyleCnt="0"/>
      <dgm:spPr/>
    </dgm:pt>
    <dgm:pt modelId="{3A08A534-11A8-4427-85F2-74220A349C0C}" type="pres">
      <dgm:prSet presAssocID="{730E1390-4D91-44AD-8196-761B6CEAC144}" presName="compNode" presStyleCnt="0"/>
      <dgm:spPr/>
    </dgm:pt>
    <dgm:pt modelId="{5AE50F1A-953A-4921-8418-24AEE655A1F1}" type="pres">
      <dgm:prSet presAssocID="{730E1390-4D91-44AD-8196-761B6CEAC144}" presName="bkgdShape" presStyleLbl="node1" presStyleIdx="0" presStyleCnt="3"/>
      <dgm:spPr/>
    </dgm:pt>
    <dgm:pt modelId="{239D415F-AFD3-4DAA-82C5-7B2F7723D5BC}" type="pres">
      <dgm:prSet presAssocID="{730E1390-4D91-44AD-8196-761B6CEAC144}" presName="nodeTx" presStyleLbl="node1" presStyleIdx="0" presStyleCnt="3">
        <dgm:presLayoutVars>
          <dgm:bulletEnabled val="1"/>
        </dgm:presLayoutVars>
      </dgm:prSet>
      <dgm:spPr/>
    </dgm:pt>
    <dgm:pt modelId="{1684C66E-34CC-4A46-9268-00E81E344EA9}" type="pres">
      <dgm:prSet presAssocID="{730E1390-4D91-44AD-8196-761B6CEAC144}" presName="invisiNode" presStyleLbl="node1" presStyleIdx="0" presStyleCnt="3"/>
      <dgm:spPr/>
    </dgm:pt>
    <dgm:pt modelId="{7872BB48-C768-4AE1-B065-2130720ABA7F}" type="pres">
      <dgm:prSet presAssocID="{730E1390-4D91-44AD-8196-761B6CEAC144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 with solid fill"/>
        </a:ext>
      </dgm:extLst>
    </dgm:pt>
    <dgm:pt modelId="{7397CDEB-1DF4-490C-97DA-39ED8014769A}" type="pres">
      <dgm:prSet presAssocID="{8989832E-A6F8-4A34-8A5F-60B676F8EDF5}" presName="sibTrans" presStyleLbl="sibTrans2D1" presStyleIdx="0" presStyleCnt="0"/>
      <dgm:spPr/>
    </dgm:pt>
    <dgm:pt modelId="{E802DEC8-940D-4178-A8A3-8EDD37F5BACE}" type="pres">
      <dgm:prSet presAssocID="{ACDB9BE5-A684-4286-A546-809DEFC6B6F3}" presName="compNode" presStyleCnt="0"/>
      <dgm:spPr/>
    </dgm:pt>
    <dgm:pt modelId="{07BB4685-1316-4750-8AB9-95D382D9648E}" type="pres">
      <dgm:prSet presAssocID="{ACDB9BE5-A684-4286-A546-809DEFC6B6F3}" presName="bkgdShape" presStyleLbl="node1" presStyleIdx="1" presStyleCnt="3"/>
      <dgm:spPr/>
    </dgm:pt>
    <dgm:pt modelId="{270A8902-9128-4FFA-98E3-818C9687DFC6}" type="pres">
      <dgm:prSet presAssocID="{ACDB9BE5-A684-4286-A546-809DEFC6B6F3}" presName="nodeTx" presStyleLbl="node1" presStyleIdx="1" presStyleCnt="3">
        <dgm:presLayoutVars>
          <dgm:bulletEnabled val="1"/>
        </dgm:presLayoutVars>
      </dgm:prSet>
      <dgm:spPr/>
    </dgm:pt>
    <dgm:pt modelId="{93132A05-37D1-47F8-8B4E-EC2C4C680B04}" type="pres">
      <dgm:prSet presAssocID="{ACDB9BE5-A684-4286-A546-809DEFC6B6F3}" presName="invisiNode" presStyleLbl="node1" presStyleIdx="1" presStyleCnt="3"/>
      <dgm:spPr/>
    </dgm:pt>
    <dgm:pt modelId="{8391F40A-3AD9-4429-BF52-891C32671F48}" type="pres">
      <dgm:prSet presAssocID="{ACDB9BE5-A684-4286-A546-809DEFC6B6F3}" presName="imagNode" presStyleLbl="fgImgPlace1" presStyleIdx="1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9F0041A3-A06F-4F3C-9634-F313AE24E503}" type="pres">
      <dgm:prSet presAssocID="{5E85B4C7-F340-43F6-AB81-10262ABE4D09}" presName="sibTrans" presStyleLbl="sibTrans2D1" presStyleIdx="0" presStyleCnt="0"/>
      <dgm:spPr/>
    </dgm:pt>
    <dgm:pt modelId="{2CCD6939-D2E7-4586-A49A-142AF27A5880}" type="pres">
      <dgm:prSet presAssocID="{0B93C5D7-0610-4535-A0C0-EA9C6BA81EF5}" presName="compNode" presStyleCnt="0"/>
      <dgm:spPr/>
    </dgm:pt>
    <dgm:pt modelId="{B276F7C2-FE53-41F7-99B9-52E3D520A4A4}" type="pres">
      <dgm:prSet presAssocID="{0B93C5D7-0610-4535-A0C0-EA9C6BA81EF5}" presName="bkgdShape" presStyleLbl="node1" presStyleIdx="2" presStyleCnt="3"/>
      <dgm:spPr/>
    </dgm:pt>
    <dgm:pt modelId="{4632F647-69FE-4798-BC2F-186BCEA1CC68}" type="pres">
      <dgm:prSet presAssocID="{0B93C5D7-0610-4535-A0C0-EA9C6BA81EF5}" presName="nodeTx" presStyleLbl="node1" presStyleIdx="2" presStyleCnt="3">
        <dgm:presLayoutVars>
          <dgm:bulletEnabled val="1"/>
        </dgm:presLayoutVars>
      </dgm:prSet>
      <dgm:spPr/>
    </dgm:pt>
    <dgm:pt modelId="{C220BB21-75CD-4096-A9D6-2FEFB2AE7B92}" type="pres">
      <dgm:prSet presAssocID="{0B93C5D7-0610-4535-A0C0-EA9C6BA81EF5}" presName="invisiNode" presStyleLbl="node1" presStyleIdx="2" presStyleCnt="3"/>
      <dgm:spPr/>
    </dgm:pt>
    <dgm:pt modelId="{4F4989C0-1921-4CB3-A138-2E8A8DD12A2E}" type="pres">
      <dgm:prSet presAssocID="{0B93C5D7-0610-4535-A0C0-EA9C6BA81EF5}" presName="imagNode" presStyleLbl="fgImgPlace1" presStyleIdx="2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</dgm:ptLst>
  <dgm:cxnLst>
    <dgm:cxn modelId="{3844AA00-09F9-4DA5-BE44-4451DE6548DA}" srcId="{EAEFF545-B9B6-4CF7-AF1E-4AD2CFC7F9E9}" destId="{ACDB9BE5-A684-4286-A546-809DEFC6B6F3}" srcOrd="1" destOrd="0" parTransId="{CC3EB06D-6F2F-4733-8076-381B0470E64B}" sibTransId="{5E85B4C7-F340-43F6-AB81-10262ABE4D09}"/>
    <dgm:cxn modelId="{39FFE211-3B10-4258-80EA-692E5EBECBD3}" srcId="{EAEFF545-B9B6-4CF7-AF1E-4AD2CFC7F9E9}" destId="{730E1390-4D91-44AD-8196-761B6CEAC144}" srcOrd="0" destOrd="0" parTransId="{87A423F0-FAC9-4060-AA6A-AB4921F648F4}" sibTransId="{8989832E-A6F8-4A34-8A5F-60B676F8EDF5}"/>
    <dgm:cxn modelId="{C84F7A18-B440-4F84-90F8-BA54CFF66B4F}" type="presOf" srcId="{ACDB9BE5-A684-4286-A546-809DEFC6B6F3}" destId="{270A8902-9128-4FFA-98E3-818C9687DFC6}" srcOrd="1" destOrd="0" presId="urn:microsoft.com/office/officeart/2005/8/layout/hList7"/>
    <dgm:cxn modelId="{DADD9226-42D1-4D5A-98E2-DC8BE0E13EA5}" type="presOf" srcId="{0B93C5D7-0610-4535-A0C0-EA9C6BA81EF5}" destId="{B276F7C2-FE53-41F7-99B9-52E3D520A4A4}" srcOrd="0" destOrd="0" presId="urn:microsoft.com/office/officeart/2005/8/layout/hList7"/>
    <dgm:cxn modelId="{57CBFA5C-0D8F-4C78-A3C9-9A997E76DAAA}" type="presOf" srcId="{EAEFF545-B9B6-4CF7-AF1E-4AD2CFC7F9E9}" destId="{33AC8B78-0A2F-4834-ABAD-49873F78A09C}" srcOrd="0" destOrd="0" presId="urn:microsoft.com/office/officeart/2005/8/layout/hList7"/>
    <dgm:cxn modelId="{4E804249-C85A-47FA-81E4-1CF43137A8CA}" type="presOf" srcId="{8989832E-A6F8-4A34-8A5F-60B676F8EDF5}" destId="{7397CDEB-1DF4-490C-97DA-39ED8014769A}" srcOrd="0" destOrd="0" presId="urn:microsoft.com/office/officeart/2005/8/layout/hList7"/>
    <dgm:cxn modelId="{622EF28E-2A9F-44E9-AC0D-14BE32F5A4B9}" type="presOf" srcId="{730E1390-4D91-44AD-8196-761B6CEAC144}" destId="{239D415F-AFD3-4DAA-82C5-7B2F7723D5BC}" srcOrd="1" destOrd="0" presId="urn:microsoft.com/office/officeart/2005/8/layout/hList7"/>
    <dgm:cxn modelId="{90E67FB3-6188-46FF-97DA-3D12640B8855}" type="presOf" srcId="{ACDB9BE5-A684-4286-A546-809DEFC6B6F3}" destId="{07BB4685-1316-4750-8AB9-95D382D9648E}" srcOrd="0" destOrd="0" presId="urn:microsoft.com/office/officeart/2005/8/layout/hList7"/>
    <dgm:cxn modelId="{2CA067CB-A9CD-4FA3-9BF2-73B113845A55}" type="presOf" srcId="{0B93C5D7-0610-4535-A0C0-EA9C6BA81EF5}" destId="{4632F647-69FE-4798-BC2F-186BCEA1CC68}" srcOrd="1" destOrd="0" presId="urn:microsoft.com/office/officeart/2005/8/layout/hList7"/>
    <dgm:cxn modelId="{76BE6AD4-61BA-4F88-A2FE-0CFC6EF8C14B}" type="presOf" srcId="{730E1390-4D91-44AD-8196-761B6CEAC144}" destId="{5AE50F1A-953A-4921-8418-24AEE655A1F1}" srcOrd="0" destOrd="0" presId="urn:microsoft.com/office/officeart/2005/8/layout/hList7"/>
    <dgm:cxn modelId="{98A57DF8-500D-4B6A-8FE6-5CCD51715088}" srcId="{EAEFF545-B9B6-4CF7-AF1E-4AD2CFC7F9E9}" destId="{0B93C5D7-0610-4535-A0C0-EA9C6BA81EF5}" srcOrd="2" destOrd="0" parTransId="{CCA89245-0241-4BF8-AA75-304E5C0D3670}" sibTransId="{63C336DF-5493-40D5-A722-F81DC66704C6}"/>
    <dgm:cxn modelId="{6D2023FD-B160-4D31-BC1E-DFF47AE4A1DA}" type="presOf" srcId="{5E85B4C7-F340-43F6-AB81-10262ABE4D09}" destId="{9F0041A3-A06F-4F3C-9634-F313AE24E503}" srcOrd="0" destOrd="0" presId="urn:microsoft.com/office/officeart/2005/8/layout/hList7"/>
    <dgm:cxn modelId="{43433883-EC6B-468D-AD04-CCD40BA02DA3}" type="presParOf" srcId="{33AC8B78-0A2F-4834-ABAD-49873F78A09C}" destId="{FCE50DC2-25C7-4677-9E8A-1081664A4547}" srcOrd="0" destOrd="0" presId="urn:microsoft.com/office/officeart/2005/8/layout/hList7"/>
    <dgm:cxn modelId="{00E959B5-21A4-41A6-8992-9B4EC51D157B}" type="presParOf" srcId="{33AC8B78-0A2F-4834-ABAD-49873F78A09C}" destId="{85736146-72D4-4050-A82E-363140175708}" srcOrd="1" destOrd="0" presId="urn:microsoft.com/office/officeart/2005/8/layout/hList7"/>
    <dgm:cxn modelId="{397DC3BA-647C-4903-8F67-48E8430C61C2}" type="presParOf" srcId="{85736146-72D4-4050-A82E-363140175708}" destId="{3A08A534-11A8-4427-85F2-74220A349C0C}" srcOrd="0" destOrd="0" presId="urn:microsoft.com/office/officeart/2005/8/layout/hList7"/>
    <dgm:cxn modelId="{84500586-3F69-44ED-97D6-7315961FCBA4}" type="presParOf" srcId="{3A08A534-11A8-4427-85F2-74220A349C0C}" destId="{5AE50F1A-953A-4921-8418-24AEE655A1F1}" srcOrd="0" destOrd="0" presId="urn:microsoft.com/office/officeart/2005/8/layout/hList7"/>
    <dgm:cxn modelId="{856FC930-808C-4506-832E-9CF752FD0CFF}" type="presParOf" srcId="{3A08A534-11A8-4427-85F2-74220A349C0C}" destId="{239D415F-AFD3-4DAA-82C5-7B2F7723D5BC}" srcOrd="1" destOrd="0" presId="urn:microsoft.com/office/officeart/2005/8/layout/hList7"/>
    <dgm:cxn modelId="{69972E5B-1651-4659-994C-B6F4C526B414}" type="presParOf" srcId="{3A08A534-11A8-4427-85F2-74220A349C0C}" destId="{1684C66E-34CC-4A46-9268-00E81E344EA9}" srcOrd="2" destOrd="0" presId="urn:microsoft.com/office/officeart/2005/8/layout/hList7"/>
    <dgm:cxn modelId="{C560CACB-9AF4-4993-8F70-8B0B401B4E55}" type="presParOf" srcId="{3A08A534-11A8-4427-85F2-74220A349C0C}" destId="{7872BB48-C768-4AE1-B065-2130720ABA7F}" srcOrd="3" destOrd="0" presId="urn:microsoft.com/office/officeart/2005/8/layout/hList7"/>
    <dgm:cxn modelId="{CE04B496-5C1A-4F35-BC30-B66FC1D95641}" type="presParOf" srcId="{85736146-72D4-4050-A82E-363140175708}" destId="{7397CDEB-1DF4-490C-97DA-39ED8014769A}" srcOrd="1" destOrd="0" presId="urn:microsoft.com/office/officeart/2005/8/layout/hList7"/>
    <dgm:cxn modelId="{066AB7BB-FC66-4D46-ACC2-D8F484B4F067}" type="presParOf" srcId="{85736146-72D4-4050-A82E-363140175708}" destId="{E802DEC8-940D-4178-A8A3-8EDD37F5BACE}" srcOrd="2" destOrd="0" presId="urn:microsoft.com/office/officeart/2005/8/layout/hList7"/>
    <dgm:cxn modelId="{55C0371D-6307-4B09-97B2-C30B2D252319}" type="presParOf" srcId="{E802DEC8-940D-4178-A8A3-8EDD37F5BACE}" destId="{07BB4685-1316-4750-8AB9-95D382D9648E}" srcOrd="0" destOrd="0" presId="urn:microsoft.com/office/officeart/2005/8/layout/hList7"/>
    <dgm:cxn modelId="{20CD4D48-056A-4FD7-921B-ADD1BE2B02B1}" type="presParOf" srcId="{E802DEC8-940D-4178-A8A3-8EDD37F5BACE}" destId="{270A8902-9128-4FFA-98E3-818C9687DFC6}" srcOrd="1" destOrd="0" presId="urn:microsoft.com/office/officeart/2005/8/layout/hList7"/>
    <dgm:cxn modelId="{4EDDEBF9-00FF-4ED3-A9C2-7545B274F06C}" type="presParOf" srcId="{E802DEC8-940D-4178-A8A3-8EDD37F5BACE}" destId="{93132A05-37D1-47F8-8B4E-EC2C4C680B04}" srcOrd="2" destOrd="0" presId="urn:microsoft.com/office/officeart/2005/8/layout/hList7"/>
    <dgm:cxn modelId="{E299CC43-0D1D-4695-BC80-B90A2F3C26B3}" type="presParOf" srcId="{E802DEC8-940D-4178-A8A3-8EDD37F5BACE}" destId="{8391F40A-3AD9-4429-BF52-891C32671F48}" srcOrd="3" destOrd="0" presId="urn:microsoft.com/office/officeart/2005/8/layout/hList7"/>
    <dgm:cxn modelId="{2BB807F3-A6B9-44D3-B289-BD4F566CD497}" type="presParOf" srcId="{85736146-72D4-4050-A82E-363140175708}" destId="{9F0041A3-A06F-4F3C-9634-F313AE24E503}" srcOrd="3" destOrd="0" presId="urn:microsoft.com/office/officeart/2005/8/layout/hList7"/>
    <dgm:cxn modelId="{B0C78C0D-AD7C-4681-9C19-1FF7F5E45228}" type="presParOf" srcId="{85736146-72D4-4050-A82E-363140175708}" destId="{2CCD6939-D2E7-4586-A49A-142AF27A5880}" srcOrd="4" destOrd="0" presId="urn:microsoft.com/office/officeart/2005/8/layout/hList7"/>
    <dgm:cxn modelId="{3D6C7B46-9767-47BA-B43E-F310D007B99C}" type="presParOf" srcId="{2CCD6939-D2E7-4586-A49A-142AF27A5880}" destId="{B276F7C2-FE53-41F7-99B9-52E3D520A4A4}" srcOrd="0" destOrd="0" presId="urn:microsoft.com/office/officeart/2005/8/layout/hList7"/>
    <dgm:cxn modelId="{DC16543E-43AB-4FAA-88A7-9F03623B329F}" type="presParOf" srcId="{2CCD6939-D2E7-4586-A49A-142AF27A5880}" destId="{4632F647-69FE-4798-BC2F-186BCEA1CC68}" srcOrd="1" destOrd="0" presId="urn:microsoft.com/office/officeart/2005/8/layout/hList7"/>
    <dgm:cxn modelId="{285BF1B4-381D-4C94-B4DE-326DAD53C679}" type="presParOf" srcId="{2CCD6939-D2E7-4586-A49A-142AF27A5880}" destId="{C220BB21-75CD-4096-A9D6-2FEFB2AE7B92}" srcOrd="2" destOrd="0" presId="urn:microsoft.com/office/officeart/2005/8/layout/hList7"/>
    <dgm:cxn modelId="{B0ACF858-7205-4322-B71B-464502A2AFB5}" type="presParOf" srcId="{2CCD6939-D2E7-4586-A49A-142AF27A5880}" destId="{4F4989C0-1921-4CB3-A138-2E8A8DD12A2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EFF545-B9B6-4CF7-AF1E-4AD2CFC7F9E9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0E1390-4D91-44AD-8196-761B6CEAC144}">
      <dgm:prSet phldrT="[Text]"/>
      <dgm:spPr/>
      <dgm:t>
        <a:bodyPr/>
        <a:lstStyle/>
        <a:p>
          <a:pPr>
            <a:buClrTx/>
            <a:buSzTx/>
          </a:pPr>
          <a:r>
            <a:rPr lang="en-US" altLang="en-US" b="1" dirty="0">
              <a:latin typeface="Times New Roman"/>
              <a:ea typeface="Times New Roman"/>
              <a:cs typeface="Times New Roman"/>
            </a:rPr>
            <a:t>Industry Optimization</a:t>
          </a:r>
          <a:endParaRPr lang="en-US" dirty="0"/>
        </a:p>
      </dgm:t>
    </dgm:pt>
    <dgm:pt modelId="{87A423F0-FAC9-4060-AA6A-AB4921F648F4}" type="parTrans" cxnId="{39FFE211-3B10-4258-80EA-692E5EBECBD3}">
      <dgm:prSet/>
      <dgm:spPr/>
      <dgm:t>
        <a:bodyPr/>
        <a:lstStyle/>
        <a:p>
          <a:endParaRPr lang="en-US"/>
        </a:p>
      </dgm:t>
    </dgm:pt>
    <dgm:pt modelId="{8989832E-A6F8-4A34-8A5F-60B676F8EDF5}" type="sibTrans" cxnId="{39FFE211-3B10-4258-80EA-692E5EBECBD3}">
      <dgm:prSet/>
      <dgm:spPr/>
      <dgm:t>
        <a:bodyPr/>
        <a:lstStyle/>
        <a:p>
          <a:endParaRPr lang="en-US"/>
        </a:p>
      </dgm:t>
    </dgm:pt>
    <dgm:pt modelId="{ACDB9BE5-A684-4286-A546-809DEFC6B6F3}">
      <dgm:prSet phldrT="[Text]"/>
      <dgm:spPr/>
      <dgm:t>
        <a:bodyPr/>
        <a:lstStyle/>
        <a:p>
          <a:pPr>
            <a:buClrTx/>
            <a:buSzTx/>
          </a:pPr>
          <a:r>
            <a:rPr lang="en-US" altLang="en-US" b="1" dirty="0">
              <a:latin typeface="Times New Roman"/>
              <a:ea typeface="Times New Roman"/>
              <a:cs typeface="Times New Roman"/>
            </a:rPr>
            <a:t>Growth &amp; Innovation</a:t>
          </a:r>
          <a:endParaRPr lang="en-US" dirty="0"/>
        </a:p>
      </dgm:t>
    </dgm:pt>
    <dgm:pt modelId="{CC3EB06D-6F2F-4733-8076-381B0470E64B}" type="parTrans" cxnId="{3844AA00-09F9-4DA5-BE44-4451DE6548DA}">
      <dgm:prSet/>
      <dgm:spPr/>
      <dgm:t>
        <a:bodyPr/>
        <a:lstStyle/>
        <a:p>
          <a:endParaRPr lang="en-US"/>
        </a:p>
      </dgm:t>
    </dgm:pt>
    <dgm:pt modelId="{5E85B4C7-F340-43F6-AB81-10262ABE4D09}" type="sibTrans" cxnId="{3844AA00-09F9-4DA5-BE44-4451DE6548DA}">
      <dgm:prSet/>
      <dgm:spPr/>
      <dgm:t>
        <a:bodyPr/>
        <a:lstStyle/>
        <a:p>
          <a:endParaRPr lang="en-US"/>
        </a:p>
      </dgm:t>
    </dgm:pt>
    <dgm:pt modelId="{0B93C5D7-0610-4535-A0C0-EA9C6BA81EF5}">
      <dgm:prSet phldrT="[Text]"/>
      <dgm:spPr/>
      <dgm:t>
        <a:bodyPr/>
        <a:lstStyle/>
        <a:p>
          <a:pPr>
            <a:buClrTx/>
            <a:buSzTx/>
          </a:pPr>
          <a:r>
            <a:rPr lang="en-US" altLang="en-US" b="1" dirty="0">
              <a:latin typeface="Times New Roman"/>
              <a:ea typeface="Times New Roman"/>
              <a:cs typeface="Times New Roman"/>
            </a:rPr>
            <a:t>Stronger Partnerships</a:t>
          </a:r>
          <a:endParaRPr lang="en-US" dirty="0"/>
        </a:p>
      </dgm:t>
    </dgm:pt>
    <dgm:pt modelId="{CCA89245-0241-4BF8-AA75-304E5C0D3670}" type="parTrans" cxnId="{98A57DF8-500D-4B6A-8FE6-5CCD51715088}">
      <dgm:prSet/>
      <dgm:spPr/>
      <dgm:t>
        <a:bodyPr/>
        <a:lstStyle/>
        <a:p>
          <a:endParaRPr lang="en-US"/>
        </a:p>
      </dgm:t>
    </dgm:pt>
    <dgm:pt modelId="{63C336DF-5493-40D5-A722-F81DC66704C6}" type="sibTrans" cxnId="{98A57DF8-500D-4B6A-8FE6-5CCD51715088}">
      <dgm:prSet/>
      <dgm:spPr/>
      <dgm:t>
        <a:bodyPr/>
        <a:lstStyle/>
        <a:p>
          <a:endParaRPr lang="en-US"/>
        </a:p>
      </dgm:t>
    </dgm:pt>
    <dgm:pt modelId="{33AC8B78-0A2F-4834-ABAD-49873F78A09C}" type="pres">
      <dgm:prSet presAssocID="{EAEFF545-B9B6-4CF7-AF1E-4AD2CFC7F9E9}" presName="Name0" presStyleCnt="0">
        <dgm:presLayoutVars>
          <dgm:dir/>
          <dgm:resizeHandles val="exact"/>
        </dgm:presLayoutVars>
      </dgm:prSet>
      <dgm:spPr/>
    </dgm:pt>
    <dgm:pt modelId="{FCE50DC2-25C7-4677-9E8A-1081664A4547}" type="pres">
      <dgm:prSet presAssocID="{EAEFF545-B9B6-4CF7-AF1E-4AD2CFC7F9E9}" presName="fgShape" presStyleLbl="fgShp" presStyleIdx="0" presStyleCnt="1"/>
      <dgm:spPr/>
    </dgm:pt>
    <dgm:pt modelId="{85736146-72D4-4050-A82E-363140175708}" type="pres">
      <dgm:prSet presAssocID="{EAEFF545-B9B6-4CF7-AF1E-4AD2CFC7F9E9}" presName="linComp" presStyleCnt="0"/>
      <dgm:spPr/>
    </dgm:pt>
    <dgm:pt modelId="{3A08A534-11A8-4427-85F2-74220A349C0C}" type="pres">
      <dgm:prSet presAssocID="{730E1390-4D91-44AD-8196-761B6CEAC144}" presName="compNode" presStyleCnt="0"/>
      <dgm:spPr/>
    </dgm:pt>
    <dgm:pt modelId="{5AE50F1A-953A-4921-8418-24AEE655A1F1}" type="pres">
      <dgm:prSet presAssocID="{730E1390-4D91-44AD-8196-761B6CEAC144}" presName="bkgdShape" presStyleLbl="node1" presStyleIdx="0" presStyleCnt="3"/>
      <dgm:spPr/>
    </dgm:pt>
    <dgm:pt modelId="{239D415F-AFD3-4DAA-82C5-7B2F7723D5BC}" type="pres">
      <dgm:prSet presAssocID="{730E1390-4D91-44AD-8196-761B6CEAC144}" presName="nodeTx" presStyleLbl="node1" presStyleIdx="0" presStyleCnt="3">
        <dgm:presLayoutVars>
          <dgm:bulletEnabled val="1"/>
        </dgm:presLayoutVars>
      </dgm:prSet>
      <dgm:spPr/>
    </dgm:pt>
    <dgm:pt modelId="{1684C66E-34CC-4A46-9268-00E81E344EA9}" type="pres">
      <dgm:prSet presAssocID="{730E1390-4D91-44AD-8196-761B6CEAC144}" presName="invisiNode" presStyleLbl="node1" presStyleIdx="0" presStyleCnt="3"/>
      <dgm:spPr/>
    </dgm:pt>
    <dgm:pt modelId="{7872BB48-C768-4AE1-B065-2130720ABA7F}" type="pres">
      <dgm:prSet presAssocID="{730E1390-4D91-44AD-8196-761B6CEAC144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 with solid fill"/>
        </a:ext>
      </dgm:extLst>
    </dgm:pt>
    <dgm:pt modelId="{7397CDEB-1DF4-490C-97DA-39ED8014769A}" type="pres">
      <dgm:prSet presAssocID="{8989832E-A6F8-4A34-8A5F-60B676F8EDF5}" presName="sibTrans" presStyleLbl="sibTrans2D1" presStyleIdx="0" presStyleCnt="0"/>
      <dgm:spPr/>
    </dgm:pt>
    <dgm:pt modelId="{E802DEC8-940D-4178-A8A3-8EDD37F5BACE}" type="pres">
      <dgm:prSet presAssocID="{ACDB9BE5-A684-4286-A546-809DEFC6B6F3}" presName="compNode" presStyleCnt="0"/>
      <dgm:spPr/>
    </dgm:pt>
    <dgm:pt modelId="{07BB4685-1316-4750-8AB9-95D382D9648E}" type="pres">
      <dgm:prSet presAssocID="{ACDB9BE5-A684-4286-A546-809DEFC6B6F3}" presName="bkgdShape" presStyleLbl="node1" presStyleIdx="1" presStyleCnt="3"/>
      <dgm:spPr/>
    </dgm:pt>
    <dgm:pt modelId="{270A8902-9128-4FFA-98E3-818C9687DFC6}" type="pres">
      <dgm:prSet presAssocID="{ACDB9BE5-A684-4286-A546-809DEFC6B6F3}" presName="nodeTx" presStyleLbl="node1" presStyleIdx="1" presStyleCnt="3">
        <dgm:presLayoutVars>
          <dgm:bulletEnabled val="1"/>
        </dgm:presLayoutVars>
      </dgm:prSet>
      <dgm:spPr/>
    </dgm:pt>
    <dgm:pt modelId="{93132A05-37D1-47F8-8B4E-EC2C4C680B04}" type="pres">
      <dgm:prSet presAssocID="{ACDB9BE5-A684-4286-A546-809DEFC6B6F3}" presName="invisiNode" presStyleLbl="node1" presStyleIdx="1" presStyleCnt="3"/>
      <dgm:spPr/>
    </dgm:pt>
    <dgm:pt modelId="{8391F40A-3AD9-4429-BF52-891C32671F48}" type="pres">
      <dgm:prSet presAssocID="{ACDB9BE5-A684-4286-A546-809DEFC6B6F3}" presName="imagNode" presStyleLbl="fgImgPlace1" presStyleIdx="1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9F0041A3-A06F-4F3C-9634-F313AE24E503}" type="pres">
      <dgm:prSet presAssocID="{5E85B4C7-F340-43F6-AB81-10262ABE4D09}" presName="sibTrans" presStyleLbl="sibTrans2D1" presStyleIdx="0" presStyleCnt="0"/>
      <dgm:spPr/>
    </dgm:pt>
    <dgm:pt modelId="{2CCD6939-D2E7-4586-A49A-142AF27A5880}" type="pres">
      <dgm:prSet presAssocID="{0B93C5D7-0610-4535-A0C0-EA9C6BA81EF5}" presName="compNode" presStyleCnt="0"/>
      <dgm:spPr/>
    </dgm:pt>
    <dgm:pt modelId="{B276F7C2-FE53-41F7-99B9-52E3D520A4A4}" type="pres">
      <dgm:prSet presAssocID="{0B93C5D7-0610-4535-A0C0-EA9C6BA81EF5}" presName="bkgdShape" presStyleLbl="node1" presStyleIdx="2" presStyleCnt="3"/>
      <dgm:spPr/>
    </dgm:pt>
    <dgm:pt modelId="{4632F647-69FE-4798-BC2F-186BCEA1CC68}" type="pres">
      <dgm:prSet presAssocID="{0B93C5D7-0610-4535-A0C0-EA9C6BA81EF5}" presName="nodeTx" presStyleLbl="node1" presStyleIdx="2" presStyleCnt="3">
        <dgm:presLayoutVars>
          <dgm:bulletEnabled val="1"/>
        </dgm:presLayoutVars>
      </dgm:prSet>
      <dgm:spPr/>
    </dgm:pt>
    <dgm:pt modelId="{C220BB21-75CD-4096-A9D6-2FEFB2AE7B92}" type="pres">
      <dgm:prSet presAssocID="{0B93C5D7-0610-4535-A0C0-EA9C6BA81EF5}" presName="invisiNode" presStyleLbl="node1" presStyleIdx="2" presStyleCnt="3"/>
      <dgm:spPr/>
    </dgm:pt>
    <dgm:pt modelId="{4F4989C0-1921-4CB3-A138-2E8A8DD12A2E}" type="pres">
      <dgm:prSet presAssocID="{0B93C5D7-0610-4535-A0C0-EA9C6BA81EF5}" presName="imagNode" presStyleLbl="fgImgPlace1" presStyleIdx="2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</dgm:ptLst>
  <dgm:cxnLst>
    <dgm:cxn modelId="{3844AA00-09F9-4DA5-BE44-4451DE6548DA}" srcId="{EAEFF545-B9B6-4CF7-AF1E-4AD2CFC7F9E9}" destId="{ACDB9BE5-A684-4286-A546-809DEFC6B6F3}" srcOrd="1" destOrd="0" parTransId="{CC3EB06D-6F2F-4733-8076-381B0470E64B}" sibTransId="{5E85B4C7-F340-43F6-AB81-10262ABE4D09}"/>
    <dgm:cxn modelId="{39FFE211-3B10-4258-80EA-692E5EBECBD3}" srcId="{EAEFF545-B9B6-4CF7-AF1E-4AD2CFC7F9E9}" destId="{730E1390-4D91-44AD-8196-761B6CEAC144}" srcOrd="0" destOrd="0" parTransId="{87A423F0-FAC9-4060-AA6A-AB4921F648F4}" sibTransId="{8989832E-A6F8-4A34-8A5F-60B676F8EDF5}"/>
    <dgm:cxn modelId="{C84F7A18-B440-4F84-90F8-BA54CFF66B4F}" type="presOf" srcId="{ACDB9BE5-A684-4286-A546-809DEFC6B6F3}" destId="{270A8902-9128-4FFA-98E3-818C9687DFC6}" srcOrd="1" destOrd="0" presId="urn:microsoft.com/office/officeart/2005/8/layout/hList7"/>
    <dgm:cxn modelId="{DADD9226-42D1-4D5A-98E2-DC8BE0E13EA5}" type="presOf" srcId="{0B93C5D7-0610-4535-A0C0-EA9C6BA81EF5}" destId="{B276F7C2-FE53-41F7-99B9-52E3D520A4A4}" srcOrd="0" destOrd="0" presId="urn:microsoft.com/office/officeart/2005/8/layout/hList7"/>
    <dgm:cxn modelId="{57CBFA5C-0D8F-4C78-A3C9-9A997E76DAAA}" type="presOf" srcId="{EAEFF545-B9B6-4CF7-AF1E-4AD2CFC7F9E9}" destId="{33AC8B78-0A2F-4834-ABAD-49873F78A09C}" srcOrd="0" destOrd="0" presId="urn:microsoft.com/office/officeart/2005/8/layout/hList7"/>
    <dgm:cxn modelId="{4E804249-C85A-47FA-81E4-1CF43137A8CA}" type="presOf" srcId="{8989832E-A6F8-4A34-8A5F-60B676F8EDF5}" destId="{7397CDEB-1DF4-490C-97DA-39ED8014769A}" srcOrd="0" destOrd="0" presId="urn:microsoft.com/office/officeart/2005/8/layout/hList7"/>
    <dgm:cxn modelId="{622EF28E-2A9F-44E9-AC0D-14BE32F5A4B9}" type="presOf" srcId="{730E1390-4D91-44AD-8196-761B6CEAC144}" destId="{239D415F-AFD3-4DAA-82C5-7B2F7723D5BC}" srcOrd="1" destOrd="0" presId="urn:microsoft.com/office/officeart/2005/8/layout/hList7"/>
    <dgm:cxn modelId="{90E67FB3-6188-46FF-97DA-3D12640B8855}" type="presOf" srcId="{ACDB9BE5-A684-4286-A546-809DEFC6B6F3}" destId="{07BB4685-1316-4750-8AB9-95D382D9648E}" srcOrd="0" destOrd="0" presId="urn:microsoft.com/office/officeart/2005/8/layout/hList7"/>
    <dgm:cxn modelId="{2CA067CB-A9CD-4FA3-9BF2-73B113845A55}" type="presOf" srcId="{0B93C5D7-0610-4535-A0C0-EA9C6BA81EF5}" destId="{4632F647-69FE-4798-BC2F-186BCEA1CC68}" srcOrd="1" destOrd="0" presId="urn:microsoft.com/office/officeart/2005/8/layout/hList7"/>
    <dgm:cxn modelId="{76BE6AD4-61BA-4F88-A2FE-0CFC6EF8C14B}" type="presOf" srcId="{730E1390-4D91-44AD-8196-761B6CEAC144}" destId="{5AE50F1A-953A-4921-8418-24AEE655A1F1}" srcOrd="0" destOrd="0" presId="urn:microsoft.com/office/officeart/2005/8/layout/hList7"/>
    <dgm:cxn modelId="{98A57DF8-500D-4B6A-8FE6-5CCD51715088}" srcId="{EAEFF545-B9B6-4CF7-AF1E-4AD2CFC7F9E9}" destId="{0B93C5D7-0610-4535-A0C0-EA9C6BA81EF5}" srcOrd="2" destOrd="0" parTransId="{CCA89245-0241-4BF8-AA75-304E5C0D3670}" sibTransId="{63C336DF-5493-40D5-A722-F81DC66704C6}"/>
    <dgm:cxn modelId="{6D2023FD-B160-4D31-BC1E-DFF47AE4A1DA}" type="presOf" srcId="{5E85B4C7-F340-43F6-AB81-10262ABE4D09}" destId="{9F0041A3-A06F-4F3C-9634-F313AE24E503}" srcOrd="0" destOrd="0" presId="urn:microsoft.com/office/officeart/2005/8/layout/hList7"/>
    <dgm:cxn modelId="{43433883-EC6B-468D-AD04-CCD40BA02DA3}" type="presParOf" srcId="{33AC8B78-0A2F-4834-ABAD-49873F78A09C}" destId="{FCE50DC2-25C7-4677-9E8A-1081664A4547}" srcOrd="0" destOrd="0" presId="urn:microsoft.com/office/officeart/2005/8/layout/hList7"/>
    <dgm:cxn modelId="{00E959B5-21A4-41A6-8992-9B4EC51D157B}" type="presParOf" srcId="{33AC8B78-0A2F-4834-ABAD-49873F78A09C}" destId="{85736146-72D4-4050-A82E-363140175708}" srcOrd="1" destOrd="0" presId="urn:microsoft.com/office/officeart/2005/8/layout/hList7"/>
    <dgm:cxn modelId="{397DC3BA-647C-4903-8F67-48E8430C61C2}" type="presParOf" srcId="{85736146-72D4-4050-A82E-363140175708}" destId="{3A08A534-11A8-4427-85F2-74220A349C0C}" srcOrd="0" destOrd="0" presId="urn:microsoft.com/office/officeart/2005/8/layout/hList7"/>
    <dgm:cxn modelId="{84500586-3F69-44ED-97D6-7315961FCBA4}" type="presParOf" srcId="{3A08A534-11A8-4427-85F2-74220A349C0C}" destId="{5AE50F1A-953A-4921-8418-24AEE655A1F1}" srcOrd="0" destOrd="0" presId="urn:microsoft.com/office/officeart/2005/8/layout/hList7"/>
    <dgm:cxn modelId="{856FC930-808C-4506-832E-9CF752FD0CFF}" type="presParOf" srcId="{3A08A534-11A8-4427-85F2-74220A349C0C}" destId="{239D415F-AFD3-4DAA-82C5-7B2F7723D5BC}" srcOrd="1" destOrd="0" presId="urn:microsoft.com/office/officeart/2005/8/layout/hList7"/>
    <dgm:cxn modelId="{69972E5B-1651-4659-994C-B6F4C526B414}" type="presParOf" srcId="{3A08A534-11A8-4427-85F2-74220A349C0C}" destId="{1684C66E-34CC-4A46-9268-00E81E344EA9}" srcOrd="2" destOrd="0" presId="urn:microsoft.com/office/officeart/2005/8/layout/hList7"/>
    <dgm:cxn modelId="{C560CACB-9AF4-4993-8F70-8B0B401B4E55}" type="presParOf" srcId="{3A08A534-11A8-4427-85F2-74220A349C0C}" destId="{7872BB48-C768-4AE1-B065-2130720ABA7F}" srcOrd="3" destOrd="0" presId="urn:microsoft.com/office/officeart/2005/8/layout/hList7"/>
    <dgm:cxn modelId="{CE04B496-5C1A-4F35-BC30-B66FC1D95641}" type="presParOf" srcId="{85736146-72D4-4050-A82E-363140175708}" destId="{7397CDEB-1DF4-490C-97DA-39ED8014769A}" srcOrd="1" destOrd="0" presId="urn:microsoft.com/office/officeart/2005/8/layout/hList7"/>
    <dgm:cxn modelId="{066AB7BB-FC66-4D46-ACC2-D8F484B4F067}" type="presParOf" srcId="{85736146-72D4-4050-A82E-363140175708}" destId="{E802DEC8-940D-4178-A8A3-8EDD37F5BACE}" srcOrd="2" destOrd="0" presId="urn:microsoft.com/office/officeart/2005/8/layout/hList7"/>
    <dgm:cxn modelId="{55C0371D-6307-4B09-97B2-C30B2D252319}" type="presParOf" srcId="{E802DEC8-940D-4178-A8A3-8EDD37F5BACE}" destId="{07BB4685-1316-4750-8AB9-95D382D9648E}" srcOrd="0" destOrd="0" presId="urn:microsoft.com/office/officeart/2005/8/layout/hList7"/>
    <dgm:cxn modelId="{20CD4D48-056A-4FD7-921B-ADD1BE2B02B1}" type="presParOf" srcId="{E802DEC8-940D-4178-A8A3-8EDD37F5BACE}" destId="{270A8902-9128-4FFA-98E3-818C9687DFC6}" srcOrd="1" destOrd="0" presId="urn:microsoft.com/office/officeart/2005/8/layout/hList7"/>
    <dgm:cxn modelId="{4EDDEBF9-00FF-4ED3-A9C2-7545B274F06C}" type="presParOf" srcId="{E802DEC8-940D-4178-A8A3-8EDD37F5BACE}" destId="{93132A05-37D1-47F8-8B4E-EC2C4C680B04}" srcOrd="2" destOrd="0" presId="urn:microsoft.com/office/officeart/2005/8/layout/hList7"/>
    <dgm:cxn modelId="{E299CC43-0D1D-4695-BC80-B90A2F3C26B3}" type="presParOf" srcId="{E802DEC8-940D-4178-A8A3-8EDD37F5BACE}" destId="{8391F40A-3AD9-4429-BF52-891C32671F48}" srcOrd="3" destOrd="0" presId="urn:microsoft.com/office/officeart/2005/8/layout/hList7"/>
    <dgm:cxn modelId="{2BB807F3-A6B9-44D3-B289-BD4F566CD497}" type="presParOf" srcId="{85736146-72D4-4050-A82E-363140175708}" destId="{9F0041A3-A06F-4F3C-9634-F313AE24E503}" srcOrd="3" destOrd="0" presId="urn:microsoft.com/office/officeart/2005/8/layout/hList7"/>
    <dgm:cxn modelId="{B0C78C0D-AD7C-4681-9C19-1FF7F5E45228}" type="presParOf" srcId="{85736146-72D4-4050-A82E-363140175708}" destId="{2CCD6939-D2E7-4586-A49A-142AF27A5880}" srcOrd="4" destOrd="0" presId="urn:microsoft.com/office/officeart/2005/8/layout/hList7"/>
    <dgm:cxn modelId="{3D6C7B46-9767-47BA-B43E-F310D007B99C}" type="presParOf" srcId="{2CCD6939-D2E7-4586-A49A-142AF27A5880}" destId="{B276F7C2-FE53-41F7-99B9-52E3D520A4A4}" srcOrd="0" destOrd="0" presId="urn:microsoft.com/office/officeart/2005/8/layout/hList7"/>
    <dgm:cxn modelId="{DC16543E-43AB-4FAA-88A7-9F03623B329F}" type="presParOf" srcId="{2CCD6939-D2E7-4586-A49A-142AF27A5880}" destId="{4632F647-69FE-4798-BC2F-186BCEA1CC68}" srcOrd="1" destOrd="0" presId="urn:microsoft.com/office/officeart/2005/8/layout/hList7"/>
    <dgm:cxn modelId="{285BF1B4-381D-4C94-B4DE-326DAD53C679}" type="presParOf" srcId="{2CCD6939-D2E7-4586-A49A-142AF27A5880}" destId="{C220BB21-75CD-4096-A9D6-2FEFB2AE7B92}" srcOrd="2" destOrd="0" presId="urn:microsoft.com/office/officeart/2005/8/layout/hList7"/>
    <dgm:cxn modelId="{B0ACF858-7205-4322-B71B-464502A2AFB5}" type="presParOf" srcId="{2CCD6939-D2E7-4586-A49A-142AF27A5880}" destId="{4F4989C0-1921-4CB3-A138-2E8A8DD12A2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57EC8-04E0-435F-A30C-83EEBC7EB1CD}">
      <dsp:nvSpPr>
        <dsp:cNvPr id="0" name=""/>
        <dsp:cNvSpPr/>
      </dsp:nvSpPr>
      <dsp:spPr>
        <a:xfrm>
          <a:off x="0" y="0"/>
          <a:ext cx="10856976" cy="6859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Fix Problems in the garment supply chain</a:t>
          </a:r>
        </a:p>
      </dsp:txBody>
      <dsp:txXfrm>
        <a:off x="2239991" y="0"/>
        <a:ext cx="8616984" cy="685965"/>
      </dsp:txXfrm>
    </dsp:sp>
    <dsp:sp modelId="{802AC4C3-C5DB-4222-B7B6-1D49611535F6}">
      <dsp:nvSpPr>
        <dsp:cNvPr id="0" name=""/>
        <dsp:cNvSpPr/>
      </dsp:nvSpPr>
      <dsp:spPr>
        <a:xfrm>
          <a:off x="68596" y="68596"/>
          <a:ext cx="2171395" cy="54877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48000" b="-148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83854-0B7C-47F7-BA67-3536BA9C5310}">
      <dsp:nvSpPr>
        <dsp:cNvPr id="0" name=""/>
        <dsp:cNvSpPr/>
      </dsp:nvSpPr>
      <dsp:spPr>
        <a:xfrm>
          <a:off x="0" y="754561"/>
          <a:ext cx="10856976" cy="6859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 Provide simple tools to manage business better</a:t>
          </a:r>
        </a:p>
      </dsp:txBody>
      <dsp:txXfrm>
        <a:off x="2239991" y="754561"/>
        <a:ext cx="8616984" cy="685965"/>
      </dsp:txXfrm>
    </dsp:sp>
    <dsp:sp modelId="{975E761B-9E4B-4ABF-987C-F2C4B47A9C93}">
      <dsp:nvSpPr>
        <dsp:cNvPr id="0" name=""/>
        <dsp:cNvSpPr/>
      </dsp:nvSpPr>
      <dsp:spPr>
        <a:xfrm>
          <a:off x="68596" y="823158"/>
          <a:ext cx="2171395" cy="54877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48000" b="-148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FB727-5E00-4C1C-BB13-719A1ED1A623}">
      <dsp:nvSpPr>
        <dsp:cNvPr id="0" name=""/>
        <dsp:cNvSpPr/>
      </dsp:nvSpPr>
      <dsp:spPr>
        <a:xfrm>
          <a:off x="0" y="1509123"/>
          <a:ext cx="10856976" cy="6859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3. Help small retailers grow and succeed</a:t>
          </a:r>
        </a:p>
      </dsp:txBody>
      <dsp:txXfrm>
        <a:off x="2239991" y="1509123"/>
        <a:ext cx="8616984" cy="685965"/>
      </dsp:txXfrm>
    </dsp:sp>
    <dsp:sp modelId="{A4F27347-A488-4D94-A7BA-3C136BC94BD6}">
      <dsp:nvSpPr>
        <dsp:cNvPr id="0" name=""/>
        <dsp:cNvSpPr/>
      </dsp:nvSpPr>
      <dsp:spPr>
        <a:xfrm>
          <a:off x="68596" y="1577719"/>
          <a:ext cx="2171395" cy="54877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48000" b="-148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2FB22-3D50-42E0-82DD-E2EEBDFC1B62}">
      <dsp:nvSpPr>
        <dsp:cNvPr id="0" name=""/>
        <dsp:cNvSpPr/>
      </dsp:nvSpPr>
      <dsp:spPr>
        <a:xfrm>
          <a:off x="0" y="2263684"/>
          <a:ext cx="10856976" cy="6859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2239991" y="2263684"/>
        <a:ext cx="8616984" cy="685965"/>
      </dsp:txXfrm>
    </dsp:sp>
    <dsp:sp modelId="{30B30013-6D28-453D-AEFD-66B39763054F}">
      <dsp:nvSpPr>
        <dsp:cNvPr id="0" name=""/>
        <dsp:cNvSpPr/>
      </dsp:nvSpPr>
      <dsp:spPr>
        <a:xfrm>
          <a:off x="68596" y="2332281"/>
          <a:ext cx="2171395" cy="54877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48000" b="-148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F35BE-8754-4EC4-87B2-F49F8DB4C8F0}">
      <dsp:nvSpPr>
        <dsp:cNvPr id="0" name=""/>
        <dsp:cNvSpPr/>
      </dsp:nvSpPr>
      <dsp:spPr>
        <a:xfrm rot="5400000">
          <a:off x="-177034" y="177645"/>
          <a:ext cx="1180228" cy="82616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-5400000">
        <a:off x="0" y="413691"/>
        <a:ext cx="826160" cy="354068"/>
      </dsp:txXfrm>
    </dsp:sp>
    <dsp:sp modelId="{C7578A1D-0FB9-441B-8C8E-B20D6B7BFF46}">
      <dsp:nvSpPr>
        <dsp:cNvPr id="0" name=""/>
        <dsp:cNvSpPr/>
      </dsp:nvSpPr>
      <dsp:spPr>
        <a:xfrm rot="5400000">
          <a:off x="4307881" y="-3481110"/>
          <a:ext cx="767148" cy="7730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No comprehensive wholesale-retail platform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No unified ecosystem </a:t>
          </a:r>
        </a:p>
      </dsp:txBody>
      <dsp:txXfrm rot="-5400000">
        <a:off x="826160" y="38060"/>
        <a:ext cx="7693142" cy="692250"/>
      </dsp:txXfrm>
    </dsp:sp>
    <dsp:sp modelId="{B34C8858-080F-4C35-920A-389C3AA42730}">
      <dsp:nvSpPr>
        <dsp:cNvPr id="0" name=""/>
        <dsp:cNvSpPr/>
      </dsp:nvSpPr>
      <dsp:spPr>
        <a:xfrm rot="5400000">
          <a:off x="-177034" y="1156470"/>
          <a:ext cx="1180228" cy="82616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-5400000">
        <a:off x="0" y="1392516"/>
        <a:ext cx="826160" cy="354068"/>
      </dsp:txXfrm>
    </dsp:sp>
    <dsp:sp modelId="{AC8766CD-C768-4279-A7A2-3BD6B047C175}">
      <dsp:nvSpPr>
        <dsp:cNvPr id="0" name=""/>
        <dsp:cNvSpPr/>
      </dsp:nvSpPr>
      <dsp:spPr>
        <a:xfrm rot="5400000">
          <a:off x="4302238" y="-2511429"/>
          <a:ext cx="767148" cy="7730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Lack of tools for retailers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Disconnected supply chain</a:t>
          </a:r>
        </a:p>
      </dsp:txBody>
      <dsp:txXfrm rot="-5400000">
        <a:off x="820517" y="1007741"/>
        <a:ext cx="7693142" cy="692250"/>
      </dsp:txXfrm>
    </dsp:sp>
    <dsp:sp modelId="{597A22A3-B0D2-4BD8-9982-7810CCCD98E9}">
      <dsp:nvSpPr>
        <dsp:cNvPr id="0" name=""/>
        <dsp:cNvSpPr/>
      </dsp:nvSpPr>
      <dsp:spPr>
        <a:xfrm rot="5400000">
          <a:off x="-177034" y="2135296"/>
          <a:ext cx="1180228" cy="82616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 rot="-5400000">
        <a:off x="0" y="2371342"/>
        <a:ext cx="826160" cy="354068"/>
      </dsp:txXfrm>
    </dsp:sp>
    <dsp:sp modelId="{3C705594-D751-43E4-A5A1-4977AA948042}">
      <dsp:nvSpPr>
        <dsp:cNvPr id="0" name=""/>
        <dsp:cNvSpPr/>
      </dsp:nvSpPr>
      <dsp:spPr>
        <a:xfrm rot="5400000">
          <a:off x="4302238" y="-1541748"/>
          <a:ext cx="767148" cy="7730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Limited E-commerce support for retailers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Poor communication features</a:t>
          </a:r>
        </a:p>
      </dsp:txBody>
      <dsp:txXfrm rot="-5400000">
        <a:off x="820517" y="1977422"/>
        <a:ext cx="7693142" cy="692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1D797-DA0E-4156-A06F-F7F5603405FB}">
      <dsp:nvSpPr>
        <dsp:cNvPr id="0" name=""/>
        <dsp:cNvSpPr/>
      </dsp:nvSpPr>
      <dsp:spPr>
        <a:xfrm>
          <a:off x="3435471" y="41416"/>
          <a:ext cx="6336793" cy="13148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 unified platform connecting cloth dealers, wholesales with retailers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Offers tools for POS, Garments product management.</a:t>
          </a:r>
        </a:p>
      </dsp:txBody>
      <dsp:txXfrm>
        <a:off x="3435471" y="205767"/>
        <a:ext cx="5843742" cy="986103"/>
      </dsp:txXfrm>
    </dsp:sp>
    <dsp:sp modelId="{B05C79BB-CB48-4F37-B4ED-4A2CAEB87FAB}">
      <dsp:nvSpPr>
        <dsp:cNvPr id="0" name=""/>
        <dsp:cNvSpPr/>
      </dsp:nvSpPr>
      <dsp:spPr>
        <a:xfrm>
          <a:off x="789057" y="968"/>
          <a:ext cx="2646413" cy="13957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is it?</a:t>
          </a:r>
        </a:p>
      </dsp:txBody>
      <dsp:txXfrm>
        <a:off x="857190" y="69101"/>
        <a:ext cx="2510147" cy="1259435"/>
      </dsp:txXfrm>
    </dsp:sp>
    <dsp:sp modelId="{37F6195C-A18F-4885-BD43-25F4BC26B0A2}">
      <dsp:nvSpPr>
        <dsp:cNvPr id="0" name=""/>
        <dsp:cNvSpPr/>
      </dsp:nvSpPr>
      <dsp:spPr>
        <a:xfrm>
          <a:off x="3450109" y="1531666"/>
          <a:ext cx="6336793" cy="152953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 create centralized system for streamlined communication &amp; operations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 bridge the gap between dealers &amp; retailers with collaborative ecosystem</a:t>
          </a:r>
        </a:p>
      </dsp:txBody>
      <dsp:txXfrm>
        <a:off x="3450109" y="1722858"/>
        <a:ext cx="5763217" cy="1147152"/>
      </dsp:txXfrm>
    </dsp:sp>
    <dsp:sp modelId="{633599A3-1379-4A66-BB7B-EFB86EB298D6}">
      <dsp:nvSpPr>
        <dsp:cNvPr id="0" name=""/>
        <dsp:cNvSpPr/>
      </dsp:nvSpPr>
      <dsp:spPr>
        <a:xfrm>
          <a:off x="801836" y="1624937"/>
          <a:ext cx="2620855" cy="13789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Why is it?</a:t>
          </a:r>
        </a:p>
      </dsp:txBody>
      <dsp:txXfrm>
        <a:off x="869149" y="1692250"/>
        <a:ext cx="2486229" cy="12442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E9D26-0C4A-435E-96C9-5A1056AE49A7}">
      <dsp:nvSpPr>
        <dsp:cNvPr id="0" name=""/>
        <dsp:cNvSpPr/>
      </dsp:nvSpPr>
      <dsp:spPr>
        <a:xfrm>
          <a:off x="0" y="208624"/>
          <a:ext cx="1042492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06560-6CCA-43A4-B4AC-253DE4032318}">
      <dsp:nvSpPr>
        <dsp:cNvPr id="0" name=""/>
        <dsp:cNvSpPr/>
      </dsp:nvSpPr>
      <dsp:spPr>
        <a:xfrm>
          <a:off x="521246" y="1984"/>
          <a:ext cx="729744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826" tIns="0" rIns="2758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E-commerce Website Builder for Retailers</a:t>
          </a:r>
          <a:endParaRPr lang="en-US" sz="1400" b="0" kern="1200" dirty="0"/>
        </a:p>
      </dsp:txBody>
      <dsp:txXfrm>
        <a:off x="541421" y="22159"/>
        <a:ext cx="7257096" cy="372930"/>
      </dsp:txXfrm>
    </dsp:sp>
    <dsp:sp modelId="{49EBFA69-CC94-4F36-8B79-6DD778A065B3}">
      <dsp:nvSpPr>
        <dsp:cNvPr id="0" name=""/>
        <dsp:cNvSpPr/>
      </dsp:nvSpPr>
      <dsp:spPr>
        <a:xfrm>
          <a:off x="0" y="843664"/>
          <a:ext cx="1042492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A2280-91BA-4082-B7D2-728621BC6B42}">
      <dsp:nvSpPr>
        <dsp:cNvPr id="0" name=""/>
        <dsp:cNvSpPr/>
      </dsp:nvSpPr>
      <dsp:spPr>
        <a:xfrm>
          <a:off x="521246" y="637024"/>
          <a:ext cx="729744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826" tIns="0" rIns="2758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Digital Payment &amp; Credit Management</a:t>
          </a:r>
        </a:p>
      </dsp:txBody>
      <dsp:txXfrm>
        <a:off x="541421" y="657199"/>
        <a:ext cx="7257096" cy="372930"/>
      </dsp:txXfrm>
    </dsp:sp>
    <dsp:sp modelId="{71CD50F5-2D81-4AAC-8876-39A3082F618F}">
      <dsp:nvSpPr>
        <dsp:cNvPr id="0" name=""/>
        <dsp:cNvSpPr/>
      </dsp:nvSpPr>
      <dsp:spPr>
        <a:xfrm>
          <a:off x="0" y="1478704"/>
          <a:ext cx="1042492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955AA-38B8-4829-A2D5-B35FFF54B4D0}">
      <dsp:nvSpPr>
        <dsp:cNvPr id="0" name=""/>
        <dsp:cNvSpPr/>
      </dsp:nvSpPr>
      <dsp:spPr>
        <a:xfrm>
          <a:off x="530388" y="1216122"/>
          <a:ext cx="729744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826" tIns="0" rIns="2758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Marketing &amp; Promotion Tools </a:t>
          </a:r>
          <a:endParaRPr lang="en-US" sz="1400" b="0" kern="1200" dirty="0"/>
        </a:p>
      </dsp:txBody>
      <dsp:txXfrm>
        <a:off x="550563" y="1236297"/>
        <a:ext cx="7257096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E9D26-0C4A-435E-96C9-5A1056AE49A7}">
      <dsp:nvSpPr>
        <dsp:cNvPr id="0" name=""/>
        <dsp:cNvSpPr/>
      </dsp:nvSpPr>
      <dsp:spPr>
        <a:xfrm>
          <a:off x="0" y="260299"/>
          <a:ext cx="1042492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06560-6CCA-43A4-B4AC-253DE4032318}">
      <dsp:nvSpPr>
        <dsp:cNvPr id="0" name=""/>
        <dsp:cNvSpPr/>
      </dsp:nvSpPr>
      <dsp:spPr>
        <a:xfrm>
          <a:off x="521246" y="53659"/>
          <a:ext cx="729744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826" tIns="0" rIns="2758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Advanced Analytics and Forecasting Tools</a:t>
          </a:r>
          <a:endParaRPr lang="en-US" sz="1400" b="0" kern="1200" dirty="0"/>
        </a:p>
      </dsp:txBody>
      <dsp:txXfrm>
        <a:off x="541421" y="73834"/>
        <a:ext cx="7257096" cy="372930"/>
      </dsp:txXfrm>
    </dsp:sp>
    <dsp:sp modelId="{49EBFA69-CC94-4F36-8B79-6DD778A065B3}">
      <dsp:nvSpPr>
        <dsp:cNvPr id="0" name=""/>
        <dsp:cNvSpPr/>
      </dsp:nvSpPr>
      <dsp:spPr>
        <a:xfrm>
          <a:off x="0" y="895340"/>
          <a:ext cx="1042492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A2280-91BA-4082-B7D2-728621BC6B42}">
      <dsp:nvSpPr>
        <dsp:cNvPr id="0" name=""/>
        <dsp:cNvSpPr/>
      </dsp:nvSpPr>
      <dsp:spPr>
        <a:xfrm>
          <a:off x="521246" y="688699"/>
          <a:ext cx="729744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826" tIns="0" rIns="2758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Mobile App Development</a:t>
          </a:r>
          <a:endParaRPr lang="en-US" sz="1400" b="0" kern="1200" dirty="0"/>
        </a:p>
      </dsp:txBody>
      <dsp:txXfrm>
        <a:off x="541421" y="708874"/>
        <a:ext cx="7257096" cy="372930"/>
      </dsp:txXfrm>
    </dsp:sp>
    <dsp:sp modelId="{71CD50F5-2D81-4AAC-8876-39A3082F618F}">
      <dsp:nvSpPr>
        <dsp:cNvPr id="0" name=""/>
        <dsp:cNvSpPr/>
      </dsp:nvSpPr>
      <dsp:spPr>
        <a:xfrm>
          <a:off x="0" y="1530380"/>
          <a:ext cx="1042492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955AA-38B8-4829-A2D5-B35FFF54B4D0}">
      <dsp:nvSpPr>
        <dsp:cNvPr id="0" name=""/>
        <dsp:cNvSpPr/>
      </dsp:nvSpPr>
      <dsp:spPr>
        <a:xfrm>
          <a:off x="530388" y="1267798"/>
          <a:ext cx="729744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826" tIns="0" rIns="2758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Integration with Financial Services</a:t>
          </a:r>
          <a:endParaRPr lang="en-US" sz="1400" b="0" kern="1200" dirty="0"/>
        </a:p>
      </dsp:txBody>
      <dsp:txXfrm>
        <a:off x="550563" y="1287973"/>
        <a:ext cx="7257096" cy="372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50F1A-953A-4921-8418-24AEE655A1F1}">
      <dsp:nvSpPr>
        <dsp:cNvPr id="0" name=""/>
        <dsp:cNvSpPr/>
      </dsp:nvSpPr>
      <dsp:spPr>
        <a:xfrm>
          <a:off x="1949" y="0"/>
          <a:ext cx="3033279" cy="1186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None/>
          </a:pPr>
          <a:r>
            <a:rPr lang="en-US" altLang="en-US" sz="1600" b="1" kern="1200" dirty="0">
              <a:latin typeface="Times New Roman"/>
              <a:ea typeface="Times New Roman"/>
              <a:cs typeface="Times New Roman"/>
            </a:rPr>
            <a:t>Seamless Connectivity</a:t>
          </a:r>
          <a:endParaRPr lang="en-US" sz="1600" kern="1200" dirty="0"/>
        </a:p>
      </dsp:txBody>
      <dsp:txXfrm>
        <a:off x="1949" y="474695"/>
        <a:ext cx="3033279" cy="474695"/>
      </dsp:txXfrm>
    </dsp:sp>
    <dsp:sp modelId="{7872BB48-C768-4AE1-B065-2130720ABA7F}">
      <dsp:nvSpPr>
        <dsp:cNvPr id="0" name=""/>
        <dsp:cNvSpPr/>
      </dsp:nvSpPr>
      <dsp:spPr>
        <a:xfrm>
          <a:off x="1320997" y="71204"/>
          <a:ext cx="395184" cy="3951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B4685-1316-4750-8AB9-95D382D9648E}">
      <dsp:nvSpPr>
        <dsp:cNvPr id="0" name=""/>
        <dsp:cNvSpPr/>
      </dsp:nvSpPr>
      <dsp:spPr>
        <a:xfrm>
          <a:off x="3126227" y="0"/>
          <a:ext cx="3033279" cy="1186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None/>
          </a:pPr>
          <a:r>
            <a:rPr lang="en-US" altLang="en-US" sz="1600" b="1" kern="1200" dirty="0">
              <a:latin typeface="Times New Roman"/>
              <a:ea typeface="Times New Roman"/>
              <a:cs typeface="Times New Roman"/>
            </a:rPr>
            <a:t>Efficient Operations</a:t>
          </a:r>
          <a:endParaRPr lang="en-US" sz="1600" kern="1200" dirty="0"/>
        </a:p>
      </dsp:txBody>
      <dsp:txXfrm>
        <a:off x="3126227" y="474695"/>
        <a:ext cx="3033279" cy="474695"/>
      </dsp:txXfrm>
    </dsp:sp>
    <dsp:sp modelId="{8391F40A-3AD9-4429-BF52-891C32671F48}">
      <dsp:nvSpPr>
        <dsp:cNvPr id="0" name=""/>
        <dsp:cNvSpPr/>
      </dsp:nvSpPr>
      <dsp:spPr>
        <a:xfrm>
          <a:off x="4445274" y="71204"/>
          <a:ext cx="395184" cy="39518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6F7C2-FE53-41F7-99B9-52E3D520A4A4}">
      <dsp:nvSpPr>
        <dsp:cNvPr id="0" name=""/>
        <dsp:cNvSpPr/>
      </dsp:nvSpPr>
      <dsp:spPr>
        <a:xfrm>
          <a:off x="6250505" y="0"/>
          <a:ext cx="3033279" cy="1186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None/>
          </a:pPr>
          <a:r>
            <a:rPr lang="en-US" altLang="en-US" sz="1600" b="1" kern="1200" dirty="0">
              <a:latin typeface="Times New Roman"/>
              <a:ea typeface="Times New Roman"/>
              <a:cs typeface="Times New Roman"/>
            </a:rPr>
            <a:t>Retailer Empowerment</a:t>
          </a:r>
          <a:endParaRPr lang="en-US" sz="1600" kern="1200" dirty="0"/>
        </a:p>
      </dsp:txBody>
      <dsp:txXfrm>
        <a:off x="6250505" y="474695"/>
        <a:ext cx="3033279" cy="474695"/>
      </dsp:txXfrm>
    </dsp:sp>
    <dsp:sp modelId="{4F4989C0-1921-4CB3-A138-2E8A8DD12A2E}">
      <dsp:nvSpPr>
        <dsp:cNvPr id="0" name=""/>
        <dsp:cNvSpPr/>
      </dsp:nvSpPr>
      <dsp:spPr>
        <a:xfrm>
          <a:off x="7569552" y="71204"/>
          <a:ext cx="395184" cy="39518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50DC2-25C7-4677-9E8A-1081664A4547}">
      <dsp:nvSpPr>
        <dsp:cNvPr id="0" name=""/>
        <dsp:cNvSpPr/>
      </dsp:nvSpPr>
      <dsp:spPr>
        <a:xfrm>
          <a:off x="371429" y="949391"/>
          <a:ext cx="8542875" cy="17801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50F1A-953A-4921-8418-24AEE655A1F1}">
      <dsp:nvSpPr>
        <dsp:cNvPr id="0" name=""/>
        <dsp:cNvSpPr/>
      </dsp:nvSpPr>
      <dsp:spPr>
        <a:xfrm>
          <a:off x="1949" y="0"/>
          <a:ext cx="3033279" cy="1186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None/>
          </a:pPr>
          <a:r>
            <a:rPr lang="en-US" altLang="en-US" sz="1600" b="1" kern="1200" dirty="0">
              <a:latin typeface="Times New Roman"/>
              <a:ea typeface="Times New Roman"/>
              <a:cs typeface="Times New Roman"/>
            </a:rPr>
            <a:t>Industry Optimization</a:t>
          </a:r>
          <a:endParaRPr lang="en-US" sz="1600" kern="1200" dirty="0"/>
        </a:p>
      </dsp:txBody>
      <dsp:txXfrm>
        <a:off x="1949" y="474695"/>
        <a:ext cx="3033279" cy="474695"/>
      </dsp:txXfrm>
    </dsp:sp>
    <dsp:sp modelId="{7872BB48-C768-4AE1-B065-2130720ABA7F}">
      <dsp:nvSpPr>
        <dsp:cNvPr id="0" name=""/>
        <dsp:cNvSpPr/>
      </dsp:nvSpPr>
      <dsp:spPr>
        <a:xfrm>
          <a:off x="1320997" y="71204"/>
          <a:ext cx="395184" cy="3951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B4685-1316-4750-8AB9-95D382D9648E}">
      <dsp:nvSpPr>
        <dsp:cNvPr id="0" name=""/>
        <dsp:cNvSpPr/>
      </dsp:nvSpPr>
      <dsp:spPr>
        <a:xfrm>
          <a:off x="3126227" y="0"/>
          <a:ext cx="3033279" cy="1186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None/>
          </a:pPr>
          <a:r>
            <a:rPr lang="en-US" altLang="en-US" sz="1600" b="1" kern="1200" dirty="0">
              <a:latin typeface="Times New Roman"/>
              <a:ea typeface="Times New Roman"/>
              <a:cs typeface="Times New Roman"/>
            </a:rPr>
            <a:t>Growth &amp; Innovation</a:t>
          </a:r>
          <a:endParaRPr lang="en-US" sz="1600" kern="1200" dirty="0"/>
        </a:p>
      </dsp:txBody>
      <dsp:txXfrm>
        <a:off x="3126227" y="474695"/>
        <a:ext cx="3033279" cy="474695"/>
      </dsp:txXfrm>
    </dsp:sp>
    <dsp:sp modelId="{8391F40A-3AD9-4429-BF52-891C32671F48}">
      <dsp:nvSpPr>
        <dsp:cNvPr id="0" name=""/>
        <dsp:cNvSpPr/>
      </dsp:nvSpPr>
      <dsp:spPr>
        <a:xfrm>
          <a:off x="4445274" y="71204"/>
          <a:ext cx="395184" cy="39518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6F7C2-FE53-41F7-99B9-52E3D520A4A4}">
      <dsp:nvSpPr>
        <dsp:cNvPr id="0" name=""/>
        <dsp:cNvSpPr/>
      </dsp:nvSpPr>
      <dsp:spPr>
        <a:xfrm>
          <a:off x="6250505" y="0"/>
          <a:ext cx="3033279" cy="1186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None/>
          </a:pPr>
          <a:r>
            <a:rPr lang="en-US" altLang="en-US" sz="1600" b="1" kern="1200" dirty="0">
              <a:latin typeface="Times New Roman"/>
              <a:ea typeface="Times New Roman"/>
              <a:cs typeface="Times New Roman"/>
            </a:rPr>
            <a:t>Stronger Partnerships</a:t>
          </a:r>
          <a:endParaRPr lang="en-US" sz="1600" kern="1200" dirty="0"/>
        </a:p>
      </dsp:txBody>
      <dsp:txXfrm>
        <a:off x="6250505" y="474695"/>
        <a:ext cx="3033279" cy="474695"/>
      </dsp:txXfrm>
    </dsp:sp>
    <dsp:sp modelId="{4F4989C0-1921-4CB3-A138-2E8A8DD12A2E}">
      <dsp:nvSpPr>
        <dsp:cNvPr id="0" name=""/>
        <dsp:cNvSpPr/>
      </dsp:nvSpPr>
      <dsp:spPr>
        <a:xfrm>
          <a:off x="7569552" y="71204"/>
          <a:ext cx="395184" cy="395184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50DC2-25C7-4677-9E8A-1081664A4547}">
      <dsp:nvSpPr>
        <dsp:cNvPr id="0" name=""/>
        <dsp:cNvSpPr/>
      </dsp:nvSpPr>
      <dsp:spPr>
        <a:xfrm>
          <a:off x="371429" y="949391"/>
          <a:ext cx="8542875" cy="17801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19C2-054C-45FF-BCB8-65D79CDFE005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91C06-7D02-4E99-8E4F-2B80B423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91C06-7D02-4E99-8E4F-2B80B42322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DA22-0DAC-29C6-026A-5CFD63867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ECEFE-9684-FEB4-5957-924E608DD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0F8A-B4E4-CDF5-2372-E011962C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C40-A8F1-4AFF-B760-330654F08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3879F-C289-A16D-156E-A98B0413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64803-14FA-D2B5-15D5-4C46ECA0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377B-EFAA-4B91-B509-E8D63F2A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5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C799-4088-52C0-70D8-72CDE9A6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66424-B062-9AD9-9380-09CFF432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0F016-E58A-783B-E42B-604817AE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C40-A8F1-4AFF-B760-330654F08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68E32-5A63-28FC-4CE0-D80E5DF5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7661A-D43F-1DE4-96B0-8CEC99CC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377B-EFAA-4B91-B509-E8D63F2A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60B7F-D5BD-6618-FB3A-AA0E24F8E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A55DB-5004-2385-37F5-6E603145C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4736A-6C3B-4736-123F-DD5DCEF5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C40-A8F1-4AFF-B760-330654F08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838C1-86E4-313D-AB54-98262B31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A4A7F-055A-25CE-8AC4-CEE385DC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377B-EFAA-4B91-B509-E8D63F2A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33FF-8F7E-79D4-C57A-3CBA1DBA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74AC-1D61-800C-1809-682CDC9EE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E0D6E-8E44-789C-2787-8ECD1CB7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C40-A8F1-4AFF-B760-330654F08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60240-4630-3FED-7293-9971E7F5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8216-0928-4E84-82AD-4EBFEFDD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377B-EFAA-4B91-B509-E8D63F2A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783F-0EB2-C4BC-B022-F122E45E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818BF-EF99-0AF7-09B5-DD97BE0BA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CA89-425E-D9DD-CD4E-E6EE0C12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C40-A8F1-4AFF-B760-330654F08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186E-2F3A-D36C-171A-FCCADDC8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250B6-ED3E-B52E-29A0-2A632607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377B-EFAA-4B91-B509-E8D63F2A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6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8EAB-7566-E4E6-D091-BBF386DA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A774-B851-D8C1-0734-39E288FF3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D72A4-7BCA-8783-AB95-3128088A8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3AFBA-2DEB-B916-6EEF-1CD6ADD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C40-A8F1-4AFF-B760-330654F08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F5C0D-CE05-2112-6E85-E7EAB307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F604C-034D-FAEA-2611-ACD2A203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377B-EFAA-4B91-B509-E8D63F2A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FC83-BA14-A910-FAB5-B9C7B177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C72C9-89A0-3E9A-B4C9-5451703D5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054BA-0C6D-5C12-95C0-83BAAC8D2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0A266-5F57-D03E-C438-D25215ECE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91524-2ACC-622A-5F19-62B248F13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44586-661F-F324-FCE3-88F5DC95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C40-A8F1-4AFF-B760-330654F08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4898A-663F-3EDD-D9AD-583E142C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709A7-CFB8-7357-F243-805C4878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377B-EFAA-4B91-B509-E8D63F2A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AB85-6E7E-A1D1-451A-FC04F487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6ECA6-7CCB-FE53-9517-56A371FF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C40-A8F1-4AFF-B760-330654F08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5F054-4A7C-E15E-4379-F9B229C7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56577-5D86-6672-F055-1C454D0B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377B-EFAA-4B91-B509-E8D63F2A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7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69A0F-EF7A-11DF-C8F9-C754721C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C40-A8F1-4AFF-B760-330654F08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EEEE4-6882-DA3C-E13F-13A60DAC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3E91-B95F-0694-2233-D2662D59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377B-EFAA-4B91-B509-E8D63F2A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10C7-EF46-214E-A39D-F8D218DD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F9749-7F83-272D-72ED-CBCF5872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50524-5B4E-9474-E810-FB69AA4BD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098C4-98BC-CBF3-E74E-AD9F6E58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C40-A8F1-4AFF-B760-330654F08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4D22-F5A3-344D-4C54-2708702E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A9B43-C444-9A53-E8E1-5F601E41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377B-EFAA-4B91-B509-E8D63F2A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6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BD47-C506-394D-2B36-3387EF03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B4C2E-100B-89AC-5BC2-75E86A813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777E0-61D3-E8DF-CAA0-642FA364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3F755-C103-6CDD-7DF8-868D2213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6C40-A8F1-4AFF-B760-330654F08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D0C3A-04FE-CF4F-E1E5-C3D0EA4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DDE0D-C98F-DEAD-FFCE-24C098C3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377B-EFAA-4B91-B509-E8D63F2A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7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457C2-D528-767C-E849-4EE02AD0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241A3-301A-2E9A-2056-5EC6EC5B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51A93-6CCB-6DF8-F01C-6C2516A7C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96C40-A8F1-4AFF-B760-330654F08A3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7CAD-30E2-E756-A2D4-6653228A0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57C7D-6558-2B73-24D8-7ABB72D49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9377B-EFAA-4B91-B509-E8D63F2A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4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2.gif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gif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5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EEFC-8B77-0EBD-88C8-99D4FF4A5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0"/>
            <a:ext cx="6096000" cy="123825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6D7D6-032E-D377-3187-AFB80DC2C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041" y="2275646"/>
            <a:ext cx="4669244" cy="522287"/>
          </a:xfrm>
          <a:solidFill>
            <a:schemeClr val="accent1"/>
          </a:solidFill>
        </p:spPr>
        <p:txBody>
          <a:bodyPr anchor="ctr" anchorCtr="0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03E65-83AC-8962-F3AD-B2B25717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734"/>
            <a:ext cx="6095999" cy="121451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909603C-A42C-EE4C-570E-23258DD73E90}"/>
              </a:ext>
            </a:extLst>
          </p:cNvPr>
          <p:cNvSpPr txBox="1">
            <a:spLocks/>
          </p:cNvSpPr>
          <p:nvPr/>
        </p:nvSpPr>
        <p:spPr>
          <a:xfrm>
            <a:off x="6654167" y="2274262"/>
            <a:ext cx="4669244" cy="5222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2676DA-2E7D-6D06-6629-B0E76334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" y="5684137"/>
            <a:ext cx="11239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2AD78D-A226-A8E3-0342-AE6A4BD35F9D}"/>
              </a:ext>
            </a:extLst>
          </p:cNvPr>
          <p:cNvSpPr txBox="1">
            <a:spLocks/>
          </p:cNvSpPr>
          <p:nvPr/>
        </p:nvSpPr>
        <p:spPr>
          <a:xfrm>
            <a:off x="1335024" y="5923057"/>
            <a:ext cx="10856976" cy="522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AE941D-BA8D-5A1E-C852-BEB35563A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31570"/>
              </p:ext>
            </p:extLst>
          </p:nvPr>
        </p:nvGraphicFramePr>
        <p:xfrm>
          <a:off x="1040041" y="2796876"/>
          <a:ext cx="4669244" cy="237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265">
                  <a:extLst>
                    <a:ext uri="{9D8B030D-6E8A-4147-A177-3AD203B41FA5}">
                      <a16:colId xmlns:a16="http://schemas.microsoft.com/office/drawing/2014/main" val="1239496118"/>
                    </a:ext>
                  </a:extLst>
                </a:gridCol>
                <a:gridCol w="1766979">
                  <a:extLst>
                    <a:ext uri="{9D8B030D-6E8A-4147-A177-3AD203B41FA5}">
                      <a16:colId xmlns:a16="http://schemas.microsoft.com/office/drawing/2014/main" val="2156619820"/>
                    </a:ext>
                  </a:extLst>
                </a:gridCol>
              </a:tblGrid>
              <a:tr h="35260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88691"/>
                  </a:ext>
                </a:extLst>
              </a:tr>
              <a:tr h="35260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Alifur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Rahman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220122041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98689"/>
                  </a:ext>
                </a:extLst>
              </a:tr>
              <a:tr h="352609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Proshanto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Roy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Chowdhury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220122033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386984"/>
                  </a:ext>
                </a:extLst>
              </a:tr>
              <a:tr h="352609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Kamruzzaman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220122021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5921"/>
                  </a:ext>
                </a:extLst>
              </a:tr>
              <a:tr h="456131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Asadul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220122059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308481"/>
                  </a:ext>
                </a:extLst>
              </a:tr>
              <a:tr h="456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 Kauser Ahmed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220122024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086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52E9CAB-BA4A-ECF9-9913-58481083A905}"/>
              </a:ext>
            </a:extLst>
          </p:cNvPr>
          <p:cNvSpPr txBox="1"/>
          <p:nvPr/>
        </p:nvSpPr>
        <p:spPr>
          <a:xfrm>
            <a:off x="6654167" y="3059240"/>
            <a:ext cx="4151376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Farzana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Arefin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Nazira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EUB</a:t>
            </a:r>
          </a:p>
        </p:txBody>
      </p:sp>
    </p:spTree>
    <p:extLst>
      <p:ext uri="{BB962C8B-B14F-4D97-AF65-F5344CB8AC3E}">
        <p14:creationId xmlns:p14="http://schemas.microsoft.com/office/powerpoint/2010/main" val="394082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D9E7-CFAA-8358-1FAA-FED569963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C3C0-C3B9-D961-D538-FE94D8B7D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0"/>
            <a:ext cx="6096000" cy="123825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BEB48-37D7-1594-7FBF-32F410C8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734"/>
            <a:ext cx="6095999" cy="12145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744C99F-A671-C690-3623-DE23AA1F2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" y="5684139"/>
            <a:ext cx="11239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209FB28-D889-A36A-A131-DBD574FC1A27}"/>
              </a:ext>
            </a:extLst>
          </p:cNvPr>
          <p:cNvSpPr txBox="1">
            <a:spLocks/>
          </p:cNvSpPr>
          <p:nvPr/>
        </p:nvSpPr>
        <p:spPr>
          <a:xfrm>
            <a:off x="1335024" y="5923057"/>
            <a:ext cx="10856976" cy="522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D6E96-F780-2164-5BA2-D81A175E2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8521" y="1286270"/>
            <a:ext cx="5314953" cy="45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7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54DA6-5F19-9240-8B65-F5C2B4AA5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E380-79FD-65AF-FD3E-D152E1071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0"/>
            <a:ext cx="6096000" cy="123825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BFA43-6A80-EA91-68C1-D0748F62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734"/>
            <a:ext cx="6095999" cy="12145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4ABAEB-0472-99BA-F62E-C7394D73D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" y="5684139"/>
            <a:ext cx="11239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174E77A-62AE-DF8F-A4A9-8180E9ED60C3}"/>
              </a:ext>
            </a:extLst>
          </p:cNvPr>
          <p:cNvSpPr txBox="1">
            <a:spLocks/>
          </p:cNvSpPr>
          <p:nvPr/>
        </p:nvSpPr>
        <p:spPr>
          <a:xfrm>
            <a:off x="1335024" y="5923057"/>
            <a:ext cx="10856976" cy="522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03D472-9E40-B5D7-9BFA-D5343F879AD2}"/>
              </a:ext>
            </a:extLst>
          </p:cNvPr>
          <p:cNvSpPr/>
          <p:nvPr/>
        </p:nvSpPr>
        <p:spPr>
          <a:xfrm>
            <a:off x="0" y="132710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Future Work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44DFCEF-2C19-4621-C42F-6120299E7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142261"/>
              </p:ext>
            </p:extLst>
          </p:nvPr>
        </p:nvGraphicFramePr>
        <p:xfrm>
          <a:off x="1197100" y="1952127"/>
          <a:ext cx="10424924" cy="1833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93B73EB-087A-E109-65B6-7E948A6862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749986"/>
              </p:ext>
            </p:extLst>
          </p:nvPr>
        </p:nvGraphicFramePr>
        <p:xfrm>
          <a:off x="1197100" y="3874471"/>
          <a:ext cx="10424924" cy="1936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23653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9A132-580A-99FA-ECBC-EBF305E8B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46732"/>
            <a:ext cx="6095999" cy="12145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50E8111-BF3D-81E5-1D6D-E3B15DBE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-46732"/>
            <a:ext cx="6096002" cy="1214516"/>
          </a:xfrm>
          <a:solidFill>
            <a:schemeClr val="accent4">
              <a:lumMod val="50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D613E8-0849-8C1C-3815-DE0B42E9F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" y="5535728"/>
            <a:ext cx="11239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08F151B-1091-8CDC-8F28-A399BF15442B}"/>
              </a:ext>
            </a:extLst>
          </p:cNvPr>
          <p:cNvSpPr txBox="1">
            <a:spLocks/>
          </p:cNvSpPr>
          <p:nvPr/>
        </p:nvSpPr>
        <p:spPr>
          <a:xfrm>
            <a:off x="1335024" y="5923057"/>
            <a:ext cx="10856976" cy="52228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28B8A5-64C6-BE6E-1B15-8E6E1E75D898}"/>
              </a:ext>
            </a:extLst>
          </p:cNvPr>
          <p:cNvSpPr/>
          <p:nvPr/>
        </p:nvSpPr>
        <p:spPr>
          <a:xfrm>
            <a:off x="0" y="146724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E2D10D61-AD5F-F756-AF88-58C899663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17576"/>
              </p:ext>
            </p:extLst>
          </p:nvPr>
        </p:nvGraphicFramePr>
        <p:xfrm>
          <a:off x="1769362" y="2242261"/>
          <a:ext cx="9285734" cy="1186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9" name="Content Placeholder 17">
            <a:extLst>
              <a:ext uri="{FF2B5EF4-FFF2-40B4-BE49-F238E27FC236}">
                <a16:creationId xmlns:a16="http://schemas.microsoft.com/office/drawing/2014/main" id="{554B26D7-E7B1-CCEA-1B08-9BF2A501F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601149"/>
              </p:ext>
            </p:extLst>
          </p:nvPr>
        </p:nvGraphicFramePr>
        <p:xfrm>
          <a:off x="1769362" y="3803906"/>
          <a:ext cx="9285734" cy="1186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99189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9A132-580A-99FA-ECBC-EBF305E8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6732"/>
            <a:ext cx="6095999" cy="12145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50E8111-BF3D-81E5-1D6D-E3B15DBE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-46732"/>
            <a:ext cx="6096002" cy="1361965"/>
          </a:xfrm>
          <a:solidFill>
            <a:schemeClr val="accent4">
              <a:lumMod val="50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8F151B-1091-8CDC-8F28-A399BF1544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66170" y="6001398"/>
            <a:ext cx="10425831" cy="6325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8D613E8-0849-8C1C-3815-DE0B42E9F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2" y="5692357"/>
            <a:ext cx="11239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14" y="2724150"/>
            <a:ext cx="286957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8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57C06-191E-0AAD-A2D5-89D060609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FCE3-1DD4-04AF-FE7F-FF46A700F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0"/>
            <a:ext cx="6096000" cy="123825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CE264-CE39-818D-387D-7962491E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734"/>
            <a:ext cx="6095999" cy="12145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B825EC-754E-9815-9F90-A20ED70B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2" y="5684137"/>
            <a:ext cx="11239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6F83E12-3280-28BF-EF62-1F1E8B996047}"/>
              </a:ext>
            </a:extLst>
          </p:cNvPr>
          <p:cNvSpPr txBox="1">
            <a:spLocks/>
          </p:cNvSpPr>
          <p:nvPr/>
        </p:nvSpPr>
        <p:spPr>
          <a:xfrm>
            <a:off x="1335024" y="5923057"/>
            <a:ext cx="10856976" cy="522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54C14-8578-344C-C61C-0DF936B57795}"/>
              </a:ext>
            </a:extLst>
          </p:cNvPr>
          <p:cNvSpPr txBox="1"/>
          <p:nvPr/>
        </p:nvSpPr>
        <p:spPr>
          <a:xfrm>
            <a:off x="897634" y="2905792"/>
            <a:ext cx="10396728" cy="979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2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The textile and garment industry in Bangladesh plays a pivotal role in the country’s economy.</a:t>
            </a:r>
          </a:p>
          <a:p>
            <a:pPr marL="285750" indent="-285750" algn="just">
              <a:lnSpc>
                <a:spcPct val="102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 However, the supply chain between cloth wholesalers and retailers lacks a unified, digital platform that seamlessly integrates wholesale ordering, retail management, and business growth tools.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" y="1718976"/>
            <a:ext cx="12118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9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30AE0-B6DB-8EF3-3DC6-7713F4715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5AEC-C5A6-5722-56FE-6D2EE4AB8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0"/>
            <a:ext cx="6096000" cy="123825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474B5-9DF8-978C-074C-6B17F9EB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734"/>
            <a:ext cx="6095999" cy="12145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8CE2465-E906-D1CC-7CD5-D8E5AFED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5" y="5684137"/>
            <a:ext cx="11239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0A232A6-446B-16D3-0FB0-605A7580A748}"/>
              </a:ext>
            </a:extLst>
          </p:cNvPr>
          <p:cNvSpPr txBox="1">
            <a:spLocks/>
          </p:cNvSpPr>
          <p:nvPr/>
        </p:nvSpPr>
        <p:spPr>
          <a:xfrm>
            <a:off x="1335024" y="5923057"/>
            <a:ext cx="10856976" cy="522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D4B28-8861-FD99-BF45-D01E30A21CCB}"/>
              </a:ext>
            </a:extLst>
          </p:cNvPr>
          <p:cNvSpPr/>
          <p:nvPr/>
        </p:nvSpPr>
        <p:spPr>
          <a:xfrm>
            <a:off x="0" y="146724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Motivation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1BCE051-1B63-D26D-1BE9-A3053A4FDC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65118"/>
              </p:ext>
            </p:extLst>
          </p:nvPr>
        </p:nvGraphicFramePr>
        <p:xfrm>
          <a:off x="559816" y="2219461"/>
          <a:ext cx="10856976" cy="295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95E8A76-2432-8ACC-994E-0EA4F31DABA2}"/>
              </a:ext>
            </a:extLst>
          </p:cNvPr>
          <p:cNvSpPr txBox="1"/>
          <p:nvPr/>
        </p:nvSpPr>
        <p:spPr>
          <a:xfrm>
            <a:off x="2788920" y="4579459"/>
            <a:ext cx="827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Make it easier for wholesalers and retailers to work together</a:t>
            </a:r>
          </a:p>
        </p:txBody>
      </p:sp>
    </p:spTree>
    <p:extLst>
      <p:ext uri="{BB962C8B-B14F-4D97-AF65-F5344CB8AC3E}">
        <p14:creationId xmlns:p14="http://schemas.microsoft.com/office/powerpoint/2010/main" val="321728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071D9-BD71-E490-6A65-1F547FC25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5E37-CCDB-982D-2017-574E60ED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0"/>
            <a:ext cx="6096000" cy="123825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7A5FB-9F51-4D44-4709-4819381B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734"/>
            <a:ext cx="6095999" cy="12145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18234BD-FD73-EDCD-1FA4-FF8F74832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5" y="5684137"/>
            <a:ext cx="11239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0A826CA-2226-51F1-F652-854D6741BA36}"/>
              </a:ext>
            </a:extLst>
          </p:cNvPr>
          <p:cNvSpPr txBox="1">
            <a:spLocks/>
          </p:cNvSpPr>
          <p:nvPr/>
        </p:nvSpPr>
        <p:spPr>
          <a:xfrm>
            <a:off x="1335024" y="5923057"/>
            <a:ext cx="10856976" cy="522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072AC2-739F-77AE-7AFE-69AEC984AC29}"/>
              </a:ext>
            </a:extLst>
          </p:cNvPr>
          <p:cNvSpPr/>
          <p:nvPr/>
        </p:nvSpPr>
        <p:spPr>
          <a:xfrm>
            <a:off x="0" y="146724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Related work &amp; Literature review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0C7E4EE-F671-A074-6509-306C70F4A8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1767022"/>
              </p:ext>
            </p:extLst>
          </p:nvPr>
        </p:nvGraphicFramePr>
        <p:xfrm>
          <a:off x="1410208" y="2267750"/>
          <a:ext cx="8556752" cy="313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5770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C8226-ECDB-83ED-8C90-1359CD568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9B0C-0A93-5760-D618-9ED71C1FE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0"/>
            <a:ext cx="6096000" cy="123825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EA7FC-08EC-1525-20B1-43081B139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734"/>
            <a:ext cx="6095999" cy="12145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4A9C432-88A5-D5C0-6570-E1BBE78AA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5" y="5684137"/>
            <a:ext cx="11239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45DD88A-C39F-3A07-3467-C8540BFF00E0}"/>
              </a:ext>
            </a:extLst>
          </p:cNvPr>
          <p:cNvSpPr txBox="1">
            <a:spLocks/>
          </p:cNvSpPr>
          <p:nvPr/>
        </p:nvSpPr>
        <p:spPr>
          <a:xfrm>
            <a:off x="1335024" y="5923057"/>
            <a:ext cx="10856976" cy="522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574B45-468D-C98F-85D3-16563F164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18" y="1367480"/>
            <a:ext cx="4987759" cy="147544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E6109C81-338E-69C2-2831-CB3C38277F02}"/>
              </a:ext>
            </a:extLst>
          </p:cNvPr>
          <p:cNvSpPr/>
          <p:nvPr/>
        </p:nvSpPr>
        <p:spPr>
          <a:xfrm>
            <a:off x="5885685" y="2458815"/>
            <a:ext cx="420625" cy="5133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1532DE4-0B7A-5886-4680-CABBAF40B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937353"/>
              </p:ext>
            </p:extLst>
          </p:nvPr>
        </p:nvGraphicFramePr>
        <p:xfrm>
          <a:off x="667510" y="2832930"/>
          <a:ext cx="10561322" cy="308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3066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9F5FC-E009-F523-6308-C23DC1214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8775-33A1-1E39-CB76-C2980E211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0"/>
            <a:ext cx="6096000" cy="123825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7B748-FB69-6658-3801-DC6863B5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734"/>
            <a:ext cx="6095999" cy="12145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76A80C-608B-3715-6FD6-18CD2F52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" y="5684139"/>
            <a:ext cx="11239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D46BABE-3AE2-41E9-4692-0A7250DA5720}"/>
              </a:ext>
            </a:extLst>
          </p:cNvPr>
          <p:cNvSpPr txBox="1">
            <a:spLocks/>
          </p:cNvSpPr>
          <p:nvPr/>
        </p:nvSpPr>
        <p:spPr>
          <a:xfrm>
            <a:off x="1335024" y="5923057"/>
            <a:ext cx="10856976" cy="522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778BB-C240-0858-C3F0-BF5DE0D2D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3949" y="1321842"/>
            <a:ext cx="10196323" cy="46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4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A237E-10D5-2A2E-F673-8A893BC5E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92FE-F650-397D-1CDD-2EFB5E851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0"/>
            <a:ext cx="6096000" cy="123825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48BDB-3684-8D8B-630B-9224F471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734"/>
            <a:ext cx="6095999" cy="12145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F43B9D2-81C1-E831-0CDD-F85EEBF92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" y="5684139"/>
            <a:ext cx="11239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448E41-7E33-76B3-1D96-642C7313764C}"/>
              </a:ext>
            </a:extLst>
          </p:cNvPr>
          <p:cNvSpPr txBox="1">
            <a:spLocks/>
          </p:cNvSpPr>
          <p:nvPr/>
        </p:nvSpPr>
        <p:spPr>
          <a:xfrm>
            <a:off x="1335024" y="5923057"/>
            <a:ext cx="10856976" cy="522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C80C9-EA01-6EA0-8BAA-3E7EC93C0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8543" y="1285266"/>
            <a:ext cx="8720209" cy="46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26A96-2D5A-C9D0-A33A-5F315C953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F0A6-E60B-B1BE-07E4-318678B8C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0"/>
            <a:ext cx="6096000" cy="123825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1CD22-9F4F-F5CD-2028-43821E25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734"/>
            <a:ext cx="6095999" cy="12145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3BC908D-E43E-E0FF-24DA-4769D5328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" y="5684139"/>
            <a:ext cx="11239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6F8B2FE-D4A5-F348-81FF-D5523684D151}"/>
              </a:ext>
            </a:extLst>
          </p:cNvPr>
          <p:cNvSpPr txBox="1">
            <a:spLocks/>
          </p:cNvSpPr>
          <p:nvPr/>
        </p:nvSpPr>
        <p:spPr>
          <a:xfrm>
            <a:off x="1335024" y="5923057"/>
            <a:ext cx="10856976" cy="522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CB1BF-94A0-1950-F1E2-E3C070919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853" y="1285266"/>
            <a:ext cx="8203589" cy="46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8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923D1-2E87-5DB3-90FB-C80D3DD36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F42-CAB3-B342-B5B1-61CFC0241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0"/>
            <a:ext cx="6096000" cy="123825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B9496-C208-0626-965D-592EF2E4A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734"/>
            <a:ext cx="6095999" cy="12145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420405-403C-CF47-75EB-ED5D89D68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" y="5684139"/>
            <a:ext cx="11239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5086356-D9BE-9772-4E73-E278B3AF14F2}"/>
              </a:ext>
            </a:extLst>
          </p:cNvPr>
          <p:cNvSpPr txBox="1">
            <a:spLocks/>
          </p:cNvSpPr>
          <p:nvPr/>
        </p:nvSpPr>
        <p:spPr>
          <a:xfrm>
            <a:off x="1335024" y="5923057"/>
            <a:ext cx="10856976" cy="522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Pre-Defense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DDD0F-0710-3E9B-3E11-826DCE183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853" y="1489947"/>
            <a:ext cx="8203589" cy="419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7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266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Pre-Defense</vt:lpstr>
      <vt:lpstr>Pre-Defense</vt:lpstr>
      <vt:lpstr>Pre-Defense</vt:lpstr>
      <vt:lpstr>Pre-Defense</vt:lpstr>
      <vt:lpstr>Pre-Defense</vt:lpstr>
      <vt:lpstr>Pre-Defense</vt:lpstr>
      <vt:lpstr>Pre-Defense</vt:lpstr>
      <vt:lpstr>Pre-Defense</vt:lpstr>
      <vt:lpstr>Pre-Defense</vt:lpstr>
      <vt:lpstr>Pre-Defense</vt:lpstr>
      <vt:lpstr>Pre-Defense</vt:lpstr>
      <vt:lpstr>Pre-Defense</vt:lpstr>
      <vt:lpstr>Pre-Defense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Pre-Defense</dc:title>
  <dc:creator>Ahmodullah .</dc:creator>
  <cp:lastModifiedBy>Alifur Rahman</cp:lastModifiedBy>
  <cp:revision>59</cp:revision>
  <dcterms:created xsi:type="dcterms:W3CDTF">2025-01-02T10:53:02Z</dcterms:created>
  <dcterms:modified xsi:type="dcterms:W3CDTF">2025-01-17T20:20:15Z</dcterms:modified>
</cp:coreProperties>
</file>