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3716000" cy="24384000"/>
  <p:embeddedFontLst>
    <p:embeddedFont>
      <p:font typeface="Arial Black" panose="020B0A04020102020204" pitchFamily="34" charset="0"/>
      <p:regular r:id="rId10"/>
      <p:bold r:id="rId11"/>
    </p:embeddedFont>
    <p:embeddedFont>
      <p:font typeface="EB Garamond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912">
          <p15:clr>
            <a:srgbClr val="A4A3A4"/>
          </p15:clr>
        </p15:guide>
        <p15:guide id="6" orient="horz" pos="2136">
          <p15:clr>
            <a:srgbClr val="A4A3A4"/>
          </p15:clr>
        </p15:guide>
        <p15:guide id="7" orient="horz" pos="4008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52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84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392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960">
          <p15:clr>
            <a:srgbClr val="A4A3A4"/>
          </p15:clr>
        </p15:guide>
        <p15:guide id="25" pos="5256">
          <p15:clr>
            <a:srgbClr val="A4A3A4"/>
          </p15:clr>
        </p15:guide>
        <p15:guide id="26" pos="726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7xhzGc8szaBXYb2Ja4QgLOQWl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err="1"/>
              <a:t>Jelaskan</a:t>
            </a:r>
            <a:r>
              <a:rPr lang="en-US" sz="1100" dirty="0"/>
              <a:t> </a:t>
            </a:r>
            <a:r>
              <a:rPr lang="en-US" sz="1100" dirty="0" err="1"/>
              <a:t>satu</a:t>
            </a:r>
            <a:r>
              <a:rPr lang="en-US" sz="1100" dirty="0"/>
              <a:t> </a:t>
            </a:r>
            <a:r>
              <a:rPr lang="en-US" sz="1100" dirty="0" err="1"/>
              <a:t>persatu</a:t>
            </a:r>
            <a:r>
              <a:rPr lang="en-US" sz="1100" dirty="0"/>
              <a:t> </a:t>
            </a:r>
            <a:r>
              <a:rPr lang="en-US" sz="1100" dirty="0" err="1"/>
              <a:t>dimulai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pengambilan</a:t>
            </a:r>
            <a:r>
              <a:rPr lang="en-US" sz="1100" dirty="0"/>
              <a:t> API, source code, dan </a:t>
            </a:r>
            <a:r>
              <a:rPr lang="en-US" sz="1100" dirty="0" err="1"/>
              <a:t>tampilan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hasil</a:t>
            </a:r>
            <a:r>
              <a:rPr lang="en-US" sz="1100" dirty="0"/>
              <a:t> </a:t>
            </a:r>
            <a:r>
              <a:rPr lang="en-US" sz="1100" dirty="0" err="1"/>
              <a:t>akhirnya</a:t>
            </a:r>
            <a:r>
              <a:rPr lang="en-US" sz="1100" dirty="0"/>
              <a:t>. </a:t>
            </a:r>
            <a:r>
              <a:rPr lang="en-US" sz="1100" dirty="0" err="1"/>
              <a:t>Berikan</a:t>
            </a:r>
            <a:r>
              <a:rPr lang="en-US" sz="1100" dirty="0"/>
              <a:t> </a:t>
            </a:r>
            <a:r>
              <a:rPr lang="en-US" sz="1100" dirty="0" err="1"/>
              <a:t>dokumentasi</a:t>
            </a:r>
            <a:r>
              <a:rPr lang="en-US" sz="1100" dirty="0"/>
              <a:t> (</a:t>
            </a:r>
            <a:r>
              <a:rPr lang="en-US" sz="1100" dirty="0" err="1"/>
              <a:t>screenshoot</a:t>
            </a:r>
            <a:r>
              <a:rPr lang="en-US" sz="1100" dirty="0"/>
              <a:t>) dan  </a:t>
            </a:r>
            <a:r>
              <a:rPr lang="en-US" sz="1100" dirty="0" err="1"/>
              <a:t>deskripsi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setiap</a:t>
            </a:r>
            <a:r>
              <a:rPr lang="en-US" sz="1100" dirty="0"/>
              <a:t> Langkah </a:t>
            </a:r>
            <a:r>
              <a:rPr lang="en-US" sz="1100" dirty="0" err="1"/>
              <a:t>langkahnya</a:t>
            </a:r>
            <a:r>
              <a:rPr lang="en-US" sz="110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0272df4c00_0_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0272df4c0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60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9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/>
            <a:ahLst/>
            <a:cxnLst/>
            <a:rect l="l" t="t" r="r" b="b"/>
            <a:pathLst>
              <a:path w="5295900" h="6877050" extrusionOk="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9"/>
          <p:cNvSpPr/>
          <p:nvPr/>
        </p:nvSpPr>
        <p:spPr>
          <a:xfrm>
            <a:off x="1600201" y="1153228"/>
            <a:ext cx="9191625" cy="5704772"/>
          </a:xfrm>
          <a:custGeom>
            <a:avLst/>
            <a:gdLst/>
            <a:ahLst/>
            <a:cxnLst/>
            <a:rect l="l" t="t" r="r" b="b"/>
            <a:pathLst>
              <a:path w="9191625" h="5704772" extrusionOk="0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9"/>
          <p:cNvSpPr/>
          <p:nvPr/>
        </p:nvSpPr>
        <p:spPr>
          <a:xfrm>
            <a:off x="2795588" y="0"/>
            <a:ext cx="6803142" cy="5396474"/>
          </a:xfrm>
          <a:custGeom>
            <a:avLst/>
            <a:gdLst/>
            <a:ahLst/>
            <a:cxnLst/>
            <a:rect l="l" t="t" r="r" b="b"/>
            <a:pathLst>
              <a:path w="6803142" h="5396474" extrusionOk="0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Google Shape;14;p9"/>
          <p:cNvSpPr txBox="1"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4">
  <p:cSld name="Team x4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8"/>
          <p:cNvSpPr>
            <a:spLocks noGrp="1"/>
          </p:cNvSpPr>
          <p:nvPr>
            <p:ph type="pic" idx="2"/>
          </p:nvPr>
        </p:nvSpPr>
        <p:spPr>
          <a:xfrm>
            <a:off x="758905" y="2392023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758905" y="4989515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3"/>
          </p:nvPr>
        </p:nvSpPr>
        <p:spPr>
          <a:xfrm>
            <a:off x="916885" y="5599755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>
            <a:spLocks noGrp="1"/>
          </p:cNvSpPr>
          <p:nvPr>
            <p:ph type="pic" idx="4"/>
          </p:nvPr>
        </p:nvSpPr>
        <p:spPr>
          <a:xfrm>
            <a:off x="3517361" y="2392619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3" name="Google Shape;93;p18"/>
          <p:cNvSpPr txBox="1">
            <a:spLocks noGrp="1"/>
          </p:cNvSpPr>
          <p:nvPr>
            <p:ph type="body" idx="5"/>
          </p:nvPr>
        </p:nvSpPr>
        <p:spPr>
          <a:xfrm>
            <a:off x="3516747" y="4990111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6"/>
          </p:nvPr>
        </p:nvSpPr>
        <p:spPr>
          <a:xfrm>
            <a:off x="3674073" y="5600351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>
            <a:spLocks noGrp="1"/>
          </p:cNvSpPr>
          <p:nvPr>
            <p:ph type="pic" idx="7"/>
          </p:nvPr>
        </p:nvSpPr>
        <p:spPr>
          <a:xfrm>
            <a:off x="6275817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6" name="Google Shape;96;p18"/>
          <p:cNvSpPr txBox="1">
            <a:spLocks noGrp="1"/>
          </p:cNvSpPr>
          <p:nvPr>
            <p:ph type="body" idx="8"/>
          </p:nvPr>
        </p:nvSpPr>
        <p:spPr>
          <a:xfrm>
            <a:off x="6274589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9"/>
          </p:nvPr>
        </p:nvSpPr>
        <p:spPr>
          <a:xfrm>
            <a:off x="6432529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>
            <a:spLocks noGrp="1"/>
          </p:cNvSpPr>
          <p:nvPr>
            <p:ph type="pic" idx="13"/>
          </p:nvPr>
        </p:nvSpPr>
        <p:spPr>
          <a:xfrm>
            <a:off x="9034272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9" name="Google Shape;99;p18"/>
          <p:cNvSpPr txBox="1">
            <a:spLocks noGrp="1"/>
          </p:cNvSpPr>
          <p:nvPr>
            <p:ph type="body" idx="14"/>
          </p:nvPr>
        </p:nvSpPr>
        <p:spPr>
          <a:xfrm>
            <a:off x="9032431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5"/>
          </p:nvPr>
        </p:nvSpPr>
        <p:spPr>
          <a:xfrm>
            <a:off x="9190984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8">
  <p:cSld name="Team x8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9"/>
          <p:cNvSpPr>
            <a:spLocks noGrp="1"/>
          </p:cNvSpPr>
          <p:nvPr>
            <p:ph type="pic" idx="2"/>
          </p:nvPr>
        </p:nvSpPr>
        <p:spPr>
          <a:xfrm>
            <a:off x="1271016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1271016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3"/>
          </p:nvPr>
        </p:nvSpPr>
        <p:spPr>
          <a:xfrm>
            <a:off x="1271016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>
            <a:spLocks noGrp="1"/>
          </p:cNvSpPr>
          <p:nvPr>
            <p:ph type="pic" idx="4"/>
          </p:nvPr>
        </p:nvSpPr>
        <p:spPr>
          <a:xfrm>
            <a:off x="1271016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9" name="Google Shape;109;p19"/>
          <p:cNvSpPr txBox="1">
            <a:spLocks noGrp="1"/>
          </p:cNvSpPr>
          <p:nvPr>
            <p:ph type="body" idx="5"/>
          </p:nvPr>
        </p:nvSpPr>
        <p:spPr>
          <a:xfrm>
            <a:off x="1271016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6"/>
          </p:nvPr>
        </p:nvSpPr>
        <p:spPr>
          <a:xfrm>
            <a:off x="1271016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>
            <a:spLocks noGrp="1"/>
          </p:cNvSpPr>
          <p:nvPr>
            <p:ph type="pic" idx="7"/>
          </p:nvPr>
        </p:nvSpPr>
        <p:spPr>
          <a:xfrm>
            <a:off x="3828288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2" name="Google Shape;112;p19"/>
          <p:cNvSpPr txBox="1">
            <a:spLocks noGrp="1"/>
          </p:cNvSpPr>
          <p:nvPr>
            <p:ph type="body" idx="8"/>
          </p:nvPr>
        </p:nvSpPr>
        <p:spPr>
          <a:xfrm>
            <a:off x="3828288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9"/>
          </p:nvPr>
        </p:nvSpPr>
        <p:spPr>
          <a:xfrm>
            <a:off x="3828288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>
            <a:spLocks noGrp="1"/>
          </p:cNvSpPr>
          <p:nvPr>
            <p:ph type="pic" idx="13"/>
          </p:nvPr>
        </p:nvSpPr>
        <p:spPr>
          <a:xfrm>
            <a:off x="3828288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5" name="Google Shape;115;p19"/>
          <p:cNvSpPr txBox="1">
            <a:spLocks noGrp="1"/>
          </p:cNvSpPr>
          <p:nvPr>
            <p:ph type="body" idx="14"/>
          </p:nvPr>
        </p:nvSpPr>
        <p:spPr>
          <a:xfrm>
            <a:off x="3828288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5"/>
          </p:nvPr>
        </p:nvSpPr>
        <p:spPr>
          <a:xfrm>
            <a:off x="3828288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>
            <a:spLocks noGrp="1"/>
          </p:cNvSpPr>
          <p:nvPr>
            <p:ph type="pic" idx="16"/>
          </p:nvPr>
        </p:nvSpPr>
        <p:spPr>
          <a:xfrm>
            <a:off x="6385560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8" name="Google Shape;118;p19"/>
          <p:cNvSpPr txBox="1">
            <a:spLocks noGrp="1"/>
          </p:cNvSpPr>
          <p:nvPr>
            <p:ph type="body" idx="17"/>
          </p:nvPr>
        </p:nvSpPr>
        <p:spPr>
          <a:xfrm>
            <a:off x="6385560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8"/>
          </p:nvPr>
        </p:nvSpPr>
        <p:spPr>
          <a:xfrm>
            <a:off x="6385560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>
            <a:spLocks noGrp="1"/>
          </p:cNvSpPr>
          <p:nvPr>
            <p:ph type="pic" idx="19"/>
          </p:nvPr>
        </p:nvSpPr>
        <p:spPr>
          <a:xfrm>
            <a:off x="6385560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21" name="Google Shape;121;p19"/>
          <p:cNvSpPr txBox="1">
            <a:spLocks noGrp="1"/>
          </p:cNvSpPr>
          <p:nvPr>
            <p:ph type="body" idx="20"/>
          </p:nvPr>
        </p:nvSpPr>
        <p:spPr>
          <a:xfrm>
            <a:off x="6385560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21"/>
          </p:nvPr>
        </p:nvSpPr>
        <p:spPr>
          <a:xfrm>
            <a:off x="6385560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>
            <a:spLocks noGrp="1"/>
          </p:cNvSpPr>
          <p:nvPr>
            <p:ph type="pic" idx="22"/>
          </p:nvPr>
        </p:nvSpPr>
        <p:spPr>
          <a:xfrm>
            <a:off x="8942832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24" name="Google Shape;124;p19"/>
          <p:cNvSpPr txBox="1">
            <a:spLocks noGrp="1"/>
          </p:cNvSpPr>
          <p:nvPr>
            <p:ph type="body" idx="23"/>
          </p:nvPr>
        </p:nvSpPr>
        <p:spPr>
          <a:xfrm>
            <a:off x="8942832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24"/>
          </p:nvPr>
        </p:nvSpPr>
        <p:spPr>
          <a:xfrm>
            <a:off x="8942832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>
            <a:spLocks noGrp="1"/>
          </p:cNvSpPr>
          <p:nvPr>
            <p:ph type="pic" idx="25"/>
          </p:nvPr>
        </p:nvSpPr>
        <p:spPr>
          <a:xfrm>
            <a:off x="8942832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27" name="Google Shape;127;p19"/>
          <p:cNvSpPr txBox="1">
            <a:spLocks noGrp="1"/>
          </p:cNvSpPr>
          <p:nvPr>
            <p:ph type="body" idx="26"/>
          </p:nvPr>
        </p:nvSpPr>
        <p:spPr>
          <a:xfrm>
            <a:off x="8942832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27"/>
          </p:nvPr>
        </p:nvSpPr>
        <p:spPr>
          <a:xfrm>
            <a:off x="8942832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olumn">
  <p:cSld name="5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685338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5116484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9547629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20"/>
          <p:cNvSpPr>
            <a:spLocks noGrp="1"/>
          </p:cNvSpPr>
          <p:nvPr>
            <p:ph type="pic" idx="2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40" name="Google Shape;140;p20"/>
          <p:cNvSpPr txBox="1">
            <a:spLocks noGrp="1"/>
          </p:cNvSpPr>
          <p:nvPr>
            <p:ph type="body" idx="3"/>
          </p:nvPr>
        </p:nvSpPr>
        <p:spPr>
          <a:xfrm>
            <a:off x="731058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4"/>
          </p:nvPr>
        </p:nvSpPr>
        <p:spPr>
          <a:xfrm>
            <a:off x="2900910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20"/>
          <p:cNvSpPr>
            <a:spLocks noGrp="1"/>
          </p:cNvSpPr>
          <p:nvPr>
            <p:ph type="pic" idx="5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43" name="Google Shape;143;p20"/>
          <p:cNvSpPr txBox="1">
            <a:spLocks noGrp="1"/>
          </p:cNvSpPr>
          <p:nvPr>
            <p:ph type="body" idx="6"/>
          </p:nvPr>
        </p:nvSpPr>
        <p:spPr>
          <a:xfrm>
            <a:off x="2946630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7"/>
          </p:nvPr>
        </p:nvSpPr>
        <p:spPr>
          <a:xfrm>
            <a:off x="5116484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5" name="Google Shape;145;p20"/>
          <p:cNvSpPr>
            <a:spLocks noGrp="1"/>
          </p:cNvSpPr>
          <p:nvPr>
            <p:ph type="pic" idx="8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46" name="Google Shape;146;p20"/>
          <p:cNvSpPr txBox="1">
            <a:spLocks noGrp="1"/>
          </p:cNvSpPr>
          <p:nvPr>
            <p:ph type="body" idx="9"/>
          </p:nvPr>
        </p:nvSpPr>
        <p:spPr>
          <a:xfrm>
            <a:off x="5162204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13"/>
          </p:nvPr>
        </p:nvSpPr>
        <p:spPr>
          <a:xfrm>
            <a:off x="7332057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8" name="Google Shape;148;p20"/>
          <p:cNvSpPr>
            <a:spLocks noGrp="1"/>
          </p:cNvSpPr>
          <p:nvPr>
            <p:ph type="pic" idx="14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49" name="Google Shape;149;p20"/>
          <p:cNvSpPr txBox="1">
            <a:spLocks noGrp="1"/>
          </p:cNvSpPr>
          <p:nvPr>
            <p:ph type="body" idx="15"/>
          </p:nvPr>
        </p:nvSpPr>
        <p:spPr>
          <a:xfrm>
            <a:off x="7377777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6"/>
          </p:nvPr>
        </p:nvSpPr>
        <p:spPr>
          <a:xfrm>
            <a:off x="9547629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1" name="Google Shape;151;p20"/>
          <p:cNvSpPr>
            <a:spLocks noGrp="1"/>
          </p:cNvSpPr>
          <p:nvPr>
            <p:ph type="pic" idx="17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52" name="Google Shape;152;p20"/>
          <p:cNvSpPr txBox="1">
            <a:spLocks noGrp="1"/>
          </p:cNvSpPr>
          <p:nvPr>
            <p:ph type="body" idx="18"/>
          </p:nvPr>
        </p:nvSpPr>
        <p:spPr>
          <a:xfrm>
            <a:off x="9593349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/>
          <p:nvPr/>
        </p:nvSpPr>
        <p:spPr>
          <a:xfrm>
            <a:off x="0" y="0"/>
            <a:ext cx="2838450" cy="2857958"/>
          </a:xfrm>
          <a:custGeom>
            <a:avLst/>
            <a:gdLst/>
            <a:ahLst/>
            <a:cxnLst/>
            <a:rect l="l" t="t" r="r" b="b"/>
            <a:pathLst>
              <a:path w="2838450" h="2857958" extrusionOk="0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1" y="-1"/>
            <a:ext cx="1970627" cy="1990267"/>
          </a:xfrm>
          <a:custGeom>
            <a:avLst/>
            <a:gdLst/>
            <a:ahLst/>
            <a:cxnLst/>
            <a:rect l="l" t="t" r="r" b="b"/>
            <a:pathLst>
              <a:path w="1970627" h="1990267" extrusionOk="0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1" y="1"/>
            <a:ext cx="1003449" cy="1013015"/>
          </a:xfrm>
          <a:custGeom>
            <a:avLst/>
            <a:gdLst/>
            <a:ahLst/>
            <a:cxnLst/>
            <a:rect l="l" t="t" r="r" b="b"/>
            <a:pathLst>
              <a:path w="1003449" h="1013015" extrusionOk="0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1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>
            <a:off x="685338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2"/>
          </p:nvPr>
        </p:nvSpPr>
        <p:spPr>
          <a:xfrm>
            <a:off x="2900911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3"/>
          </p:nvPr>
        </p:nvSpPr>
        <p:spPr>
          <a:xfrm>
            <a:off x="5116484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4"/>
          </p:nvPr>
        </p:nvSpPr>
        <p:spPr>
          <a:xfrm>
            <a:off x="7332057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5"/>
          </p:nvPr>
        </p:nvSpPr>
        <p:spPr>
          <a:xfrm>
            <a:off x="9547629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6"/>
          </p:nvPr>
        </p:nvSpPr>
        <p:spPr>
          <a:xfrm>
            <a:off x="685338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7"/>
          </p:nvPr>
        </p:nvSpPr>
        <p:spPr>
          <a:xfrm>
            <a:off x="2900911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8"/>
          </p:nvPr>
        </p:nvSpPr>
        <p:spPr>
          <a:xfrm>
            <a:off x="5116484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9"/>
          </p:nvPr>
        </p:nvSpPr>
        <p:spPr>
          <a:xfrm>
            <a:off x="7332057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13"/>
          </p:nvPr>
        </p:nvSpPr>
        <p:spPr>
          <a:xfrm>
            <a:off x="9547629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0" name="Google Shape;170;p21"/>
          <p:cNvCxnSpPr/>
          <p:nvPr/>
        </p:nvCxnSpPr>
        <p:spPr>
          <a:xfrm>
            <a:off x="739398" y="4187681"/>
            <a:ext cx="10812360" cy="0"/>
          </a:xfrm>
          <a:prstGeom prst="straightConnector1">
            <a:avLst/>
          </a:prstGeom>
          <a:noFill/>
          <a:ln w="12700" cap="flat" cmpd="sng">
            <a:solidFill>
              <a:srgbClr val="F1D0D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74" name="Google Shape;174;p22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6" name="Google Shape;176;p22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77" name="Google Shape;177;p2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body" idx="2"/>
          </p:nvPr>
        </p:nvSpPr>
        <p:spPr>
          <a:xfrm>
            <a:off x="368503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3"/>
          </p:nvPr>
        </p:nvSpPr>
        <p:spPr>
          <a:xfrm>
            <a:off x="804672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body" idx="4"/>
          </p:nvPr>
        </p:nvSpPr>
        <p:spPr>
          <a:xfrm>
            <a:off x="775411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23"/>
          <p:cNvSpPr>
            <a:spLocks noGrp="1"/>
          </p:cNvSpPr>
          <p:nvPr>
            <p:ph type="pic" idx="2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89" name="Google Shape;189;p23"/>
          <p:cNvSpPr txBox="1">
            <a:spLocks noGrp="1"/>
          </p:cNvSpPr>
          <p:nvPr>
            <p:ph type="body" idx="3"/>
          </p:nvPr>
        </p:nvSpPr>
        <p:spPr>
          <a:xfrm>
            <a:off x="992124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4"/>
          </p:nvPr>
        </p:nvSpPr>
        <p:spPr>
          <a:xfrm>
            <a:off x="4443984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1" name="Google Shape;191;p23"/>
          <p:cNvSpPr>
            <a:spLocks noGrp="1"/>
          </p:cNvSpPr>
          <p:nvPr>
            <p:ph type="pic" idx="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92" name="Google Shape;192;p23"/>
          <p:cNvSpPr txBox="1">
            <a:spLocks noGrp="1"/>
          </p:cNvSpPr>
          <p:nvPr>
            <p:ph type="body" idx="6"/>
          </p:nvPr>
        </p:nvSpPr>
        <p:spPr>
          <a:xfrm>
            <a:off x="4722876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7"/>
          </p:nvPr>
        </p:nvSpPr>
        <p:spPr>
          <a:xfrm>
            <a:off x="8092440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4" name="Google Shape;194;p23"/>
          <p:cNvSpPr>
            <a:spLocks noGrp="1"/>
          </p:cNvSpPr>
          <p:nvPr>
            <p:ph type="pic" idx="8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95" name="Google Shape;195;p23"/>
          <p:cNvSpPr txBox="1">
            <a:spLocks noGrp="1"/>
          </p:cNvSpPr>
          <p:nvPr>
            <p:ph type="body" idx="9"/>
          </p:nvPr>
        </p:nvSpPr>
        <p:spPr>
          <a:xfrm>
            <a:off x="8371332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8" name="Google Shape;198;p24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0" name="Google Shape;200;p24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1" name="Google Shape;201;p2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368503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2"/>
          </p:nvPr>
        </p:nvSpPr>
        <p:spPr>
          <a:xfrm>
            <a:off x="775411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9" name="Google Shape;209;p25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5" name="Google Shape;215;p26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6" name="Google Shape;216;p2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0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18" name="Google Shape;18;p10"/>
            <p:cNvSpPr/>
            <p:nvPr/>
          </p:nvSpPr>
          <p:spPr>
            <a:xfrm>
              <a:off x="5009037" y="25257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8589536" y="2525712"/>
              <a:ext cx="3589694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0" name="Google Shape;20;p10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21" name="Google Shape;21;p10"/>
            <p:cNvSpPr/>
            <p:nvPr/>
          </p:nvSpPr>
          <p:spPr>
            <a:xfrm>
              <a:off x="5183405" y="26781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>
              <a:off x="8763903" y="2678112"/>
              <a:ext cx="3589695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23" name="Google Shape;23;p10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" name="Google Shape;28;p11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" name="Google Shape;29;p11"/>
          <p:cNvSpPr/>
          <p:nvPr/>
        </p:nvSpPr>
        <p:spPr>
          <a:xfrm>
            <a:off x="1" y="1"/>
            <a:ext cx="3423785" cy="3437345"/>
          </a:xfrm>
          <a:custGeom>
            <a:avLst/>
            <a:gdLst/>
            <a:ahLst/>
            <a:cxnLst/>
            <a:rect l="l" t="t" r="r" b="b"/>
            <a:pathLst>
              <a:path w="3423785" h="3437345" extrusionOk="0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4224528" y="2276856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60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1"/>
          <p:cNvSpPr/>
          <p:nvPr/>
        </p:nvSpPr>
        <p:spPr>
          <a:xfrm>
            <a:off x="1" y="869"/>
            <a:ext cx="3423785" cy="3436477"/>
          </a:xfrm>
          <a:custGeom>
            <a:avLst/>
            <a:gdLst/>
            <a:ahLst/>
            <a:cxnLst/>
            <a:rect l="l" t="t" r="r" b="b"/>
            <a:pathLst>
              <a:path w="3423785" h="3436477" extrusionOk="0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/>
            <a:ahLst/>
            <a:cxnLst/>
            <a:rect l="l" t="t" r="r" b="b"/>
            <a:pathLst>
              <a:path w="3433763" h="3452812" extrusionOk="0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" name="Google Shape;37;p12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/>
            <a:ahLst/>
            <a:cxnLst/>
            <a:rect l="l" t="t" r="r" b="b"/>
            <a:pathLst>
              <a:path w="3433763" h="3433762" extrusionOk="0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" name="Google Shape;38;p12" descr="preencoded.png"/>
          <p:cNvSpPr/>
          <p:nvPr/>
        </p:nvSpPr>
        <p:spPr>
          <a:xfrm rot="10800000" flipH="1">
            <a:off x="9991725" y="1247775"/>
            <a:ext cx="2200275" cy="2181225"/>
          </a:xfrm>
          <a:custGeom>
            <a:avLst/>
            <a:gdLst/>
            <a:ahLst/>
            <a:cxnLst/>
            <a:rect l="l" t="t" r="r" b="b"/>
            <a:pathLst>
              <a:path w="2200275" h="2181225" extrusionOk="0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" name="Google Shape;39;p12" descr="preencoded.png"/>
          <p:cNvSpPr/>
          <p:nvPr/>
        </p:nvSpPr>
        <p:spPr>
          <a:xfrm rot="10800000" flipH="1">
            <a:off x="-20086" y="4580051"/>
            <a:ext cx="2277948" cy="2277948"/>
          </a:xfrm>
          <a:custGeom>
            <a:avLst/>
            <a:gdLst/>
            <a:ahLst/>
            <a:cxnLst/>
            <a:rect l="l" t="t" r="r" b="b"/>
            <a:pathLst>
              <a:path w="2277948" h="2277948" extrusionOk="0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40" name="Google Shape;40;p12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2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" name="Google Shape;42;p12"/>
          <p:cNvSpPr txBox="1"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1"/>
          </p:nvPr>
        </p:nvSpPr>
        <p:spPr>
          <a:xfrm>
            <a:off x="1508760" y="2837688"/>
            <a:ext cx="5879592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accent6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0"/>
            <a:ext cx="8948738" cy="6858000"/>
          </a:xfrm>
          <a:custGeom>
            <a:avLst/>
            <a:gdLst/>
            <a:ahLst/>
            <a:cxnLst/>
            <a:rect l="l" t="t" r="r" b="b"/>
            <a:pathLst>
              <a:path w="8948738" h="6858000" extrusionOk="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" name="Google Shape;48;p13" descr="preencoded.png"/>
          <p:cNvSpPr/>
          <p:nvPr/>
        </p:nvSpPr>
        <p:spPr>
          <a:xfrm>
            <a:off x="7538626" y="13142"/>
            <a:ext cx="4653374" cy="6831717"/>
          </a:xfrm>
          <a:custGeom>
            <a:avLst/>
            <a:gdLst/>
            <a:ahLst/>
            <a:cxnLst/>
            <a:rect l="l" t="t" r="r" b="b"/>
            <a:pathLst>
              <a:path w="4653374" h="6831717" extrusionOk="0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49" name="Google Shape;49;p13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>
            <a:lvl1pPr lv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>
            <a:off x="2062836" y="686475"/>
            <a:ext cx="7774629" cy="6193018"/>
          </a:xfrm>
          <a:custGeom>
            <a:avLst/>
            <a:gdLst/>
            <a:ahLst/>
            <a:cxnLst/>
            <a:rect l="l" t="t" r="r" b="b"/>
            <a:pathLst>
              <a:path w="7774629" h="6193018" extrusionOk="0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4" name="Google Shape;54;p14"/>
          <p:cNvSpPr/>
          <p:nvPr/>
        </p:nvSpPr>
        <p:spPr>
          <a:xfrm>
            <a:off x="7610252" y="1"/>
            <a:ext cx="2273668" cy="3147998"/>
          </a:xfrm>
          <a:custGeom>
            <a:avLst/>
            <a:gdLst/>
            <a:ahLst/>
            <a:cxnLst/>
            <a:rect l="l" t="t" r="r" b="b"/>
            <a:pathLst>
              <a:path w="2273668" h="3147998" extrusionOk="0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9883919" y="2"/>
            <a:ext cx="2254928" cy="3141557"/>
          </a:xfrm>
          <a:custGeom>
            <a:avLst/>
            <a:gdLst/>
            <a:ahLst/>
            <a:cxnLst/>
            <a:rect l="l" t="t" r="r" b="b"/>
            <a:pathLst>
              <a:path w="2254928" h="3141557" extrusionOk="0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8395730" y="2"/>
            <a:ext cx="2959203" cy="2352793"/>
          </a:xfrm>
          <a:custGeom>
            <a:avLst/>
            <a:gdLst/>
            <a:ahLst/>
            <a:cxnLst/>
            <a:rect l="l" t="t" r="r" b="b"/>
            <a:pathLst>
              <a:path w="2959203" h="2352793" extrusionOk="0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1390854" y="3130662"/>
            <a:ext cx="3106248" cy="3748831"/>
          </a:xfrm>
          <a:custGeom>
            <a:avLst/>
            <a:gdLst/>
            <a:ahLst/>
            <a:cxnLst/>
            <a:rect l="l" t="t" r="r" b="b"/>
            <a:pathLst>
              <a:path w="3106248" h="3748831" extrusionOk="0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0" y="3130661"/>
            <a:ext cx="1400640" cy="3748832"/>
          </a:xfrm>
          <a:custGeom>
            <a:avLst/>
            <a:gdLst/>
            <a:ahLst/>
            <a:cxnLst/>
            <a:rect l="l" t="t" r="r" b="b"/>
            <a:pathLst>
              <a:path w="1400640" h="3748832" extrusionOk="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Title and Char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539496" y="2103120"/>
            <a:ext cx="11119104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Title and Tab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9866106" y="0"/>
            <a:ext cx="2325894" cy="2180854"/>
          </a:xfrm>
          <a:custGeom>
            <a:avLst/>
            <a:gdLst/>
            <a:ahLst/>
            <a:cxnLst/>
            <a:rect l="l" t="t" r="r" b="b"/>
            <a:pathLst>
              <a:path w="2325894" h="2180854" extrusionOk="0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55904" y="2825496"/>
            <a:ext cx="10680192" cy="283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3611880" y="1984248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389120" y="4308475"/>
            <a:ext cx="3932238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3"/>
          </p:nvPr>
        </p:nvSpPr>
        <p:spPr>
          <a:xfrm>
            <a:off x="9500616" y="3209544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/>
            <a:ahLst/>
            <a:cxnLst/>
            <a:rect l="l" t="t" r="r" b="b"/>
            <a:pathLst>
              <a:path w="2550985" h="6858000" extrusionOk="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-9415" y="0"/>
            <a:ext cx="2548591" cy="2555628"/>
          </a:xfrm>
          <a:custGeom>
            <a:avLst/>
            <a:gdLst/>
            <a:ahLst/>
            <a:cxnLst/>
            <a:rect l="l" t="t" r="r" b="b"/>
            <a:pathLst>
              <a:path w="2548591" h="2555628" extrusionOk="0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0" name="Google Shape;80;p17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/>
            <a:ahLst/>
            <a:cxnLst/>
            <a:rect l="l" t="t" r="r" b="b"/>
            <a:pathLst>
              <a:path w="2560340" h="2560340" extrusionOk="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1" name="Google Shape;81;p17"/>
          <p:cNvSpPr/>
          <p:nvPr/>
        </p:nvSpPr>
        <p:spPr>
          <a:xfrm flipH="1">
            <a:off x="2535251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2" name="Google Shape;82;p17"/>
          <p:cNvSpPr/>
          <p:nvPr/>
        </p:nvSpPr>
        <p:spPr>
          <a:xfrm flipH="1">
            <a:off x="-10617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>
            <a:spLocks noGrp="1"/>
          </p:cNvSpPr>
          <p:nvPr>
            <p:ph type="ctrTitle"/>
          </p:nvPr>
        </p:nvSpPr>
        <p:spPr>
          <a:xfrm>
            <a:off x="2642695" y="1859120"/>
            <a:ext cx="7117321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ctr" rtl="0">
              <a:lnSpc>
                <a:spcPct val="14338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Arial Black"/>
              <a:buNone/>
            </a:pPr>
            <a:r>
              <a:rPr lang="en-US" sz="3400"/>
              <a:t>MOBILE APPS DEVELOPER BANK MANDIRI</a:t>
            </a:r>
            <a:br>
              <a:rPr lang="en-US" sz="3400"/>
            </a:br>
            <a:endParaRPr sz="3400"/>
          </a:p>
        </p:txBody>
      </p:sp>
      <p:sp>
        <p:nvSpPr>
          <p:cNvPr id="237" name="Google Shape;237;p1"/>
          <p:cNvSpPr txBox="1">
            <a:spLocks noGrp="1"/>
          </p:cNvSpPr>
          <p:nvPr>
            <p:ph type="subTitle" idx="1"/>
          </p:nvPr>
        </p:nvSpPr>
        <p:spPr>
          <a:xfrm>
            <a:off x="4349495" y="3483864"/>
            <a:ext cx="3862349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Muhammad Alif Putra Yasa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 dirty="0"/>
          </a:p>
        </p:txBody>
      </p:sp>
      <p:pic>
        <p:nvPicPr>
          <p:cNvPr id="238" name="Google Shape;23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4704" y="347574"/>
            <a:ext cx="2123774" cy="6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CONTENT</a:t>
            </a:r>
            <a:endParaRPr sz="4400" b="1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4" name="Google Shape;244;p2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Introduction​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About Task 5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Demo Application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​Summary​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/>
          </a:p>
        </p:txBody>
      </p:sp>
      <p:pic>
        <p:nvPicPr>
          <p:cNvPr id="245" name="Google Shape;24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4704" y="347574"/>
            <a:ext cx="2123774" cy="6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>
            <a:spLocks noGrp="1"/>
          </p:cNvSpPr>
          <p:nvPr>
            <p:ph type="title"/>
          </p:nvPr>
        </p:nvSpPr>
        <p:spPr>
          <a:xfrm>
            <a:off x="4224528" y="2276856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251" name="Google Shape;251;p3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60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r>
              <a:rPr lang="en-US" sz="2300" dirty="0" err="1"/>
              <a:t>Perkenalkan</a:t>
            </a:r>
            <a:r>
              <a:rPr lang="en-US" sz="2300" dirty="0"/>
              <a:t>, Saya Alif. Saya </a:t>
            </a:r>
            <a:r>
              <a:rPr lang="en-US" sz="2300" dirty="0" err="1"/>
              <a:t>mengikuti</a:t>
            </a:r>
            <a:r>
              <a:rPr lang="en-US" sz="2300" dirty="0"/>
              <a:t> program </a:t>
            </a:r>
            <a:r>
              <a:rPr lang="en-US" sz="2300" b="1" dirty="0"/>
              <a:t>Bank </a:t>
            </a:r>
            <a:r>
              <a:rPr lang="en-US" sz="2300" b="1" dirty="0" err="1"/>
              <a:t>Mandiri</a:t>
            </a:r>
            <a:r>
              <a:rPr lang="en-US" sz="2300" b="1" dirty="0"/>
              <a:t> Mobile Apps Developer Project Based Internship Program</a:t>
            </a:r>
            <a:r>
              <a:rPr lang="en-US" sz="2300" dirty="0"/>
              <a:t> oleh </a:t>
            </a:r>
            <a:r>
              <a:rPr lang="en-US" sz="2300" dirty="0" err="1"/>
              <a:t>Rakamin</a:t>
            </a:r>
            <a:r>
              <a:rPr lang="en-US" sz="2300" dirty="0"/>
              <a:t>. Harapan </a:t>
            </a:r>
            <a:r>
              <a:rPr lang="en-US" sz="2300" dirty="0" err="1"/>
              <a:t>saya</a:t>
            </a:r>
            <a:r>
              <a:rPr lang="en-US" sz="2300" dirty="0"/>
              <a:t> </a:t>
            </a:r>
            <a:r>
              <a:rPr lang="en-US" sz="2300" dirty="0" err="1"/>
              <a:t>adalah</a:t>
            </a:r>
            <a:r>
              <a:rPr lang="en-US" sz="2300" dirty="0"/>
              <a:t> </a:t>
            </a:r>
            <a:r>
              <a:rPr lang="en-US" sz="2300" dirty="0" err="1"/>
              <a:t>saya</a:t>
            </a:r>
            <a:r>
              <a:rPr lang="en-US" sz="2300" dirty="0"/>
              <a:t> </a:t>
            </a:r>
            <a:r>
              <a:rPr lang="en-US" sz="2300" dirty="0" err="1"/>
              <a:t>bisa</a:t>
            </a:r>
            <a:r>
              <a:rPr lang="en-US" sz="2300" dirty="0"/>
              <a:t> </a:t>
            </a:r>
            <a:r>
              <a:rPr lang="en-US" sz="2300" dirty="0" err="1"/>
              <a:t>belajar</a:t>
            </a:r>
            <a:r>
              <a:rPr lang="en-US" sz="2300" dirty="0"/>
              <a:t> </a:t>
            </a:r>
            <a:r>
              <a:rPr lang="en-US" sz="2300" dirty="0" err="1"/>
              <a:t>lebih</a:t>
            </a:r>
            <a:r>
              <a:rPr lang="en-US" sz="2300" dirty="0"/>
              <a:t> </a:t>
            </a:r>
            <a:r>
              <a:rPr lang="en-US" sz="2300" dirty="0" err="1"/>
              <a:t>banyak</a:t>
            </a:r>
            <a:r>
              <a:rPr lang="en-US" sz="2300" dirty="0"/>
              <a:t> </a:t>
            </a:r>
            <a:r>
              <a:rPr lang="en-US" sz="2300" dirty="0" err="1"/>
              <a:t>tentang</a:t>
            </a:r>
            <a:r>
              <a:rPr lang="en-US" sz="2300" dirty="0"/>
              <a:t> proses app development di Perusahaan </a:t>
            </a:r>
            <a:r>
              <a:rPr lang="en-US" sz="2300" dirty="0" err="1"/>
              <a:t>besar</a:t>
            </a:r>
            <a:r>
              <a:rPr lang="en-US" sz="2300" dirty="0"/>
              <a:t>.</a:t>
            </a:r>
            <a:endParaRPr sz="2300" dirty="0"/>
          </a:p>
        </p:txBody>
      </p:sp>
      <p:sp>
        <p:nvSpPr>
          <p:cNvPr id="252" name="Google Shape;252;p3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53" name="Google Shape;253;p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254" name="Google Shape;25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4704" y="347574"/>
            <a:ext cx="2123774" cy="6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TENTANG TASK 5</a:t>
            </a:r>
            <a:endParaRPr sz="4400" b="1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0" name="Google Shape;260;p4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+mj-lt"/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Berita</a:t>
            </a:r>
            <a:endParaRPr lang="en-US" dirty="0"/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https://newsapi.org.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list.</a:t>
            </a:r>
            <a:endParaRPr sz="1600" dirty="0"/>
          </a:p>
        </p:txBody>
      </p:sp>
      <p:pic>
        <p:nvPicPr>
          <p:cNvPr id="261" name="Google Shape;26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4704" y="347574"/>
            <a:ext cx="2123774" cy="6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"/>
          <p:cNvSpPr txBox="1">
            <a:spLocks noGrp="1"/>
          </p:cNvSpPr>
          <p:nvPr>
            <p:ph type="title"/>
          </p:nvPr>
        </p:nvSpPr>
        <p:spPr>
          <a:xfrm>
            <a:off x="4224528" y="2276856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DEMO APLIKASI</a:t>
            </a:r>
            <a:endParaRPr/>
          </a:p>
        </p:txBody>
      </p:sp>
      <p:sp>
        <p:nvSpPr>
          <p:cNvPr id="268" name="Google Shape;268;p5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69" name="Google Shape;269;p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270" name="Google Shape;27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4704" y="347574"/>
            <a:ext cx="2123774" cy="6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0272df4c00_0_2"/>
          <p:cNvSpPr txBox="1">
            <a:spLocks noGrp="1"/>
          </p:cNvSpPr>
          <p:nvPr>
            <p:ph type="title"/>
          </p:nvPr>
        </p:nvSpPr>
        <p:spPr>
          <a:xfrm>
            <a:off x="4224528" y="2276856"/>
            <a:ext cx="6766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LINK VIDEO</a:t>
            </a:r>
            <a:endParaRPr/>
          </a:p>
        </p:txBody>
      </p:sp>
      <p:sp>
        <p:nvSpPr>
          <p:cNvPr id="276" name="Google Shape;276;g20272df4c00_0_2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00" cy="27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Cantumkan link video yang telah anda buat </a:t>
            </a:r>
            <a:endParaRPr sz="22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(dan media pendukung lain jika ada) di sini:</a:t>
            </a:r>
            <a:endParaRPr sz="22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Boleh berupa </a:t>
            </a:r>
            <a:r>
              <a:rPr lang="en-US" sz="2200" b="1"/>
              <a:t>link youtube (Unlisted Video)</a:t>
            </a:r>
            <a:r>
              <a:rPr lang="en-US" sz="2200"/>
              <a:t> ataupun link </a:t>
            </a:r>
            <a:r>
              <a:rPr lang="en-US" sz="2200" b="1"/>
              <a:t>google drive (Pastikan aksesnya bisa dilihat)</a:t>
            </a:r>
            <a:endParaRPr b="1"/>
          </a:p>
        </p:txBody>
      </p:sp>
      <p:sp>
        <p:nvSpPr>
          <p:cNvPr id="277" name="Google Shape;277;g20272df4c00_0_2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78" name="Google Shape;278;g20272df4c00_0_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79" name="Google Shape;279;g20272df4c00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4704" y="347574"/>
            <a:ext cx="2123774" cy="6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"/>
          <p:cNvSpPr txBox="1"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/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85" name="Google Shape;285;p7"/>
          <p:cNvSpPr txBox="1"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 err="1"/>
              <a:t>Tuliskan</a:t>
            </a:r>
            <a:r>
              <a:rPr lang="en-US" dirty="0"/>
              <a:t> contact </a:t>
            </a:r>
            <a:r>
              <a:rPr lang="en-US" dirty="0" err="1"/>
              <a:t>peserta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u="sng" dirty="0">
                <a:solidFill>
                  <a:schemeClr val="hlink"/>
                </a:solidFill>
              </a:rPr>
              <a:t>alif@alifyasa.id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081386862864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https://alifyasa.id</a:t>
            </a:r>
            <a:endParaRPr dirty="0"/>
          </a:p>
        </p:txBody>
      </p:sp>
      <p:pic>
        <p:nvPicPr>
          <p:cNvPr id="286" name="Google Shape;28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574" y="4744925"/>
            <a:ext cx="4521924" cy="13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Widescreen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EB Garamond</vt:lpstr>
      <vt:lpstr>Office Theme</vt:lpstr>
      <vt:lpstr>MOBILE APPS DEVELOPER BANK MANDIRI </vt:lpstr>
      <vt:lpstr>CONTENT</vt:lpstr>
      <vt:lpstr>INTRODUCTION</vt:lpstr>
      <vt:lpstr>TENTANG TASK 5</vt:lpstr>
      <vt:lpstr>DEMO APLIKASI</vt:lpstr>
      <vt:lpstr>LINK VIDEO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Fikrullaily Uly Yachsyi - ASD</dc:creator>
  <cp:lastModifiedBy>Alif Yasa</cp:lastModifiedBy>
  <cp:revision>1</cp:revision>
  <dcterms:created xsi:type="dcterms:W3CDTF">2022-12-21T12:51:28Z</dcterms:created>
  <dcterms:modified xsi:type="dcterms:W3CDTF">2024-06-03T15:02:59Z</dcterms:modified>
</cp:coreProperties>
</file>