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3716000" cy="24384000"/>
  <p:embeddedFontLst>
    <p:embeddedFont>
      <p:font typeface="Arial Black" panose="020B0A04020102020204" pitchFamily="34" charset="0"/>
      <p:regular r:id="rId10"/>
      <p:bold r:id="rId11"/>
    </p:embeddedFont>
    <p:embeddedFont>
      <p:font typeface="EB Garamond" panose="00000500000000000000" pitchFamily="2" charset="0"/>
      <p:regular r:id="rId12"/>
      <p:bold r:id="rId13"/>
      <p:italic r:id="rId14"/>
      <p:boldItalic r:id="rId15"/>
    </p:embeddedFont>
    <p:embeddedFont>
      <p:font typeface="JetBrains Mono" panose="02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7xhzGc8szaBXYb2Ja4QgLOQW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Jelaskan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persatu</a:t>
            </a:r>
            <a:r>
              <a:rPr lang="en-US" sz="1100" dirty="0"/>
              <a:t> </a:t>
            </a:r>
            <a:r>
              <a:rPr lang="en-US" sz="1100" dirty="0" err="1"/>
              <a:t>dimulai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pengambilan</a:t>
            </a:r>
            <a:r>
              <a:rPr lang="en-US" sz="1100" dirty="0"/>
              <a:t> API, source code, dan </a:t>
            </a:r>
            <a:r>
              <a:rPr lang="en-US" sz="1100" dirty="0" err="1"/>
              <a:t>tampilan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akhirnya</a:t>
            </a:r>
            <a:r>
              <a:rPr lang="en-US" sz="1100" dirty="0"/>
              <a:t>. </a:t>
            </a:r>
            <a:r>
              <a:rPr lang="en-US" sz="1100" dirty="0" err="1"/>
              <a:t>Berikan</a:t>
            </a:r>
            <a:r>
              <a:rPr lang="en-US" sz="1100" dirty="0"/>
              <a:t> </a:t>
            </a:r>
            <a:r>
              <a:rPr lang="en-US" sz="1100" dirty="0" err="1"/>
              <a:t>dokumentasi</a:t>
            </a:r>
            <a:r>
              <a:rPr lang="en-US" sz="1100" dirty="0"/>
              <a:t> (</a:t>
            </a:r>
            <a:r>
              <a:rPr lang="en-US" sz="1100" dirty="0" err="1"/>
              <a:t>screenshoot</a:t>
            </a:r>
            <a:r>
              <a:rPr lang="en-US" sz="1100" dirty="0"/>
              <a:t>) dan  </a:t>
            </a:r>
            <a:r>
              <a:rPr lang="en-US" sz="1100" dirty="0" err="1"/>
              <a:t>deskripsi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Langkah </a:t>
            </a:r>
            <a:r>
              <a:rPr lang="en-US" sz="1100" dirty="0" err="1"/>
              <a:t>langkahnya</a:t>
            </a:r>
            <a:r>
              <a:rPr lang="en-US" sz="11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272df4c00_0_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0272df4c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3" name="Google Shape;93;p1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6" name="Google Shape;96;p1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9" name="Google Shape;109;p1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2" name="Google Shape;112;p1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5" name="Google Shape;115;p1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8" name="Google Shape;118;p1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1" name="Google Shape;121;p1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4" name="Google Shape;124;p1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7" name="Google Shape;127;p1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0" name="Google Shape;140;p2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6" name="Google Shape;146;p2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49" name="Google Shape;149;p2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2" name="Google Shape;152;p2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4" name="Google Shape;174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7" name="Google Shape;177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23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9" name="Google Shape;189;p23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92" name="Google Shape;192;p23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23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95" name="Google Shape;195;p23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4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0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10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10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10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10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2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2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2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0" name="Google Shape;40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3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9" name="Google Shape;49;p1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17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7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-AQff_46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github.com/alifyasa/pbi-proj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642695" y="1859120"/>
            <a:ext cx="7117321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4338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Arial Black"/>
              <a:buNone/>
            </a:pPr>
            <a:r>
              <a:rPr lang="en-US" sz="3400"/>
              <a:t>MOBILE APPS DEVELOPER BANK MANDIRI</a:t>
            </a:r>
            <a:br>
              <a:rPr lang="en-US" sz="3400"/>
            </a:br>
            <a:endParaRPr sz="340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5" y="3483864"/>
            <a:ext cx="3862349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Muhammad Alif Putra Yasa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  <p:pic>
        <p:nvPicPr>
          <p:cNvPr id="238" name="Google Shape;23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CONTENT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2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Introduction​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About Task 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Demo Application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​Summary​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245" name="Google Shape;2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300" dirty="0" err="1"/>
              <a:t>Perkenalkan</a:t>
            </a:r>
            <a:r>
              <a:rPr lang="en-US" sz="2300" dirty="0"/>
              <a:t>, Saya Alif. Saya </a:t>
            </a:r>
            <a:r>
              <a:rPr lang="en-US" sz="2300" dirty="0" err="1"/>
              <a:t>mengikuti</a:t>
            </a:r>
            <a:r>
              <a:rPr lang="en-US" sz="2300" dirty="0"/>
              <a:t> program </a:t>
            </a:r>
            <a:r>
              <a:rPr lang="en-US" sz="2300" b="1" dirty="0"/>
              <a:t>Bank </a:t>
            </a:r>
            <a:r>
              <a:rPr lang="en-US" sz="2300" b="1" dirty="0" err="1"/>
              <a:t>Mandiri</a:t>
            </a:r>
            <a:r>
              <a:rPr lang="en-US" sz="2300" b="1" dirty="0"/>
              <a:t> Mobile Apps Developer Project Based Internship Program</a:t>
            </a:r>
            <a:r>
              <a:rPr lang="en-US" sz="2300" dirty="0"/>
              <a:t> oleh </a:t>
            </a:r>
            <a:r>
              <a:rPr lang="en-US" sz="2300" dirty="0" err="1"/>
              <a:t>Rakamin</a:t>
            </a:r>
            <a:r>
              <a:rPr lang="en-US" sz="2300" dirty="0"/>
              <a:t>. Harapan </a:t>
            </a:r>
            <a:r>
              <a:rPr lang="en-US" sz="2300" dirty="0" err="1"/>
              <a:t>saya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saya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belajar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banyak</a:t>
            </a:r>
            <a:r>
              <a:rPr lang="en-US" sz="2300" dirty="0"/>
              <a:t> </a:t>
            </a:r>
            <a:r>
              <a:rPr lang="en-US" sz="2300" dirty="0" err="1"/>
              <a:t>tentang</a:t>
            </a:r>
            <a:r>
              <a:rPr lang="en-US" sz="2300" dirty="0"/>
              <a:t> proses app development di Perusahaan </a:t>
            </a:r>
            <a:r>
              <a:rPr lang="en-US" sz="2300" dirty="0" err="1"/>
              <a:t>besar</a:t>
            </a:r>
            <a:r>
              <a:rPr lang="en-US" sz="2300" dirty="0"/>
              <a:t>.</a:t>
            </a:r>
            <a:endParaRPr sz="2300" dirty="0"/>
          </a:p>
        </p:txBody>
      </p:sp>
      <p:sp>
        <p:nvSpPr>
          <p:cNvPr id="252" name="Google Shape;252;p3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54" name="Google Shape;2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TENTANG TASK 5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4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https://newsapi.org.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list.</a:t>
            </a:r>
            <a:endParaRPr sz="1600" dirty="0"/>
          </a:p>
        </p:txBody>
      </p:sp>
      <p:pic>
        <p:nvPicPr>
          <p:cNvPr id="261" name="Google Shape;2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DEMO APLIKASI</a:t>
            </a:r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70" name="Google Shape;2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272df4c00_0_2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LINKS</a:t>
            </a:r>
            <a:endParaRPr dirty="0"/>
          </a:p>
        </p:txBody>
      </p:sp>
      <p:sp>
        <p:nvSpPr>
          <p:cNvPr id="276" name="Google Shape;276;g20272df4c00_0_2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Video	: </a:t>
            </a:r>
            <a:r>
              <a:rPr lang="id-ID" sz="1800" b="1" dirty="0">
                <a:latin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https://youtu.be/_-AQff_46Ds</a:t>
            </a:r>
            <a:endParaRPr lang="en-US" sz="1800" b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GitHub	: </a:t>
            </a:r>
            <a:r>
              <a:rPr lang="en-US" sz="1800" b="1" dirty="0">
                <a:latin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https://github.com/alifyasa/pbi-project</a:t>
            </a:r>
            <a:endParaRPr sz="1800" b="1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7" name="Google Shape;277;g20272df4c00_0_2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78" name="Google Shape;278;g20272df4c00_0_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79" name="Google Shape;279;g20272df4c00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4704" y="347574"/>
            <a:ext cx="2123774" cy="6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85" name="Google Shape;285;p7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 err="1"/>
              <a:t>Tuliskan</a:t>
            </a:r>
            <a:r>
              <a:rPr lang="en-US" dirty="0"/>
              <a:t> contact </a:t>
            </a:r>
            <a:r>
              <a:rPr lang="en-US" dirty="0" err="1"/>
              <a:t>peserta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u="sng" dirty="0">
                <a:solidFill>
                  <a:schemeClr val="hlink"/>
                </a:solidFill>
              </a:rPr>
              <a:t>alif@alifyasa.id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081386862864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https://alifyasa.id</a:t>
            </a:r>
            <a:endParaRPr dirty="0"/>
          </a:p>
        </p:txBody>
      </p:sp>
      <p:pic>
        <p:nvPicPr>
          <p:cNvPr id="286" name="Google Shape;2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74" y="4744925"/>
            <a:ext cx="4521924" cy="13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JetBrains Mono</vt:lpstr>
      <vt:lpstr>EB Garamond</vt:lpstr>
      <vt:lpstr>Arial</vt:lpstr>
      <vt:lpstr>Office Theme</vt:lpstr>
      <vt:lpstr>MOBILE APPS DEVELOPER BANK MANDIRI </vt:lpstr>
      <vt:lpstr>CONTENT</vt:lpstr>
      <vt:lpstr>INTRODUCTION</vt:lpstr>
      <vt:lpstr>TENTANG TASK 5</vt:lpstr>
      <vt:lpstr>DEMO APLIKASI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Fikrullaily Uly Yachsyi - ASD</dc:creator>
  <cp:lastModifiedBy>Alif Yasa</cp:lastModifiedBy>
  <cp:revision>3</cp:revision>
  <dcterms:created xsi:type="dcterms:W3CDTF">2022-12-21T12:51:28Z</dcterms:created>
  <dcterms:modified xsi:type="dcterms:W3CDTF">2024-06-03T15:56:35Z</dcterms:modified>
</cp:coreProperties>
</file>