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8" r:id="rId6"/>
    <p:sldId id="261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73" autoAdjust="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March 19,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March 19, 2019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.readthedocs.io/getting-started.html" TargetMode="External"/><Relationship Id="rId4" Type="http://schemas.openxmlformats.org/officeDocument/2006/relationships/hyperlink" Target="https://github.com/alig06/pythonSaati86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elenium-python.readthedocs.io/installat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0300" y="1221264"/>
            <a:ext cx="6921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Hitting 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Wall</a:t>
            </a:r>
          </a:p>
          <a:p>
            <a:pPr algn="ctr"/>
            <a:r>
              <a:rPr lang="en-US" sz="4400" dirty="0"/>
              <a:t>-</a:t>
            </a:r>
            <a:r>
              <a:rPr lang="en-US" sz="4400" dirty="0" smtClean="0"/>
              <a:t> </a:t>
            </a:r>
            <a:endParaRPr lang="en-US" sz="4400" dirty="0"/>
          </a:p>
          <a:p>
            <a:pPr algn="ctr"/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Writing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your first 3 Selenium Tests</a:t>
            </a:r>
          </a:p>
        </p:txBody>
      </p:sp>
    </p:spTree>
    <p:extLst>
      <p:ext uri="{BB962C8B-B14F-4D97-AF65-F5344CB8AC3E}">
        <p14:creationId xmlns:p14="http://schemas.microsoft.com/office/powerpoint/2010/main" val="32584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332" y="1043712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              Ali </a:t>
            </a:r>
            <a:r>
              <a:rPr lang="en-US" sz="32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Göktaş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</a:p>
          <a:p>
            <a:pPr marL="68580" indent="0">
              <a:buNone/>
            </a:pP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</a:p>
          <a:p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            </a:t>
            </a:r>
            <a:r>
              <a:rPr lang="mr-IN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–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Software Test Engineer</a:t>
            </a:r>
          </a:p>
          <a:p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:  alig96</a:t>
            </a:r>
          </a:p>
          <a:p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:  alig06</a:t>
            </a:r>
          </a:p>
          <a:p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:  </a:t>
            </a:r>
            <a:r>
              <a:rPr lang="tr-TR" sz="32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aligoktas</a:t>
            </a:r>
            <a:endParaRPr lang="en-US" sz="3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4" name="Picture 3" descr="LinkedIn_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5" y="2782456"/>
            <a:ext cx="519543" cy="4964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6" y="3382821"/>
            <a:ext cx="519542" cy="4964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1024x1024bb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5" y="3948548"/>
            <a:ext cx="519543" cy="5195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 descr="Screen Shot 2019-03-17 at 19.34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4" y="2045259"/>
            <a:ext cx="1872673" cy="5871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6923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256" y="2177184"/>
            <a:ext cx="7661562" cy="1143000"/>
          </a:xfrm>
        </p:spPr>
        <p:txBody>
          <a:bodyPr>
            <a:noAutofit/>
          </a:bodyPr>
          <a:lstStyle/>
          <a:p>
            <a:r>
              <a:rPr lang="en-US" sz="4000" b="1" cap="none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Why do we write </a:t>
            </a:r>
            <a:r>
              <a:rPr lang="en-US" sz="4000" b="1" cap="none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test ?</a:t>
            </a:r>
            <a:r>
              <a:rPr lang="en-US" sz="4000" b="1" cap="none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/>
            </a:r>
            <a:br>
              <a:rPr lang="en-US" sz="4000" b="1" cap="none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endParaRPr lang="en-US" sz="4000" b="1" cap="none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55" y="3035877"/>
            <a:ext cx="3352800" cy="242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592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AncientBlowfish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0488"/>
            <a:ext cx="9224818" cy="6858001"/>
          </a:xfrm>
        </p:spPr>
      </p:pic>
    </p:spTree>
    <p:extLst>
      <p:ext uri="{BB962C8B-B14F-4D97-AF65-F5344CB8AC3E}">
        <p14:creationId xmlns:p14="http://schemas.microsoft.com/office/powerpoint/2010/main" val="334004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081" y="749875"/>
            <a:ext cx="8027555" cy="3665971"/>
          </a:xfrm>
        </p:spPr>
        <p:txBody>
          <a:bodyPr/>
          <a:lstStyle/>
          <a:p>
            <a:pPr algn="ctr"/>
            <a:endParaRPr lang="en-US" b="1" dirty="0" smtClean="0">
              <a:solidFill>
                <a:schemeClr val="tx1"/>
              </a:solidFill>
              <a:latin typeface="Arial Black"/>
              <a:cs typeface="Arial Black"/>
            </a:endParaRPr>
          </a:p>
          <a:p>
            <a:pPr algn="ctr"/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Attention </a:t>
            </a: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Please</a:t>
            </a:r>
          </a:p>
          <a:p>
            <a:pPr algn="ctr"/>
            <a:endParaRPr lang="en-US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/>
                <a:cs typeface="Arial"/>
              </a:rPr>
              <a:t>Don’t repeat yourself</a:t>
            </a:r>
          </a:p>
          <a:p>
            <a:pPr marL="342900" indent="-342900" algn="ctr">
              <a:buFont typeface="Arial"/>
              <a:buChar char="•"/>
            </a:pPr>
            <a:r>
              <a:rPr lang="en-US" sz="2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/>
                <a:cs typeface="Arial"/>
              </a:rPr>
              <a:t>To stick to the </a:t>
            </a: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/>
                <a:cs typeface="Arial"/>
              </a:rPr>
              <a:t>scripts.</a:t>
            </a:r>
          </a:p>
          <a:p>
            <a:pPr marL="342900" indent="-342900" algn="ctr">
              <a:buFont typeface="Arial"/>
              <a:buChar char="•"/>
            </a:pPr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/>
                <a:cs typeface="Arial"/>
              </a:rPr>
              <a:t>Should be idempotent</a:t>
            </a:r>
          </a:p>
          <a:p>
            <a:pPr marL="342900" indent="-342900" algn="ctr">
              <a:buFont typeface="Arial"/>
              <a:buChar char="•"/>
            </a:pPr>
            <a:endParaRPr lang="en-US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342900" indent="-342900" algn="ctr">
              <a:buFont typeface="Arial"/>
              <a:buChar char="•"/>
            </a:pP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342900" indent="-342900" algn="ctr">
              <a:buFont typeface="Arial"/>
              <a:buChar char="•"/>
            </a:pP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342900" indent="-342900" algn="ctr">
              <a:buFont typeface="Arial"/>
              <a:buChar char="•"/>
            </a:pPr>
            <a:endParaRPr lang="en-US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5364" y="236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4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5" y="422565"/>
            <a:ext cx="7772400" cy="3733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3600" dirty="0" smtClean="0">
                <a:solidFill>
                  <a:srgbClr val="B7E776"/>
                </a:solidFill>
              </a:rPr>
              <a:t>OOP</a:t>
            </a:r>
          </a:p>
          <a:p>
            <a:pPr marL="68580" indent="0" algn="ctr">
              <a:buNone/>
            </a:pPr>
            <a:endParaRPr lang="en-US" sz="3600" dirty="0" smtClean="0"/>
          </a:p>
        </p:txBody>
      </p:sp>
      <p:pic>
        <p:nvPicPr>
          <p:cNvPr id="6" name="Picture 5" descr="Screen-Shot-2018-01-13-at-8.47.33-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81" y="1264804"/>
            <a:ext cx="5816600" cy="4051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75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5" y="1143000"/>
            <a:ext cx="4308186" cy="40123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479317" y="357971"/>
            <a:ext cx="4051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POM (Page Object Model)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363" y="843308"/>
            <a:ext cx="8162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installation 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://selenium-</a:t>
            </a:r>
            <a:r>
              <a:rPr lang="en-US" sz="2400" dirty="0" smtClean="0">
                <a:hlinkClick r:id="rId2"/>
              </a:rPr>
              <a:t>python.readthedocs.io/installation.html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83000" y="2262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5363" y="2262909"/>
            <a:ext cx="725054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learning : </a:t>
            </a:r>
          </a:p>
          <a:p>
            <a:r>
              <a:rPr lang="en-US" sz="2400" dirty="0">
                <a:hlinkClick r:id="rId3"/>
              </a:rPr>
              <a:t>https://selenium-python.readthedocs.io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>
                <a:hlinkClick r:id="rId3"/>
              </a:rPr>
              <a:t>getting-</a:t>
            </a:r>
            <a:r>
              <a:rPr lang="en-US" sz="2400" dirty="0" err="1">
                <a:hlinkClick r:id="rId3"/>
              </a:rPr>
              <a:t>started.html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35363" y="3636925"/>
            <a:ext cx="5852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ource code :</a:t>
            </a:r>
          </a:p>
          <a:p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err="1">
                <a:hlinkClick r:id="rId4"/>
              </a:rPr>
              <a:t>github.com</a:t>
            </a:r>
            <a:r>
              <a:rPr lang="en-US" sz="2800" dirty="0">
                <a:hlinkClick r:id="rId4"/>
              </a:rPr>
              <a:t>/alig06/pythonSaati86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452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0091" y="2563091"/>
            <a:ext cx="6506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LET’S WRITE TEST</a:t>
            </a:r>
            <a:endParaRPr lang="en-US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69045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1987</TotalTime>
  <Words>98</Words>
  <Application>Microsoft Macintosh PowerPoint</Application>
  <PresentationFormat>On-screen Show (4:3)</PresentationFormat>
  <Paragraphs>26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PowerPoint Presentation</vt:lpstr>
      <vt:lpstr>PowerPoint Presentation</vt:lpstr>
      <vt:lpstr>Why do we write test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Prisync-MacBook Pro</dc:creator>
  <cp:lastModifiedBy>Prisync-MacBook Pro</cp:lastModifiedBy>
  <cp:revision>26</cp:revision>
  <dcterms:created xsi:type="dcterms:W3CDTF">2019-03-15T14:57:54Z</dcterms:created>
  <dcterms:modified xsi:type="dcterms:W3CDTF">2019-03-19T19:53:10Z</dcterms:modified>
</cp:coreProperties>
</file>