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63CB98-0BFA-4F22-AF21-42BFCC2D75AB}" type="doc">
      <dgm:prSet loTypeId="urn:microsoft.com/office/officeart/2005/8/layout/vProcess5" loCatId="process" qsTypeId="urn:microsoft.com/office/officeart/2005/8/quickstyle/simple1" qsCatId="simple" csTypeId="urn:microsoft.com/office/officeart/2005/8/colors/accent5_2" csCatId="accent5" phldr="1"/>
      <dgm:spPr/>
      <dgm:t>
        <a:bodyPr/>
        <a:lstStyle/>
        <a:p>
          <a:endParaRPr lang="en-US"/>
        </a:p>
      </dgm:t>
    </dgm:pt>
    <dgm:pt modelId="{755D8115-1025-4B50-B814-2B4DD2D05EFF}">
      <dgm:prSet/>
      <dgm:spPr/>
      <dgm:t>
        <a:bodyPr/>
        <a:lstStyle/>
        <a:p>
          <a:r>
            <a:rPr lang="en-US" dirty="0"/>
            <a:t>PyCharm IDEA</a:t>
          </a:r>
        </a:p>
      </dgm:t>
    </dgm:pt>
    <dgm:pt modelId="{3DC9E81C-483D-4546-A60E-8038D18530B0}" type="parTrans" cxnId="{2DFD509A-210C-4399-ACFC-5C74B3B9A38C}">
      <dgm:prSet/>
      <dgm:spPr/>
      <dgm:t>
        <a:bodyPr/>
        <a:lstStyle/>
        <a:p>
          <a:endParaRPr lang="en-US"/>
        </a:p>
      </dgm:t>
    </dgm:pt>
    <dgm:pt modelId="{20973B29-E884-41E7-A864-BF0BC4CB3F6F}" type="sibTrans" cxnId="{2DFD509A-210C-4399-ACFC-5C74B3B9A38C}">
      <dgm:prSet/>
      <dgm:spPr/>
      <dgm:t>
        <a:bodyPr/>
        <a:lstStyle/>
        <a:p>
          <a:endParaRPr lang="en-US"/>
        </a:p>
      </dgm:t>
    </dgm:pt>
    <dgm:pt modelId="{8385E339-0DD0-4AE1-B492-03FEFF7CCFA8}">
      <dgm:prSet/>
      <dgm:spPr/>
      <dgm:t>
        <a:bodyPr/>
        <a:lstStyle/>
        <a:p>
          <a:r>
            <a:rPr lang="en-US"/>
            <a:t>Python 3</a:t>
          </a:r>
        </a:p>
      </dgm:t>
    </dgm:pt>
    <dgm:pt modelId="{19C00FCA-5B35-4711-AB33-7A131F3EF0A3}" type="parTrans" cxnId="{B65EB56A-21DA-4347-8A74-6C1C38042B0D}">
      <dgm:prSet/>
      <dgm:spPr/>
      <dgm:t>
        <a:bodyPr/>
        <a:lstStyle/>
        <a:p>
          <a:endParaRPr lang="en-US"/>
        </a:p>
      </dgm:t>
    </dgm:pt>
    <dgm:pt modelId="{1FD52654-0089-46C3-ACDD-40F08A47DDCB}" type="sibTrans" cxnId="{B65EB56A-21DA-4347-8A74-6C1C38042B0D}">
      <dgm:prSet/>
      <dgm:spPr/>
      <dgm:t>
        <a:bodyPr/>
        <a:lstStyle/>
        <a:p>
          <a:endParaRPr lang="en-US"/>
        </a:p>
      </dgm:t>
    </dgm:pt>
    <dgm:pt modelId="{F8209ECF-6DC0-4B42-A8EE-1B95A33C9924}">
      <dgm:prSet/>
      <dgm:spPr/>
      <dgm:t>
        <a:bodyPr/>
        <a:lstStyle/>
        <a:p>
          <a:r>
            <a:rPr lang="en-US"/>
            <a:t>Scrapy (free and open-source web-crawling framework written in Python)</a:t>
          </a:r>
        </a:p>
      </dgm:t>
    </dgm:pt>
    <dgm:pt modelId="{8AA291DC-CD84-4F34-8604-9A979E3A26F7}" type="parTrans" cxnId="{6166029D-C6BD-4487-8E5E-F3FF334A3021}">
      <dgm:prSet/>
      <dgm:spPr/>
      <dgm:t>
        <a:bodyPr/>
        <a:lstStyle/>
        <a:p>
          <a:endParaRPr lang="en-US"/>
        </a:p>
      </dgm:t>
    </dgm:pt>
    <dgm:pt modelId="{E1C4A863-5A45-4F94-8666-E808AC678048}" type="sibTrans" cxnId="{6166029D-C6BD-4487-8E5E-F3FF334A3021}">
      <dgm:prSet/>
      <dgm:spPr/>
      <dgm:t>
        <a:bodyPr/>
        <a:lstStyle/>
        <a:p>
          <a:endParaRPr lang="en-US"/>
        </a:p>
      </dgm:t>
    </dgm:pt>
    <dgm:pt modelId="{6980BCA4-9B6F-414D-8D8E-DF2CA4470F2C}">
      <dgm:prSet/>
      <dgm:spPr/>
      <dgm:t>
        <a:bodyPr/>
        <a:lstStyle/>
        <a:p>
          <a:r>
            <a:rPr lang="en-US" dirty="0"/>
            <a:t>Requests (we use this module to send requests to servers to download images)</a:t>
          </a:r>
        </a:p>
      </dgm:t>
    </dgm:pt>
    <dgm:pt modelId="{435586C1-7A9B-4994-B606-535630294D57}" type="parTrans" cxnId="{7F9E1F13-3615-4677-9CC1-3B7CE29A06B0}">
      <dgm:prSet/>
      <dgm:spPr/>
      <dgm:t>
        <a:bodyPr/>
        <a:lstStyle/>
        <a:p>
          <a:endParaRPr lang="en-US"/>
        </a:p>
      </dgm:t>
    </dgm:pt>
    <dgm:pt modelId="{9CA953E7-55B5-4D6C-80BF-CE5B3FE95396}" type="sibTrans" cxnId="{7F9E1F13-3615-4677-9CC1-3B7CE29A06B0}">
      <dgm:prSet/>
      <dgm:spPr/>
      <dgm:t>
        <a:bodyPr/>
        <a:lstStyle/>
        <a:p>
          <a:endParaRPr lang="en-US"/>
        </a:p>
      </dgm:t>
    </dgm:pt>
    <dgm:pt modelId="{E7EA9A78-E5A4-40C5-BC75-B8A7A9303771}" type="pres">
      <dgm:prSet presAssocID="{9563CB98-0BFA-4F22-AF21-42BFCC2D75AB}" presName="outerComposite" presStyleCnt="0">
        <dgm:presLayoutVars>
          <dgm:chMax val="5"/>
          <dgm:dir/>
          <dgm:resizeHandles val="exact"/>
        </dgm:presLayoutVars>
      </dgm:prSet>
      <dgm:spPr/>
    </dgm:pt>
    <dgm:pt modelId="{2493F162-81C5-4B73-A9BB-5065F2BE7BAC}" type="pres">
      <dgm:prSet presAssocID="{9563CB98-0BFA-4F22-AF21-42BFCC2D75AB}" presName="dummyMaxCanvas" presStyleCnt="0">
        <dgm:presLayoutVars/>
      </dgm:prSet>
      <dgm:spPr/>
    </dgm:pt>
    <dgm:pt modelId="{93B38C2F-A5E0-4E21-B9C3-B0BC96050E37}" type="pres">
      <dgm:prSet presAssocID="{9563CB98-0BFA-4F22-AF21-42BFCC2D75AB}" presName="FourNodes_1" presStyleLbl="node1" presStyleIdx="0" presStyleCnt="4">
        <dgm:presLayoutVars>
          <dgm:bulletEnabled val="1"/>
        </dgm:presLayoutVars>
      </dgm:prSet>
      <dgm:spPr/>
    </dgm:pt>
    <dgm:pt modelId="{DC9ACCF3-384E-4F20-A0AC-26D18E44D4CE}" type="pres">
      <dgm:prSet presAssocID="{9563CB98-0BFA-4F22-AF21-42BFCC2D75AB}" presName="FourNodes_2" presStyleLbl="node1" presStyleIdx="1" presStyleCnt="4">
        <dgm:presLayoutVars>
          <dgm:bulletEnabled val="1"/>
        </dgm:presLayoutVars>
      </dgm:prSet>
      <dgm:spPr/>
    </dgm:pt>
    <dgm:pt modelId="{27EEE86C-DB8B-4B29-8FDC-AD53866AD541}" type="pres">
      <dgm:prSet presAssocID="{9563CB98-0BFA-4F22-AF21-42BFCC2D75AB}" presName="FourNodes_3" presStyleLbl="node1" presStyleIdx="2" presStyleCnt="4">
        <dgm:presLayoutVars>
          <dgm:bulletEnabled val="1"/>
        </dgm:presLayoutVars>
      </dgm:prSet>
      <dgm:spPr/>
    </dgm:pt>
    <dgm:pt modelId="{5D3A4C3E-34DA-467D-B0D0-5178E42F4ED5}" type="pres">
      <dgm:prSet presAssocID="{9563CB98-0BFA-4F22-AF21-42BFCC2D75AB}" presName="FourNodes_4" presStyleLbl="node1" presStyleIdx="3" presStyleCnt="4">
        <dgm:presLayoutVars>
          <dgm:bulletEnabled val="1"/>
        </dgm:presLayoutVars>
      </dgm:prSet>
      <dgm:spPr/>
    </dgm:pt>
    <dgm:pt modelId="{8CF700B1-9736-4051-A94F-5B5FA5FE678E}" type="pres">
      <dgm:prSet presAssocID="{9563CB98-0BFA-4F22-AF21-42BFCC2D75AB}" presName="FourConn_1-2" presStyleLbl="fgAccFollowNode1" presStyleIdx="0" presStyleCnt="3">
        <dgm:presLayoutVars>
          <dgm:bulletEnabled val="1"/>
        </dgm:presLayoutVars>
      </dgm:prSet>
      <dgm:spPr/>
    </dgm:pt>
    <dgm:pt modelId="{16E21511-00CB-4362-81DB-5AF7E0312801}" type="pres">
      <dgm:prSet presAssocID="{9563CB98-0BFA-4F22-AF21-42BFCC2D75AB}" presName="FourConn_2-3" presStyleLbl="fgAccFollowNode1" presStyleIdx="1" presStyleCnt="3">
        <dgm:presLayoutVars>
          <dgm:bulletEnabled val="1"/>
        </dgm:presLayoutVars>
      </dgm:prSet>
      <dgm:spPr/>
    </dgm:pt>
    <dgm:pt modelId="{000AF4ED-54E6-47E7-95CE-36FE1FE32EE5}" type="pres">
      <dgm:prSet presAssocID="{9563CB98-0BFA-4F22-AF21-42BFCC2D75AB}" presName="FourConn_3-4" presStyleLbl="fgAccFollowNode1" presStyleIdx="2" presStyleCnt="3">
        <dgm:presLayoutVars>
          <dgm:bulletEnabled val="1"/>
        </dgm:presLayoutVars>
      </dgm:prSet>
      <dgm:spPr/>
    </dgm:pt>
    <dgm:pt modelId="{FBBBF077-E49D-4825-805D-92C4E39D4FA9}" type="pres">
      <dgm:prSet presAssocID="{9563CB98-0BFA-4F22-AF21-42BFCC2D75AB}" presName="FourNodes_1_text" presStyleLbl="node1" presStyleIdx="3" presStyleCnt="4">
        <dgm:presLayoutVars>
          <dgm:bulletEnabled val="1"/>
        </dgm:presLayoutVars>
      </dgm:prSet>
      <dgm:spPr/>
    </dgm:pt>
    <dgm:pt modelId="{6125FA80-02B5-4786-AA77-2BD4EC7C87DD}" type="pres">
      <dgm:prSet presAssocID="{9563CB98-0BFA-4F22-AF21-42BFCC2D75AB}" presName="FourNodes_2_text" presStyleLbl="node1" presStyleIdx="3" presStyleCnt="4">
        <dgm:presLayoutVars>
          <dgm:bulletEnabled val="1"/>
        </dgm:presLayoutVars>
      </dgm:prSet>
      <dgm:spPr/>
    </dgm:pt>
    <dgm:pt modelId="{4DD7CC04-0D17-443E-BBF0-B61F1E146550}" type="pres">
      <dgm:prSet presAssocID="{9563CB98-0BFA-4F22-AF21-42BFCC2D75AB}" presName="FourNodes_3_text" presStyleLbl="node1" presStyleIdx="3" presStyleCnt="4">
        <dgm:presLayoutVars>
          <dgm:bulletEnabled val="1"/>
        </dgm:presLayoutVars>
      </dgm:prSet>
      <dgm:spPr/>
    </dgm:pt>
    <dgm:pt modelId="{90B9EF50-456D-4C61-88F5-7871DDD36B68}" type="pres">
      <dgm:prSet presAssocID="{9563CB98-0BFA-4F22-AF21-42BFCC2D75AB}" presName="FourNodes_4_text" presStyleLbl="node1" presStyleIdx="3" presStyleCnt="4">
        <dgm:presLayoutVars>
          <dgm:bulletEnabled val="1"/>
        </dgm:presLayoutVars>
      </dgm:prSet>
      <dgm:spPr/>
    </dgm:pt>
  </dgm:ptLst>
  <dgm:cxnLst>
    <dgm:cxn modelId="{81D99605-4AC1-46CA-A59D-3C5D45712E01}" type="presOf" srcId="{20973B29-E884-41E7-A864-BF0BC4CB3F6F}" destId="{8CF700B1-9736-4051-A94F-5B5FA5FE678E}" srcOrd="0" destOrd="0" presId="urn:microsoft.com/office/officeart/2005/8/layout/vProcess5"/>
    <dgm:cxn modelId="{7F9E1F13-3615-4677-9CC1-3B7CE29A06B0}" srcId="{9563CB98-0BFA-4F22-AF21-42BFCC2D75AB}" destId="{6980BCA4-9B6F-414D-8D8E-DF2CA4470F2C}" srcOrd="3" destOrd="0" parTransId="{435586C1-7A9B-4994-B606-535630294D57}" sibTransId="{9CA953E7-55B5-4D6C-80BF-CE5B3FE95396}"/>
    <dgm:cxn modelId="{B5A0D223-9159-421E-A1E0-9F3CA85DCDBF}" type="presOf" srcId="{8385E339-0DD0-4AE1-B492-03FEFF7CCFA8}" destId="{DC9ACCF3-384E-4F20-A0AC-26D18E44D4CE}" srcOrd="0" destOrd="0" presId="urn:microsoft.com/office/officeart/2005/8/layout/vProcess5"/>
    <dgm:cxn modelId="{823A2468-03CE-4D65-BD28-5CCA0D67E697}" type="presOf" srcId="{9563CB98-0BFA-4F22-AF21-42BFCC2D75AB}" destId="{E7EA9A78-E5A4-40C5-BC75-B8A7A9303771}" srcOrd="0" destOrd="0" presId="urn:microsoft.com/office/officeart/2005/8/layout/vProcess5"/>
    <dgm:cxn modelId="{B65EB56A-21DA-4347-8A74-6C1C38042B0D}" srcId="{9563CB98-0BFA-4F22-AF21-42BFCC2D75AB}" destId="{8385E339-0DD0-4AE1-B492-03FEFF7CCFA8}" srcOrd="1" destOrd="0" parTransId="{19C00FCA-5B35-4711-AB33-7A131F3EF0A3}" sibTransId="{1FD52654-0089-46C3-ACDD-40F08A47DDCB}"/>
    <dgm:cxn modelId="{B80B3A6D-CF15-4305-81E7-09EA4178AFBB}" type="presOf" srcId="{8385E339-0DD0-4AE1-B492-03FEFF7CCFA8}" destId="{6125FA80-02B5-4786-AA77-2BD4EC7C87DD}" srcOrd="1" destOrd="0" presId="urn:microsoft.com/office/officeart/2005/8/layout/vProcess5"/>
    <dgm:cxn modelId="{346C217B-4869-4106-B1D8-C34A70A58408}" type="presOf" srcId="{F8209ECF-6DC0-4B42-A8EE-1B95A33C9924}" destId="{4DD7CC04-0D17-443E-BBF0-B61F1E146550}" srcOrd="1" destOrd="0" presId="urn:microsoft.com/office/officeart/2005/8/layout/vProcess5"/>
    <dgm:cxn modelId="{2DFD509A-210C-4399-ACFC-5C74B3B9A38C}" srcId="{9563CB98-0BFA-4F22-AF21-42BFCC2D75AB}" destId="{755D8115-1025-4B50-B814-2B4DD2D05EFF}" srcOrd="0" destOrd="0" parTransId="{3DC9E81C-483D-4546-A60E-8038D18530B0}" sibTransId="{20973B29-E884-41E7-A864-BF0BC4CB3F6F}"/>
    <dgm:cxn modelId="{7902BD9A-69E1-4453-B870-19244E316BAB}" type="presOf" srcId="{755D8115-1025-4B50-B814-2B4DD2D05EFF}" destId="{93B38C2F-A5E0-4E21-B9C3-B0BC96050E37}" srcOrd="0" destOrd="0" presId="urn:microsoft.com/office/officeart/2005/8/layout/vProcess5"/>
    <dgm:cxn modelId="{6166029D-C6BD-4487-8E5E-F3FF334A3021}" srcId="{9563CB98-0BFA-4F22-AF21-42BFCC2D75AB}" destId="{F8209ECF-6DC0-4B42-A8EE-1B95A33C9924}" srcOrd="2" destOrd="0" parTransId="{8AA291DC-CD84-4F34-8604-9A979E3A26F7}" sibTransId="{E1C4A863-5A45-4F94-8666-E808AC678048}"/>
    <dgm:cxn modelId="{7001F8A7-32C2-45AE-B0F5-FC62D75D8C2F}" type="presOf" srcId="{6980BCA4-9B6F-414D-8D8E-DF2CA4470F2C}" destId="{90B9EF50-456D-4C61-88F5-7871DDD36B68}" srcOrd="1" destOrd="0" presId="urn:microsoft.com/office/officeart/2005/8/layout/vProcess5"/>
    <dgm:cxn modelId="{E1158BA8-2CAF-4B7B-B658-072D279FE3E8}" type="presOf" srcId="{1FD52654-0089-46C3-ACDD-40F08A47DDCB}" destId="{16E21511-00CB-4362-81DB-5AF7E0312801}" srcOrd="0" destOrd="0" presId="urn:microsoft.com/office/officeart/2005/8/layout/vProcess5"/>
    <dgm:cxn modelId="{FD6626BD-834D-42D9-9BDB-3B14697F60C9}" type="presOf" srcId="{F8209ECF-6DC0-4B42-A8EE-1B95A33C9924}" destId="{27EEE86C-DB8B-4B29-8FDC-AD53866AD541}" srcOrd="0" destOrd="0" presId="urn:microsoft.com/office/officeart/2005/8/layout/vProcess5"/>
    <dgm:cxn modelId="{6DC069CC-5EF0-448F-91DA-D126B31B08CB}" type="presOf" srcId="{E1C4A863-5A45-4F94-8666-E808AC678048}" destId="{000AF4ED-54E6-47E7-95CE-36FE1FE32EE5}" srcOrd="0" destOrd="0" presId="urn:microsoft.com/office/officeart/2005/8/layout/vProcess5"/>
    <dgm:cxn modelId="{40718BCE-62E7-4EA7-9FB3-DA5F8CBBFBCE}" type="presOf" srcId="{6980BCA4-9B6F-414D-8D8E-DF2CA4470F2C}" destId="{5D3A4C3E-34DA-467D-B0D0-5178E42F4ED5}" srcOrd="0" destOrd="0" presId="urn:microsoft.com/office/officeart/2005/8/layout/vProcess5"/>
    <dgm:cxn modelId="{E0BB47F3-B387-4167-98BA-C0C072819A79}" type="presOf" srcId="{755D8115-1025-4B50-B814-2B4DD2D05EFF}" destId="{FBBBF077-E49D-4825-805D-92C4E39D4FA9}" srcOrd="1" destOrd="0" presId="urn:microsoft.com/office/officeart/2005/8/layout/vProcess5"/>
    <dgm:cxn modelId="{C5E29299-09B5-42CE-8EBF-32F32F0B0863}" type="presParOf" srcId="{E7EA9A78-E5A4-40C5-BC75-B8A7A9303771}" destId="{2493F162-81C5-4B73-A9BB-5065F2BE7BAC}" srcOrd="0" destOrd="0" presId="urn:microsoft.com/office/officeart/2005/8/layout/vProcess5"/>
    <dgm:cxn modelId="{47321F95-8BC5-4B05-A74F-4E9864271105}" type="presParOf" srcId="{E7EA9A78-E5A4-40C5-BC75-B8A7A9303771}" destId="{93B38C2F-A5E0-4E21-B9C3-B0BC96050E37}" srcOrd="1" destOrd="0" presId="urn:microsoft.com/office/officeart/2005/8/layout/vProcess5"/>
    <dgm:cxn modelId="{38027C7F-6ED9-47C4-8E69-7ABE4E4ABBFC}" type="presParOf" srcId="{E7EA9A78-E5A4-40C5-BC75-B8A7A9303771}" destId="{DC9ACCF3-384E-4F20-A0AC-26D18E44D4CE}" srcOrd="2" destOrd="0" presId="urn:microsoft.com/office/officeart/2005/8/layout/vProcess5"/>
    <dgm:cxn modelId="{94F513FA-9197-4C0E-B43F-EF4AC08E454E}" type="presParOf" srcId="{E7EA9A78-E5A4-40C5-BC75-B8A7A9303771}" destId="{27EEE86C-DB8B-4B29-8FDC-AD53866AD541}" srcOrd="3" destOrd="0" presId="urn:microsoft.com/office/officeart/2005/8/layout/vProcess5"/>
    <dgm:cxn modelId="{2996ED26-B61A-4BA7-A9FD-FF316CB81338}" type="presParOf" srcId="{E7EA9A78-E5A4-40C5-BC75-B8A7A9303771}" destId="{5D3A4C3E-34DA-467D-B0D0-5178E42F4ED5}" srcOrd="4" destOrd="0" presId="urn:microsoft.com/office/officeart/2005/8/layout/vProcess5"/>
    <dgm:cxn modelId="{75124B91-B14C-44A7-A022-7182585118CD}" type="presParOf" srcId="{E7EA9A78-E5A4-40C5-BC75-B8A7A9303771}" destId="{8CF700B1-9736-4051-A94F-5B5FA5FE678E}" srcOrd="5" destOrd="0" presId="urn:microsoft.com/office/officeart/2005/8/layout/vProcess5"/>
    <dgm:cxn modelId="{04B1EB18-9471-4F97-8B8C-4E96C8DAA4AD}" type="presParOf" srcId="{E7EA9A78-E5A4-40C5-BC75-B8A7A9303771}" destId="{16E21511-00CB-4362-81DB-5AF7E0312801}" srcOrd="6" destOrd="0" presId="urn:microsoft.com/office/officeart/2005/8/layout/vProcess5"/>
    <dgm:cxn modelId="{F87EF2D9-88E8-43B4-B067-4B02E6BBBD65}" type="presParOf" srcId="{E7EA9A78-E5A4-40C5-BC75-B8A7A9303771}" destId="{000AF4ED-54E6-47E7-95CE-36FE1FE32EE5}" srcOrd="7" destOrd="0" presId="urn:microsoft.com/office/officeart/2005/8/layout/vProcess5"/>
    <dgm:cxn modelId="{FED0BE57-1445-4802-B144-0DE0C736169E}" type="presParOf" srcId="{E7EA9A78-E5A4-40C5-BC75-B8A7A9303771}" destId="{FBBBF077-E49D-4825-805D-92C4E39D4FA9}" srcOrd="8" destOrd="0" presId="urn:microsoft.com/office/officeart/2005/8/layout/vProcess5"/>
    <dgm:cxn modelId="{9E284B9F-B191-4760-8EE3-BF54110E266F}" type="presParOf" srcId="{E7EA9A78-E5A4-40C5-BC75-B8A7A9303771}" destId="{6125FA80-02B5-4786-AA77-2BD4EC7C87DD}" srcOrd="9" destOrd="0" presId="urn:microsoft.com/office/officeart/2005/8/layout/vProcess5"/>
    <dgm:cxn modelId="{ABA9AD49-FCA4-4C47-8C37-BFE43466294B}" type="presParOf" srcId="{E7EA9A78-E5A4-40C5-BC75-B8A7A9303771}" destId="{4DD7CC04-0D17-443E-BBF0-B61F1E146550}" srcOrd="10" destOrd="0" presId="urn:microsoft.com/office/officeart/2005/8/layout/vProcess5"/>
    <dgm:cxn modelId="{CD31DA01-2CE7-407F-B975-1641100E13C3}" type="presParOf" srcId="{E7EA9A78-E5A4-40C5-BC75-B8A7A9303771}" destId="{90B9EF50-456D-4C61-88F5-7871DDD36B68}"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38C2F-A5E0-4E21-B9C3-B0BC96050E37}">
      <dsp:nvSpPr>
        <dsp:cNvPr id="0" name=""/>
        <dsp:cNvSpPr/>
      </dsp:nvSpPr>
      <dsp:spPr>
        <a:xfrm>
          <a:off x="0" y="0"/>
          <a:ext cx="4367070" cy="92235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PyCharm IDEA</a:t>
          </a:r>
        </a:p>
      </dsp:txBody>
      <dsp:txXfrm>
        <a:off x="27015" y="27015"/>
        <a:ext cx="3293838" cy="868324"/>
      </dsp:txXfrm>
    </dsp:sp>
    <dsp:sp modelId="{DC9ACCF3-384E-4F20-A0AC-26D18E44D4CE}">
      <dsp:nvSpPr>
        <dsp:cNvPr id="0" name=""/>
        <dsp:cNvSpPr/>
      </dsp:nvSpPr>
      <dsp:spPr>
        <a:xfrm>
          <a:off x="365742" y="1090055"/>
          <a:ext cx="4367070" cy="92235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Python 3</a:t>
          </a:r>
        </a:p>
      </dsp:txBody>
      <dsp:txXfrm>
        <a:off x="392757" y="1117070"/>
        <a:ext cx="3347767" cy="868324"/>
      </dsp:txXfrm>
    </dsp:sp>
    <dsp:sp modelId="{27EEE86C-DB8B-4B29-8FDC-AD53866AD541}">
      <dsp:nvSpPr>
        <dsp:cNvPr id="0" name=""/>
        <dsp:cNvSpPr/>
      </dsp:nvSpPr>
      <dsp:spPr>
        <a:xfrm>
          <a:off x="726025" y="2180110"/>
          <a:ext cx="4367070" cy="92235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Scrapy (free and open-source web-crawling framework written in Python)</a:t>
          </a:r>
        </a:p>
      </dsp:txBody>
      <dsp:txXfrm>
        <a:off x="753040" y="2207125"/>
        <a:ext cx="3353226" cy="868324"/>
      </dsp:txXfrm>
    </dsp:sp>
    <dsp:sp modelId="{5D3A4C3E-34DA-467D-B0D0-5178E42F4ED5}">
      <dsp:nvSpPr>
        <dsp:cNvPr id="0" name=""/>
        <dsp:cNvSpPr/>
      </dsp:nvSpPr>
      <dsp:spPr>
        <a:xfrm>
          <a:off x="1091767" y="3270165"/>
          <a:ext cx="4367070" cy="92235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Requests (we use this module to send requests to servers to download images)</a:t>
          </a:r>
        </a:p>
      </dsp:txBody>
      <dsp:txXfrm>
        <a:off x="1118782" y="3297180"/>
        <a:ext cx="3347767" cy="868324"/>
      </dsp:txXfrm>
    </dsp:sp>
    <dsp:sp modelId="{8CF700B1-9736-4051-A94F-5B5FA5FE678E}">
      <dsp:nvSpPr>
        <dsp:cNvPr id="0" name=""/>
        <dsp:cNvSpPr/>
      </dsp:nvSpPr>
      <dsp:spPr>
        <a:xfrm>
          <a:off x="3767540" y="706439"/>
          <a:ext cx="599530" cy="599530"/>
        </a:xfrm>
        <a:prstGeom prst="downArrow">
          <a:avLst>
            <a:gd name="adj1" fmla="val 55000"/>
            <a:gd name="adj2" fmla="val 45000"/>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3902434" y="706439"/>
        <a:ext cx="329742" cy="451146"/>
      </dsp:txXfrm>
    </dsp:sp>
    <dsp:sp modelId="{16E21511-00CB-4362-81DB-5AF7E0312801}">
      <dsp:nvSpPr>
        <dsp:cNvPr id="0" name=""/>
        <dsp:cNvSpPr/>
      </dsp:nvSpPr>
      <dsp:spPr>
        <a:xfrm>
          <a:off x="4133282" y="1796494"/>
          <a:ext cx="599530" cy="599530"/>
        </a:xfrm>
        <a:prstGeom prst="downArrow">
          <a:avLst>
            <a:gd name="adj1" fmla="val 55000"/>
            <a:gd name="adj2" fmla="val 45000"/>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268176" y="1796494"/>
        <a:ext cx="329742" cy="451146"/>
      </dsp:txXfrm>
    </dsp:sp>
    <dsp:sp modelId="{000AF4ED-54E6-47E7-95CE-36FE1FE32EE5}">
      <dsp:nvSpPr>
        <dsp:cNvPr id="0" name=""/>
        <dsp:cNvSpPr/>
      </dsp:nvSpPr>
      <dsp:spPr>
        <a:xfrm>
          <a:off x="4493565" y="2886550"/>
          <a:ext cx="599530" cy="599530"/>
        </a:xfrm>
        <a:prstGeom prst="downArrow">
          <a:avLst>
            <a:gd name="adj1" fmla="val 55000"/>
            <a:gd name="adj2" fmla="val 45000"/>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628459" y="2886550"/>
        <a:ext cx="329742" cy="45114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A2C175-4872-4781-A27A-1B463CD50E49}" type="datetimeFigureOut">
              <a:rPr lang="en-US" smtClean="0"/>
              <a:t>7/23/2024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C4929-080D-4F8D-A092-F13B1E9875C2}" type="slidenum">
              <a:rPr lang="en-US" smtClean="0"/>
              <a:t>‹#›</a:t>
            </a:fld>
            <a:endParaRPr lang="en-US"/>
          </a:p>
        </p:txBody>
      </p:sp>
    </p:spTree>
    <p:extLst>
      <p:ext uri="{BB962C8B-B14F-4D97-AF65-F5344CB8AC3E}">
        <p14:creationId xmlns:p14="http://schemas.microsoft.com/office/powerpoint/2010/main" val="2707261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45FB7-6CBE-444A-AF82-F5D77AE43B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4BC5B8-BDAD-4C80-B588-483A60D5D8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08533D-CDA8-4A91-AD6D-DB7DA753A391}"/>
              </a:ext>
            </a:extLst>
          </p:cNvPr>
          <p:cNvSpPr>
            <a:spLocks noGrp="1"/>
          </p:cNvSpPr>
          <p:nvPr>
            <p:ph type="dt" sz="half" idx="10"/>
          </p:nvPr>
        </p:nvSpPr>
        <p:spPr/>
        <p:txBody>
          <a:bodyPr/>
          <a:lstStyle>
            <a:lvl1pPr>
              <a:defRPr/>
            </a:lvl1pPr>
          </a:lstStyle>
          <a:p>
            <a:fld id="{5C67BA25-8E52-4AF8-9B0A-7013A55B8D2D}" type="datetime1">
              <a:rPr lang="en-US" smtClean="0"/>
              <a:t>7/23/2024</a:t>
            </a:fld>
            <a:endParaRPr lang="en-US"/>
          </a:p>
        </p:txBody>
      </p:sp>
      <p:sp>
        <p:nvSpPr>
          <p:cNvPr id="5" name="Footer Placeholder 4">
            <a:extLst>
              <a:ext uri="{FF2B5EF4-FFF2-40B4-BE49-F238E27FC236}">
                <a16:creationId xmlns:a16="http://schemas.microsoft.com/office/drawing/2014/main" id="{E762AF0D-F697-4717-A028-202B6CAA6198}"/>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B42EB01C-D8A3-400D-AABE-E1368B607553}"/>
              </a:ext>
            </a:extLst>
          </p:cNvPr>
          <p:cNvSpPr>
            <a:spLocks noGrp="1"/>
          </p:cNvSpPr>
          <p:nvPr>
            <p:ph type="sldNum" sz="quarter" idx="12"/>
          </p:nvPr>
        </p:nvSpPr>
        <p:spPr/>
        <p:txBody>
          <a:bodyPr/>
          <a:lstStyle>
            <a:lvl1pPr>
              <a:defRPr/>
            </a:lvl1pPr>
          </a:lstStyle>
          <a:p>
            <a:fld id="{D9DAA70C-9FA5-47DD-9D45-A279FA970F48}" type="slidenum">
              <a:rPr lang="en-US" smtClean="0"/>
              <a:t>‹#›</a:t>
            </a:fld>
            <a:endParaRPr lang="en-US"/>
          </a:p>
        </p:txBody>
      </p:sp>
    </p:spTree>
    <p:extLst>
      <p:ext uri="{BB962C8B-B14F-4D97-AF65-F5344CB8AC3E}">
        <p14:creationId xmlns:p14="http://schemas.microsoft.com/office/powerpoint/2010/main" val="335123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9B1D-2ADF-4713-8023-7AC907BBC0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D9922-7163-4ED4-ABBD-A93D765EBD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F7B47-059E-4D20-A5AC-FAF668A24BA7}"/>
              </a:ext>
            </a:extLst>
          </p:cNvPr>
          <p:cNvSpPr>
            <a:spLocks noGrp="1"/>
          </p:cNvSpPr>
          <p:nvPr>
            <p:ph type="dt" sz="half" idx="10"/>
          </p:nvPr>
        </p:nvSpPr>
        <p:spPr/>
        <p:txBody>
          <a:bodyPr/>
          <a:lstStyle>
            <a:lvl1pPr>
              <a:defRPr/>
            </a:lvl1pPr>
          </a:lstStyle>
          <a:p>
            <a:fld id="{1BEC0B2E-66CB-46E8-8627-66EC00BFDB69}" type="datetime1">
              <a:rPr lang="en-US" smtClean="0"/>
              <a:t>7/23/2024</a:t>
            </a:fld>
            <a:endParaRPr lang="en-US"/>
          </a:p>
        </p:txBody>
      </p:sp>
      <p:sp>
        <p:nvSpPr>
          <p:cNvPr id="5" name="Footer Placeholder 4">
            <a:extLst>
              <a:ext uri="{FF2B5EF4-FFF2-40B4-BE49-F238E27FC236}">
                <a16:creationId xmlns:a16="http://schemas.microsoft.com/office/drawing/2014/main" id="{D7FE14AE-0BA7-4708-A756-616BFF2534F8}"/>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3DD55978-FEFF-48A7-9563-546823BFFF29}"/>
              </a:ext>
            </a:extLst>
          </p:cNvPr>
          <p:cNvSpPr>
            <a:spLocks noGrp="1"/>
          </p:cNvSpPr>
          <p:nvPr>
            <p:ph type="sldNum" sz="quarter" idx="12"/>
          </p:nvPr>
        </p:nvSpPr>
        <p:spPr/>
        <p:txBody>
          <a:bodyPr/>
          <a:lstStyle>
            <a:lvl1pPr>
              <a:defRPr/>
            </a:lvl1pPr>
          </a:lstStyle>
          <a:p>
            <a:fld id="{D9DAA70C-9FA5-47DD-9D45-A279FA970F48}" type="slidenum">
              <a:rPr lang="en-US" smtClean="0"/>
              <a:t>‹#›</a:t>
            </a:fld>
            <a:endParaRPr lang="en-US"/>
          </a:p>
        </p:txBody>
      </p:sp>
    </p:spTree>
    <p:extLst>
      <p:ext uri="{BB962C8B-B14F-4D97-AF65-F5344CB8AC3E}">
        <p14:creationId xmlns:p14="http://schemas.microsoft.com/office/powerpoint/2010/main" val="3196683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CE3F7C-AA68-46F8-8E81-5472E83688B5}"/>
              </a:ext>
            </a:extLst>
          </p:cNvPr>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B3754A-1950-4049-9829-A3FDEBF8CAFE}"/>
              </a:ext>
            </a:extLst>
          </p:cNvPr>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A09123-6DBB-4862-A84C-A772AECE404F}"/>
              </a:ext>
            </a:extLst>
          </p:cNvPr>
          <p:cNvSpPr>
            <a:spLocks noGrp="1"/>
          </p:cNvSpPr>
          <p:nvPr>
            <p:ph type="dt" sz="half" idx="10"/>
          </p:nvPr>
        </p:nvSpPr>
        <p:spPr/>
        <p:txBody>
          <a:bodyPr/>
          <a:lstStyle>
            <a:lvl1pPr>
              <a:defRPr/>
            </a:lvl1pPr>
          </a:lstStyle>
          <a:p>
            <a:fld id="{F7BF261B-F2EE-42EE-A947-E50F0359C0CC}" type="datetime1">
              <a:rPr lang="en-US" smtClean="0"/>
              <a:t>7/23/2024</a:t>
            </a:fld>
            <a:endParaRPr lang="en-US"/>
          </a:p>
        </p:txBody>
      </p:sp>
      <p:sp>
        <p:nvSpPr>
          <p:cNvPr id="5" name="Footer Placeholder 4">
            <a:extLst>
              <a:ext uri="{FF2B5EF4-FFF2-40B4-BE49-F238E27FC236}">
                <a16:creationId xmlns:a16="http://schemas.microsoft.com/office/drawing/2014/main" id="{D699D8B0-4AF8-40BE-B3C6-CF00CDE56E35}"/>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A0640633-AA99-418C-A596-711EBC719927}"/>
              </a:ext>
            </a:extLst>
          </p:cNvPr>
          <p:cNvSpPr>
            <a:spLocks noGrp="1"/>
          </p:cNvSpPr>
          <p:nvPr>
            <p:ph type="sldNum" sz="quarter" idx="12"/>
          </p:nvPr>
        </p:nvSpPr>
        <p:spPr/>
        <p:txBody>
          <a:bodyPr/>
          <a:lstStyle>
            <a:lvl1pPr>
              <a:defRPr/>
            </a:lvl1pPr>
          </a:lstStyle>
          <a:p>
            <a:fld id="{D9DAA70C-9FA5-47DD-9D45-A279FA970F48}" type="slidenum">
              <a:rPr lang="en-US" smtClean="0"/>
              <a:t>‹#›</a:t>
            </a:fld>
            <a:endParaRPr lang="en-US"/>
          </a:p>
        </p:txBody>
      </p:sp>
    </p:spTree>
    <p:extLst>
      <p:ext uri="{BB962C8B-B14F-4D97-AF65-F5344CB8AC3E}">
        <p14:creationId xmlns:p14="http://schemas.microsoft.com/office/powerpoint/2010/main" val="196314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7577-F2C9-4A8C-928C-4EC830E8EE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432748-7FB3-4ACA-B1B7-2EE47D5F90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3FD8B3-FBAB-4AED-BF00-BC328B865B35}"/>
              </a:ext>
            </a:extLst>
          </p:cNvPr>
          <p:cNvSpPr>
            <a:spLocks noGrp="1"/>
          </p:cNvSpPr>
          <p:nvPr>
            <p:ph type="dt" sz="half" idx="10"/>
          </p:nvPr>
        </p:nvSpPr>
        <p:spPr/>
        <p:txBody>
          <a:bodyPr/>
          <a:lstStyle>
            <a:lvl1pPr>
              <a:defRPr/>
            </a:lvl1pPr>
          </a:lstStyle>
          <a:p>
            <a:fld id="{246AA659-1CFD-496D-BEEE-51B09CCD80D8}" type="datetime1">
              <a:rPr lang="en-US" smtClean="0"/>
              <a:t>7/23/2024</a:t>
            </a:fld>
            <a:endParaRPr lang="en-US"/>
          </a:p>
        </p:txBody>
      </p:sp>
      <p:sp>
        <p:nvSpPr>
          <p:cNvPr id="5" name="Footer Placeholder 4">
            <a:extLst>
              <a:ext uri="{FF2B5EF4-FFF2-40B4-BE49-F238E27FC236}">
                <a16:creationId xmlns:a16="http://schemas.microsoft.com/office/drawing/2014/main" id="{B75EB314-23AD-4696-922D-671375CF2D33}"/>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A19BE985-809C-4D69-8782-23474A0749C2}"/>
              </a:ext>
            </a:extLst>
          </p:cNvPr>
          <p:cNvSpPr>
            <a:spLocks noGrp="1"/>
          </p:cNvSpPr>
          <p:nvPr>
            <p:ph type="sldNum" sz="quarter" idx="12"/>
          </p:nvPr>
        </p:nvSpPr>
        <p:spPr/>
        <p:txBody>
          <a:bodyPr/>
          <a:lstStyle>
            <a:lvl1pPr>
              <a:defRPr/>
            </a:lvl1pPr>
          </a:lstStyle>
          <a:p>
            <a:fld id="{D9DAA70C-9FA5-47DD-9D45-A279FA970F48}" type="slidenum">
              <a:rPr lang="en-US" smtClean="0"/>
              <a:t>‹#›</a:t>
            </a:fld>
            <a:endParaRPr lang="en-US"/>
          </a:p>
        </p:txBody>
      </p:sp>
    </p:spTree>
    <p:extLst>
      <p:ext uri="{BB962C8B-B14F-4D97-AF65-F5344CB8AC3E}">
        <p14:creationId xmlns:p14="http://schemas.microsoft.com/office/powerpoint/2010/main" val="3958157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177-D5AD-4CF3-890E-AFF33BB0F2D4}"/>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21E5E3-DF70-400E-B14C-47D21C594F3B}"/>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0820B251-FEB3-40C1-89FA-597A1848C816}"/>
              </a:ext>
            </a:extLst>
          </p:cNvPr>
          <p:cNvSpPr>
            <a:spLocks noGrp="1"/>
          </p:cNvSpPr>
          <p:nvPr>
            <p:ph type="dt" sz="half" idx="10"/>
          </p:nvPr>
        </p:nvSpPr>
        <p:spPr/>
        <p:txBody>
          <a:bodyPr/>
          <a:lstStyle>
            <a:lvl1pPr>
              <a:defRPr/>
            </a:lvl1pPr>
          </a:lstStyle>
          <a:p>
            <a:fld id="{58C63D45-469F-4CDB-BD4F-7C3D2A81973D}" type="datetime1">
              <a:rPr lang="en-US" smtClean="0"/>
              <a:t>7/23/2024</a:t>
            </a:fld>
            <a:endParaRPr lang="en-US"/>
          </a:p>
        </p:txBody>
      </p:sp>
      <p:sp>
        <p:nvSpPr>
          <p:cNvPr id="5" name="Footer Placeholder 4">
            <a:extLst>
              <a:ext uri="{FF2B5EF4-FFF2-40B4-BE49-F238E27FC236}">
                <a16:creationId xmlns:a16="http://schemas.microsoft.com/office/drawing/2014/main" id="{E0FA1FEF-7532-495E-9B85-9171D2E46371}"/>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130FAE88-E4CE-4E32-A5B8-60646407D67C}"/>
              </a:ext>
            </a:extLst>
          </p:cNvPr>
          <p:cNvSpPr>
            <a:spLocks noGrp="1"/>
          </p:cNvSpPr>
          <p:nvPr>
            <p:ph type="sldNum" sz="quarter" idx="12"/>
          </p:nvPr>
        </p:nvSpPr>
        <p:spPr/>
        <p:txBody>
          <a:bodyPr/>
          <a:lstStyle>
            <a:lvl1pPr>
              <a:defRPr/>
            </a:lvl1pPr>
          </a:lstStyle>
          <a:p>
            <a:fld id="{D9DAA70C-9FA5-47DD-9D45-A279FA970F48}" type="slidenum">
              <a:rPr lang="en-US" smtClean="0"/>
              <a:t>‹#›</a:t>
            </a:fld>
            <a:endParaRPr lang="en-US"/>
          </a:p>
        </p:txBody>
      </p:sp>
    </p:spTree>
    <p:extLst>
      <p:ext uri="{BB962C8B-B14F-4D97-AF65-F5344CB8AC3E}">
        <p14:creationId xmlns:p14="http://schemas.microsoft.com/office/powerpoint/2010/main" val="955578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494D6-B183-43EC-BD3C-9AAD2F914C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4C8438-E01B-4C86-B4C6-36A4BE1C3F62}"/>
              </a:ext>
            </a:extLst>
          </p:cNvPr>
          <p:cNvSpPr>
            <a:spLocks noGrp="1"/>
          </p:cNvSpPr>
          <p:nvPr>
            <p:ph sz="half" idx="1"/>
          </p:nvPr>
        </p:nvSpPr>
        <p:spPr>
          <a:xfrm>
            <a:off x="609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360901-B604-4320-9679-BEB902573AD5}"/>
              </a:ext>
            </a:extLst>
          </p:cNvPr>
          <p:cNvSpPr>
            <a:spLocks noGrp="1"/>
          </p:cNvSpPr>
          <p:nvPr>
            <p:ph sz="half" idx="2"/>
          </p:nvPr>
        </p:nvSpPr>
        <p:spPr>
          <a:xfrm>
            <a:off x="6197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3A6157-79B0-49DE-8AFF-34464720E640}"/>
              </a:ext>
            </a:extLst>
          </p:cNvPr>
          <p:cNvSpPr>
            <a:spLocks noGrp="1"/>
          </p:cNvSpPr>
          <p:nvPr>
            <p:ph type="dt" sz="half" idx="10"/>
          </p:nvPr>
        </p:nvSpPr>
        <p:spPr/>
        <p:txBody>
          <a:bodyPr/>
          <a:lstStyle>
            <a:lvl1pPr>
              <a:defRPr/>
            </a:lvl1pPr>
          </a:lstStyle>
          <a:p>
            <a:fld id="{04A03E18-6066-4472-9062-BAC3C572FF7D}" type="datetime1">
              <a:rPr lang="en-US" smtClean="0"/>
              <a:t>7/23/2024</a:t>
            </a:fld>
            <a:endParaRPr lang="en-US"/>
          </a:p>
        </p:txBody>
      </p:sp>
      <p:sp>
        <p:nvSpPr>
          <p:cNvPr id="6" name="Footer Placeholder 5">
            <a:extLst>
              <a:ext uri="{FF2B5EF4-FFF2-40B4-BE49-F238E27FC236}">
                <a16:creationId xmlns:a16="http://schemas.microsoft.com/office/drawing/2014/main" id="{F0A5555B-35AB-4C98-95EF-C6BF467E419F}"/>
              </a:ext>
            </a:extLst>
          </p:cNvPr>
          <p:cNvSpPr>
            <a:spLocks noGrp="1"/>
          </p:cNvSpPr>
          <p:nvPr>
            <p:ph type="ftr" sz="quarter" idx="11"/>
          </p:nvPr>
        </p:nvSpPr>
        <p:spPr/>
        <p:txBody>
          <a:bodyPr/>
          <a:lstStyle>
            <a:lvl1pPr>
              <a:defRPr/>
            </a:lvl1pPr>
          </a:lstStyle>
          <a:p>
            <a:endParaRPr lang="en-US"/>
          </a:p>
        </p:txBody>
      </p:sp>
      <p:sp>
        <p:nvSpPr>
          <p:cNvPr id="7" name="Slide Number Placeholder 6">
            <a:extLst>
              <a:ext uri="{FF2B5EF4-FFF2-40B4-BE49-F238E27FC236}">
                <a16:creationId xmlns:a16="http://schemas.microsoft.com/office/drawing/2014/main" id="{7D396D09-27D0-4D7F-A980-03206888746B}"/>
              </a:ext>
            </a:extLst>
          </p:cNvPr>
          <p:cNvSpPr>
            <a:spLocks noGrp="1"/>
          </p:cNvSpPr>
          <p:nvPr>
            <p:ph type="sldNum" sz="quarter" idx="12"/>
          </p:nvPr>
        </p:nvSpPr>
        <p:spPr/>
        <p:txBody>
          <a:bodyPr/>
          <a:lstStyle>
            <a:lvl1pPr>
              <a:defRPr/>
            </a:lvl1pPr>
          </a:lstStyle>
          <a:p>
            <a:fld id="{D9DAA70C-9FA5-47DD-9D45-A279FA970F48}" type="slidenum">
              <a:rPr lang="en-US" smtClean="0"/>
              <a:t>‹#›</a:t>
            </a:fld>
            <a:endParaRPr lang="en-US"/>
          </a:p>
        </p:txBody>
      </p:sp>
    </p:spTree>
    <p:extLst>
      <p:ext uri="{BB962C8B-B14F-4D97-AF65-F5344CB8AC3E}">
        <p14:creationId xmlns:p14="http://schemas.microsoft.com/office/powerpoint/2010/main" val="1272347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18FD5-8E50-415B-BDB6-53B9C49A0BA7}"/>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7113E0-6800-4948-8860-1CBDA6FB71E9}"/>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92DF341-4523-464F-95A5-4EC2B0100C78}"/>
              </a:ext>
            </a:extLst>
          </p:cNvPr>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8A7482-F41F-4BDF-8DA3-5752D6F2F985}"/>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61D6878-4F65-432D-BD34-973C7C578A73}"/>
              </a:ext>
            </a:extLst>
          </p:cNvPr>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00C816-40BF-4D91-BF3E-253527AD0D61}"/>
              </a:ext>
            </a:extLst>
          </p:cNvPr>
          <p:cNvSpPr>
            <a:spLocks noGrp="1"/>
          </p:cNvSpPr>
          <p:nvPr>
            <p:ph type="dt" sz="half" idx="10"/>
          </p:nvPr>
        </p:nvSpPr>
        <p:spPr/>
        <p:txBody>
          <a:bodyPr/>
          <a:lstStyle>
            <a:lvl1pPr>
              <a:defRPr/>
            </a:lvl1pPr>
          </a:lstStyle>
          <a:p>
            <a:fld id="{E12F0158-A3F2-4F06-9839-0D51263109BD}" type="datetime1">
              <a:rPr lang="en-US" smtClean="0"/>
              <a:t>7/23/2024</a:t>
            </a:fld>
            <a:endParaRPr lang="en-US"/>
          </a:p>
        </p:txBody>
      </p:sp>
      <p:sp>
        <p:nvSpPr>
          <p:cNvPr id="8" name="Footer Placeholder 7">
            <a:extLst>
              <a:ext uri="{FF2B5EF4-FFF2-40B4-BE49-F238E27FC236}">
                <a16:creationId xmlns:a16="http://schemas.microsoft.com/office/drawing/2014/main" id="{89C82816-8410-4066-8D7B-E491C0054AA5}"/>
              </a:ext>
            </a:extLst>
          </p:cNvPr>
          <p:cNvSpPr>
            <a:spLocks noGrp="1"/>
          </p:cNvSpPr>
          <p:nvPr>
            <p:ph type="ftr" sz="quarter" idx="11"/>
          </p:nvPr>
        </p:nvSpPr>
        <p:spPr/>
        <p:txBody>
          <a:bodyPr/>
          <a:lstStyle>
            <a:lvl1pPr>
              <a:defRPr/>
            </a:lvl1pPr>
          </a:lstStyle>
          <a:p>
            <a:endParaRPr lang="en-US"/>
          </a:p>
        </p:txBody>
      </p:sp>
      <p:sp>
        <p:nvSpPr>
          <p:cNvPr id="9" name="Slide Number Placeholder 8">
            <a:extLst>
              <a:ext uri="{FF2B5EF4-FFF2-40B4-BE49-F238E27FC236}">
                <a16:creationId xmlns:a16="http://schemas.microsoft.com/office/drawing/2014/main" id="{712B112C-AFB4-4BF3-A35E-B2EE8D30E623}"/>
              </a:ext>
            </a:extLst>
          </p:cNvPr>
          <p:cNvSpPr>
            <a:spLocks noGrp="1"/>
          </p:cNvSpPr>
          <p:nvPr>
            <p:ph type="sldNum" sz="quarter" idx="12"/>
          </p:nvPr>
        </p:nvSpPr>
        <p:spPr/>
        <p:txBody>
          <a:bodyPr/>
          <a:lstStyle>
            <a:lvl1pPr>
              <a:defRPr/>
            </a:lvl1pPr>
          </a:lstStyle>
          <a:p>
            <a:fld id="{D9DAA70C-9FA5-47DD-9D45-A279FA970F48}" type="slidenum">
              <a:rPr lang="en-US" smtClean="0"/>
              <a:t>‹#›</a:t>
            </a:fld>
            <a:endParaRPr lang="en-US"/>
          </a:p>
        </p:txBody>
      </p:sp>
    </p:spTree>
    <p:extLst>
      <p:ext uri="{BB962C8B-B14F-4D97-AF65-F5344CB8AC3E}">
        <p14:creationId xmlns:p14="http://schemas.microsoft.com/office/powerpoint/2010/main" val="3824141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D4464-48C6-4C00-B3C5-7F9F866E3E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CFA219-733B-45ED-A92D-271B43DD9F69}"/>
              </a:ext>
            </a:extLst>
          </p:cNvPr>
          <p:cNvSpPr>
            <a:spLocks noGrp="1"/>
          </p:cNvSpPr>
          <p:nvPr>
            <p:ph type="dt" sz="half" idx="10"/>
          </p:nvPr>
        </p:nvSpPr>
        <p:spPr/>
        <p:txBody>
          <a:bodyPr/>
          <a:lstStyle>
            <a:lvl1pPr>
              <a:defRPr/>
            </a:lvl1pPr>
          </a:lstStyle>
          <a:p>
            <a:fld id="{747E74AC-7969-4C30-BF6C-1AD0AB0A0CA1}" type="datetime1">
              <a:rPr lang="en-US" smtClean="0"/>
              <a:t>7/23/2024</a:t>
            </a:fld>
            <a:endParaRPr lang="en-US"/>
          </a:p>
        </p:txBody>
      </p:sp>
      <p:sp>
        <p:nvSpPr>
          <p:cNvPr id="4" name="Footer Placeholder 3">
            <a:extLst>
              <a:ext uri="{FF2B5EF4-FFF2-40B4-BE49-F238E27FC236}">
                <a16:creationId xmlns:a16="http://schemas.microsoft.com/office/drawing/2014/main" id="{52E15E32-ADAD-487B-924E-A6EB11CA8DA8}"/>
              </a:ext>
            </a:extLst>
          </p:cNvPr>
          <p:cNvSpPr>
            <a:spLocks noGrp="1"/>
          </p:cNvSpPr>
          <p:nvPr>
            <p:ph type="ftr" sz="quarter" idx="11"/>
          </p:nvPr>
        </p:nvSpPr>
        <p:spPr/>
        <p:txBody>
          <a:bodyPr/>
          <a:lstStyle>
            <a:lvl1pPr>
              <a:defRPr/>
            </a:lvl1pPr>
          </a:lstStyle>
          <a:p>
            <a:endParaRPr lang="en-US"/>
          </a:p>
        </p:txBody>
      </p:sp>
      <p:sp>
        <p:nvSpPr>
          <p:cNvPr id="5" name="Slide Number Placeholder 4">
            <a:extLst>
              <a:ext uri="{FF2B5EF4-FFF2-40B4-BE49-F238E27FC236}">
                <a16:creationId xmlns:a16="http://schemas.microsoft.com/office/drawing/2014/main" id="{3D4C54CC-867B-482E-BF84-B1B5296BBE46}"/>
              </a:ext>
            </a:extLst>
          </p:cNvPr>
          <p:cNvSpPr>
            <a:spLocks noGrp="1"/>
          </p:cNvSpPr>
          <p:nvPr>
            <p:ph type="sldNum" sz="quarter" idx="12"/>
          </p:nvPr>
        </p:nvSpPr>
        <p:spPr/>
        <p:txBody>
          <a:bodyPr/>
          <a:lstStyle>
            <a:lvl1pPr>
              <a:defRPr/>
            </a:lvl1pPr>
          </a:lstStyle>
          <a:p>
            <a:fld id="{D9DAA70C-9FA5-47DD-9D45-A279FA970F48}" type="slidenum">
              <a:rPr lang="en-US" smtClean="0"/>
              <a:t>‹#›</a:t>
            </a:fld>
            <a:endParaRPr lang="en-US"/>
          </a:p>
        </p:txBody>
      </p:sp>
    </p:spTree>
    <p:extLst>
      <p:ext uri="{BB962C8B-B14F-4D97-AF65-F5344CB8AC3E}">
        <p14:creationId xmlns:p14="http://schemas.microsoft.com/office/powerpoint/2010/main" val="3232731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51005C-0F40-4E0A-B40F-76B66F4F7D15}"/>
              </a:ext>
            </a:extLst>
          </p:cNvPr>
          <p:cNvSpPr>
            <a:spLocks noGrp="1"/>
          </p:cNvSpPr>
          <p:nvPr>
            <p:ph type="dt" sz="half" idx="10"/>
          </p:nvPr>
        </p:nvSpPr>
        <p:spPr/>
        <p:txBody>
          <a:bodyPr/>
          <a:lstStyle>
            <a:lvl1pPr>
              <a:defRPr/>
            </a:lvl1pPr>
          </a:lstStyle>
          <a:p>
            <a:fld id="{93B649B8-DE46-4CDB-AE53-D1B0AA06A06F}" type="datetime1">
              <a:rPr lang="en-US" smtClean="0"/>
              <a:t>7/23/2024</a:t>
            </a:fld>
            <a:endParaRPr lang="en-US"/>
          </a:p>
        </p:txBody>
      </p:sp>
      <p:sp>
        <p:nvSpPr>
          <p:cNvPr id="3" name="Footer Placeholder 2">
            <a:extLst>
              <a:ext uri="{FF2B5EF4-FFF2-40B4-BE49-F238E27FC236}">
                <a16:creationId xmlns:a16="http://schemas.microsoft.com/office/drawing/2014/main" id="{15FE931C-F551-4563-ABD5-F401B66C2D94}"/>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F53D8265-02C5-4607-8C51-194662EBDF54}"/>
              </a:ext>
            </a:extLst>
          </p:cNvPr>
          <p:cNvSpPr>
            <a:spLocks noGrp="1"/>
          </p:cNvSpPr>
          <p:nvPr>
            <p:ph type="sldNum" sz="quarter" idx="12"/>
          </p:nvPr>
        </p:nvSpPr>
        <p:spPr/>
        <p:txBody>
          <a:bodyPr/>
          <a:lstStyle>
            <a:lvl1pPr>
              <a:defRPr/>
            </a:lvl1pPr>
          </a:lstStyle>
          <a:p>
            <a:fld id="{D9DAA70C-9FA5-47DD-9D45-A279FA970F48}" type="slidenum">
              <a:rPr lang="en-US" smtClean="0"/>
              <a:t>‹#›</a:t>
            </a:fld>
            <a:endParaRPr lang="en-US"/>
          </a:p>
        </p:txBody>
      </p:sp>
    </p:spTree>
    <p:extLst>
      <p:ext uri="{BB962C8B-B14F-4D97-AF65-F5344CB8AC3E}">
        <p14:creationId xmlns:p14="http://schemas.microsoft.com/office/powerpoint/2010/main" val="3676142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E90C-01C5-45BF-8576-A79741EA17F1}"/>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1C5686-EF50-477B-B44E-6EE313278B50}"/>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2BE524-3806-43E6-81BD-8F65856A9FF2}"/>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81510-7F14-45E7-B2D8-775AAF513940}"/>
              </a:ext>
            </a:extLst>
          </p:cNvPr>
          <p:cNvSpPr>
            <a:spLocks noGrp="1"/>
          </p:cNvSpPr>
          <p:nvPr>
            <p:ph type="dt" sz="half" idx="10"/>
          </p:nvPr>
        </p:nvSpPr>
        <p:spPr/>
        <p:txBody>
          <a:bodyPr/>
          <a:lstStyle>
            <a:lvl1pPr>
              <a:defRPr/>
            </a:lvl1pPr>
          </a:lstStyle>
          <a:p>
            <a:fld id="{43ADB31B-8C1E-4E7E-99BC-FFCC8E7285E4}" type="datetime1">
              <a:rPr lang="en-US" smtClean="0"/>
              <a:t>7/23/2024</a:t>
            </a:fld>
            <a:endParaRPr lang="en-US"/>
          </a:p>
        </p:txBody>
      </p:sp>
      <p:sp>
        <p:nvSpPr>
          <p:cNvPr id="6" name="Footer Placeholder 5">
            <a:extLst>
              <a:ext uri="{FF2B5EF4-FFF2-40B4-BE49-F238E27FC236}">
                <a16:creationId xmlns:a16="http://schemas.microsoft.com/office/drawing/2014/main" id="{9B44CB9F-8EA1-4BCB-AA53-A5248A56ECA1}"/>
              </a:ext>
            </a:extLst>
          </p:cNvPr>
          <p:cNvSpPr>
            <a:spLocks noGrp="1"/>
          </p:cNvSpPr>
          <p:nvPr>
            <p:ph type="ftr" sz="quarter" idx="11"/>
          </p:nvPr>
        </p:nvSpPr>
        <p:spPr/>
        <p:txBody>
          <a:bodyPr/>
          <a:lstStyle>
            <a:lvl1pPr>
              <a:defRPr/>
            </a:lvl1pPr>
          </a:lstStyle>
          <a:p>
            <a:endParaRPr lang="en-US"/>
          </a:p>
        </p:txBody>
      </p:sp>
      <p:sp>
        <p:nvSpPr>
          <p:cNvPr id="7" name="Slide Number Placeholder 6">
            <a:extLst>
              <a:ext uri="{FF2B5EF4-FFF2-40B4-BE49-F238E27FC236}">
                <a16:creationId xmlns:a16="http://schemas.microsoft.com/office/drawing/2014/main" id="{1F5619CF-F5C0-4EF8-89B6-8176E3EC929D}"/>
              </a:ext>
            </a:extLst>
          </p:cNvPr>
          <p:cNvSpPr>
            <a:spLocks noGrp="1"/>
          </p:cNvSpPr>
          <p:nvPr>
            <p:ph type="sldNum" sz="quarter" idx="12"/>
          </p:nvPr>
        </p:nvSpPr>
        <p:spPr/>
        <p:txBody>
          <a:bodyPr/>
          <a:lstStyle>
            <a:lvl1pPr>
              <a:defRPr/>
            </a:lvl1pPr>
          </a:lstStyle>
          <a:p>
            <a:fld id="{D9DAA70C-9FA5-47DD-9D45-A279FA970F48}" type="slidenum">
              <a:rPr lang="en-US" smtClean="0"/>
              <a:t>‹#›</a:t>
            </a:fld>
            <a:endParaRPr lang="en-US"/>
          </a:p>
        </p:txBody>
      </p:sp>
    </p:spTree>
    <p:extLst>
      <p:ext uri="{BB962C8B-B14F-4D97-AF65-F5344CB8AC3E}">
        <p14:creationId xmlns:p14="http://schemas.microsoft.com/office/powerpoint/2010/main" val="47269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AE76-C2D1-4179-84B5-125D3DAD9D50}"/>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D5461B-9145-42E7-AF60-79A821C41F43}"/>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0ADF9ED-499E-4363-9D34-05760F1B8932}"/>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D9266E-2A97-4EF4-9E8D-18EC3D483264}"/>
              </a:ext>
            </a:extLst>
          </p:cNvPr>
          <p:cNvSpPr>
            <a:spLocks noGrp="1"/>
          </p:cNvSpPr>
          <p:nvPr>
            <p:ph type="dt" sz="half" idx="10"/>
          </p:nvPr>
        </p:nvSpPr>
        <p:spPr/>
        <p:txBody>
          <a:bodyPr/>
          <a:lstStyle>
            <a:lvl1pPr>
              <a:defRPr/>
            </a:lvl1pPr>
          </a:lstStyle>
          <a:p>
            <a:fld id="{1ED18846-D9DB-4BF0-B815-3B72256383E8}" type="datetime1">
              <a:rPr lang="en-US" smtClean="0"/>
              <a:t>7/23/2024</a:t>
            </a:fld>
            <a:endParaRPr lang="en-US"/>
          </a:p>
        </p:txBody>
      </p:sp>
      <p:sp>
        <p:nvSpPr>
          <p:cNvPr id="6" name="Footer Placeholder 5">
            <a:extLst>
              <a:ext uri="{FF2B5EF4-FFF2-40B4-BE49-F238E27FC236}">
                <a16:creationId xmlns:a16="http://schemas.microsoft.com/office/drawing/2014/main" id="{564B2F10-1431-4A94-9144-A158348308E8}"/>
              </a:ext>
            </a:extLst>
          </p:cNvPr>
          <p:cNvSpPr>
            <a:spLocks noGrp="1"/>
          </p:cNvSpPr>
          <p:nvPr>
            <p:ph type="ftr" sz="quarter" idx="11"/>
          </p:nvPr>
        </p:nvSpPr>
        <p:spPr/>
        <p:txBody>
          <a:bodyPr/>
          <a:lstStyle>
            <a:lvl1pPr>
              <a:defRPr/>
            </a:lvl1pPr>
          </a:lstStyle>
          <a:p>
            <a:endParaRPr lang="en-US"/>
          </a:p>
        </p:txBody>
      </p:sp>
      <p:sp>
        <p:nvSpPr>
          <p:cNvPr id="7" name="Slide Number Placeholder 6">
            <a:extLst>
              <a:ext uri="{FF2B5EF4-FFF2-40B4-BE49-F238E27FC236}">
                <a16:creationId xmlns:a16="http://schemas.microsoft.com/office/drawing/2014/main" id="{F1985514-6101-4F81-B2EF-56C81012754E}"/>
              </a:ext>
            </a:extLst>
          </p:cNvPr>
          <p:cNvSpPr>
            <a:spLocks noGrp="1"/>
          </p:cNvSpPr>
          <p:nvPr>
            <p:ph type="sldNum" sz="quarter" idx="12"/>
          </p:nvPr>
        </p:nvSpPr>
        <p:spPr/>
        <p:txBody>
          <a:bodyPr/>
          <a:lstStyle>
            <a:lvl1pPr>
              <a:defRPr/>
            </a:lvl1pPr>
          </a:lstStyle>
          <a:p>
            <a:fld id="{D9DAA70C-9FA5-47DD-9D45-A279FA970F48}" type="slidenum">
              <a:rPr lang="en-US" smtClean="0"/>
              <a:t>‹#›</a:t>
            </a:fld>
            <a:endParaRPr lang="en-US"/>
          </a:p>
        </p:txBody>
      </p:sp>
    </p:spTree>
    <p:extLst>
      <p:ext uri="{BB962C8B-B14F-4D97-AF65-F5344CB8AC3E}">
        <p14:creationId xmlns:p14="http://schemas.microsoft.com/office/powerpoint/2010/main" val="197713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038F913-2A60-47C6-94D5-2CA99AFECE3A}"/>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D69287F4-9CB7-435B-BA82-50B189E46BF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B83B26A6-F181-4354-B584-0458271A2E23}"/>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CDFD76B3-B3D9-41CD-916F-2BEEF3BFE516}" type="datetime1">
              <a:rPr lang="en-US" smtClean="0"/>
              <a:t>7/23/2024</a:t>
            </a:fld>
            <a:endParaRPr lang="en-US"/>
          </a:p>
        </p:txBody>
      </p:sp>
      <p:sp>
        <p:nvSpPr>
          <p:cNvPr id="1029" name="Rectangle 5">
            <a:extLst>
              <a:ext uri="{FF2B5EF4-FFF2-40B4-BE49-F238E27FC236}">
                <a16:creationId xmlns:a16="http://schemas.microsoft.com/office/drawing/2014/main" id="{F815635E-4625-4EE9-9A8A-734C7DB83F7C}"/>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a:extLst>
              <a:ext uri="{FF2B5EF4-FFF2-40B4-BE49-F238E27FC236}">
                <a16:creationId xmlns:a16="http://schemas.microsoft.com/office/drawing/2014/main" id="{521C4821-BF12-4508-9FAB-4C2C3814473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9DAA70C-9FA5-47DD-9D45-A279FA970F48}" type="slidenum">
              <a:rPr lang="en-US" smtClean="0"/>
              <a:t>‹#›</a:t>
            </a:fld>
            <a:endParaRPr lang="en-US"/>
          </a:p>
        </p:txBody>
      </p:sp>
    </p:spTree>
    <p:extLst>
      <p:ext uri="{BB962C8B-B14F-4D97-AF65-F5344CB8AC3E}">
        <p14:creationId xmlns:p14="http://schemas.microsoft.com/office/powerpoint/2010/main" val="4100220613"/>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240B6-5687-44EF-900F-1FB2A833CD9F}"/>
              </a:ext>
            </a:extLst>
          </p:cNvPr>
          <p:cNvSpPr>
            <a:spLocks noGrp="1"/>
          </p:cNvSpPr>
          <p:nvPr>
            <p:ph type="ctrTitle"/>
          </p:nvPr>
        </p:nvSpPr>
        <p:spPr>
          <a:xfrm>
            <a:off x="6574117" y="1724811"/>
            <a:ext cx="5617883" cy="1557017"/>
          </a:xfrm>
          <a:noFill/>
        </p:spPr>
        <p:txBody>
          <a:bodyPr vert="horz" lIns="91440" tIns="45720" rIns="91440" bIns="45720" rtlCol="0" anchor="b">
            <a:normAutofit fontScale="90000"/>
          </a:bodyPr>
          <a:lstStyle/>
          <a:p>
            <a:pPr algn="l">
              <a:lnSpc>
                <a:spcPct val="90000"/>
              </a:lnSpc>
            </a:pPr>
            <a:r>
              <a:rPr lang="en-US" sz="4700" kern="1200" dirty="0">
                <a:solidFill>
                  <a:schemeClr val="tx1"/>
                </a:solidFill>
                <a:latin typeface="+mj-lt"/>
                <a:ea typeface="+mj-ea"/>
                <a:cs typeface="+mj-cs"/>
              </a:rPr>
              <a:t>                 </a:t>
            </a:r>
            <a:br>
              <a:rPr lang="en-US" sz="4700" kern="1200" dirty="0">
                <a:solidFill>
                  <a:schemeClr val="tx1"/>
                </a:solidFill>
                <a:latin typeface="+mj-lt"/>
                <a:ea typeface="+mj-ea"/>
                <a:cs typeface="+mj-cs"/>
              </a:rPr>
            </a:br>
            <a:br>
              <a:rPr lang="en-US" sz="4700" kern="1200" dirty="0">
                <a:solidFill>
                  <a:schemeClr val="tx1"/>
                </a:solidFill>
                <a:latin typeface="+mj-lt"/>
                <a:ea typeface="+mj-ea"/>
                <a:cs typeface="+mj-cs"/>
              </a:rPr>
            </a:br>
            <a:r>
              <a:rPr lang="en-US" sz="4700" kern="1200" dirty="0">
                <a:solidFill>
                  <a:schemeClr val="tx1"/>
                </a:solidFill>
                <a:latin typeface="+mj-lt"/>
                <a:ea typeface="+mj-ea"/>
                <a:cs typeface="+mj-cs"/>
              </a:rPr>
              <a:t>Information Retrieval Course Project</a:t>
            </a:r>
          </a:p>
        </p:txBody>
      </p:sp>
      <p:sp>
        <p:nvSpPr>
          <p:cNvPr id="65" name="Rectangle 64">
            <a:extLst>
              <a:ext uri="{FF2B5EF4-FFF2-40B4-BE49-F238E27FC236}">
                <a16:creationId xmlns:a16="http://schemas.microsoft.com/office/drawing/2014/main" id="{8AD13924-DC7C-4339-B194-8A4EFFBF2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6107584" cy="6858000"/>
          </a:xfrm>
          <a:prstGeom prst="rect">
            <a:avLst/>
          </a:prstGeom>
          <a:solidFill>
            <a:srgbClr val="5B4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ounded Rectangle 26">
            <a:extLst>
              <a:ext uri="{FF2B5EF4-FFF2-40B4-BE49-F238E27FC236}">
                <a16:creationId xmlns:a16="http://schemas.microsoft.com/office/drawing/2014/main" id="{72458505-C9BA-445F-AE75-CFC7FF04F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480917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Logo&#10;&#10;Description generated with very high confidence">
            <a:extLst>
              <a:ext uri="{FF2B5EF4-FFF2-40B4-BE49-F238E27FC236}">
                <a16:creationId xmlns:a16="http://schemas.microsoft.com/office/drawing/2014/main" id="{AD069FA6-388A-47A0-8564-EFE942118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500" y="2803540"/>
            <a:ext cx="4169664" cy="1250898"/>
          </a:xfrm>
          <a:prstGeom prst="rect">
            <a:avLst/>
          </a:prstGeom>
          <a:effectLst/>
        </p:spPr>
      </p:pic>
      <p:cxnSp>
        <p:nvCxnSpPr>
          <p:cNvPr id="69" name="Straight Connector 68">
            <a:extLst>
              <a:ext uri="{FF2B5EF4-FFF2-40B4-BE49-F238E27FC236}">
                <a16:creationId xmlns:a16="http://schemas.microsoft.com/office/drawing/2014/main" id="{492C71F2-7657-4A22-BE4C-647EEDE915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56400" y="442874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CEE49EB3-9D19-4340-8ABA-9428C29E9320}"/>
              </a:ext>
            </a:extLst>
          </p:cNvPr>
          <p:cNvSpPr>
            <a:spLocks noGrp="1"/>
          </p:cNvSpPr>
          <p:nvPr>
            <p:ph type="sldNum" sz="quarter" idx="12"/>
          </p:nvPr>
        </p:nvSpPr>
        <p:spPr>
          <a:xfrm>
            <a:off x="10849470" y="6356350"/>
            <a:ext cx="689322" cy="365125"/>
          </a:xfrm>
          <a:noFill/>
        </p:spPr>
        <p:txBody>
          <a:bodyPr vert="horz" lIns="91440" tIns="45720" rIns="91440" bIns="45720" rtlCol="0" anchor="ctr">
            <a:normAutofit/>
          </a:bodyPr>
          <a:lstStyle/>
          <a:p>
            <a:pPr algn="l">
              <a:spcAft>
                <a:spcPts val="600"/>
              </a:spcAft>
            </a:pPr>
            <a:fld id="{D9DAA70C-9FA5-47DD-9D45-A279FA970F48}" type="slidenum">
              <a:rPr lang="en-US" sz="1200">
                <a:solidFill>
                  <a:prstClr val="black">
                    <a:tint val="75000"/>
                  </a:prstClr>
                </a:solidFill>
                <a:latin typeface="+mn-lt"/>
                <a:cs typeface="+mn-cs"/>
              </a:rPr>
              <a:pPr algn="l">
                <a:spcAft>
                  <a:spcPts val="600"/>
                </a:spcAft>
              </a:pPr>
              <a:t>1</a:t>
            </a:fld>
            <a:endParaRPr lang="en-US" sz="1200">
              <a:solidFill>
                <a:prstClr val="black">
                  <a:tint val="75000"/>
                </a:prstClr>
              </a:solidFill>
              <a:latin typeface="+mn-lt"/>
              <a:cs typeface="+mn-cs"/>
            </a:endParaRPr>
          </a:p>
        </p:txBody>
      </p:sp>
      <p:sp>
        <p:nvSpPr>
          <p:cNvPr id="38" name="TextBox 37">
            <a:extLst>
              <a:ext uri="{FF2B5EF4-FFF2-40B4-BE49-F238E27FC236}">
                <a16:creationId xmlns:a16="http://schemas.microsoft.com/office/drawing/2014/main" id="{19D5481C-34DE-E5F0-261D-B95F5A708688}"/>
              </a:ext>
            </a:extLst>
          </p:cNvPr>
          <p:cNvSpPr txBox="1"/>
          <p:nvPr/>
        </p:nvSpPr>
        <p:spPr>
          <a:xfrm>
            <a:off x="1704673" y="3997857"/>
            <a:ext cx="2632250" cy="861774"/>
          </a:xfrm>
          <a:prstGeom prst="rect">
            <a:avLst/>
          </a:prstGeom>
          <a:noFill/>
        </p:spPr>
        <p:txBody>
          <a:bodyPr wrap="square">
            <a:spAutoFit/>
          </a:bodyPr>
          <a:lstStyle/>
          <a:p>
            <a:r>
              <a:rPr lang="en-US" sz="5000" b="1" kern="1200" dirty="0">
                <a:solidFill>
                  <a:schemeClr val="bg1"/>
                </a:solidFill>
                <a:latin typeface="+mj-lt"/>
                <a:ea typeface="+mj-ea"/>
                <a:cs typeface="+mj-cs"/>
              </a:rPr>
              <a:t>Scraper</a:t>
            </a:r>
            <a:r>
              <a:rPr lang="en-US" sz="1800" b="1" kern="1200" dirty="0">
                <a:solidFill>
                  <a:schemeClr val="bg1"/>
                </a:solidFill>
                <a:latin typeface="+mj-lt"/>
                <a:ea typeface="+mj-ea"/>
                <a:cs typeface="+mj-cs"/>
              </a:rPr>
              <a:t> </a:t>
            </a:r>
            <a:endParaRPr lang="en-US" b="1" dirty="0">
              <a:solidFill>
                <a:schemeClr val="bg1"/>
              </a:solidFill>
            </a:endParaRPr>
          </a:p>
        </p:txBody>
      </p:sp>
    </p:spTree>
    <p:extLst>
      <p:ext uri="{BB962C8B-B14F-4D97-AF65-F5344CB8AC3E}">
        <p14:creationId xmlns:p14="http://schemas.microsoft.com/office/powerpoint/2010/main" val="525928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60211-33E6-4673-973D-8DE351DDCCFF}"/>
              </a:ext>
            </a:extLst>
          </p:cNvPr>
          <p:cNvSpPr>
            <a:spLocks noGrp="1"/>
          </p:cNvSpPr>
          <p:nvPr>
            <p:ph type="title"/>
          </p:nvPr>
        </p:nvSpPr>
        <p:spPr>
          <a:xfrm>
            <a:off x="589560" y="856180"/>
            <a:ext cx="5279408" cy="1128068"/>
          </a:xfrm>
        </p:spPr>
        <p:txBody>
          <a:bodyPr vert="horz" lIns="91440" tIns="45720" rIns="91440" bIns="45720" rtlCol="0" anchor="ctr">
            <a:normAutofit/>
          </a:bodyPr>
          <a:lstStyle/>
          <a:p>
            <a:pPr algn="l">
              <a:lnSpc>
                <a:spcPct val="90000"/>
              </a:lnSpc>
            </a:pPr>
            <a:r>
              <a:rPr lang="en-US" sz="4000">
                <a:solidFill>
                  <a:schemeClr val="tx1"/>
                </a:solidFill>
              </a:rPr>
              <a:t>Output (Cont.)</a:t>
            </a:r>
          </a:p>
        </p:txBody>
      </p:sp>
      <p:grpSp>
        <p:nvGrpSpPr>
          <p:cNvPr id="56" name="Group 5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7" name="Rectangle 5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Rectangle 5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A3E43DE-8029-4199-9AFD-D17A25D5590C}"/>
              </a:ext>
            </a:extLst>
          </p:cNvPr>
          <p:cNvSpPr txBox="1"/>
          <p:nvPr/>
        </p:nvSpPr>
        <p:spPr>
          <a:xfrm>
            <a:off x="7916028" y="3160679"/>
            <a:ext cx="2703088" cy="446007"/>
          </a:xfrm>
          <a:prstGeom prst="rect">
            <a:avLst/>
          </a:prstGeom>
        </p:spPr>
        <p:txBody>
          <a:bodyPr vert="horz" lIns="91440" tIns="45720" rIns="91440" bIns="45720" rtlCol="0" anchor="ctr">
            <a:normAutofit/>
          </a:bodyPr>
          <a:lstStyle/>
          <a:p>
            <a:pPr>
              <a:lnSpc>
                <a:spcPct val="90000"/>
              </a:lnSpc>
              <a:spcAft>
                <a:spcPts val="600"/>
              </a:spcAft>
            </a:pPr>
            <a:r>
              <a:rPr lang="en-US" sz="2000" dirty="0">
                <a:latin typeface="+mn-lt"/>
                <a:cs typeface="+mn-cs"/>
              </a:rPr>
              <a:t>  Shoes Image URL</a:t>
            </a:r>
          </a:p>
        </p:txBody>
      </p:sp>
      <p:sp>
        <p:nvSpPr>
          <p:cNvPr id="62" name="Rectangle 6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E76C631-7769-4E98-9550-F692EED01D48}"/>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pPr>
            <a:fld id="{D9DAA70C-9FA5-47DD-9D45-A279FA970F48}" type="slidenum">
              <a:rPr lang="en-US" sz="1200" smtClean="0">
                <a:solidFill>
                  <a:schemeClr val="tx1">
                    <a:tint val="75000"/>
                  </a:schemeClr>
                </a:solidFill>
                <a:latin typeface="+mn-lt"/>
                <a:cs typeface="+mn-cs"/>
              </a:rPr>
              <a:pPr>
                <a:spcAft>
                  <a:spcPts val="600"/>
                </a:spcAft>
              </a:pPr>
              <a:t>10</a:t>
            </a:fld>
            <a:endParaRPr lang="en-US" sz="1200">
              <a:solidFill>
                <a:schemeClr val="tx1">
                  <a:tint val="75000"/>
                </a:schemeClr>
              </a:solidFill>
              <a:latin typeface="+mn-lt"/>
              <a:cs typeface="+mn-cs"/>
            </a:endParaRPr>
          </a:p>
        </p:txBody>
      </p:sp>
      <p:sp>
        <p:nvSpPr>
          <p:cNvPr id="38" name="TextBox 37">
            <a:extLst>
              <a:ext uri="{FF2B5EF4-FFF2-40B4-BE49-F238E27FC236}">
                <a16:creationId xmlns:a16="http://schemas.microsoft.com/office/drawing/2014/main" id="{F928BF3E-9D5D-483E-8C5A-BD954FE38FB5}"/>
              </a:ext>
            </a:extLst>
          </p:cNvPr>
          <p:cNvSpPr txBox="1"/>
          <p:nvPr/>
        </p:nvSpPr>
        <p:spPr>
          <a:xfrm>
            <a:off x="8495695" y="6428430"/>
            <a:ext cx="2201975" cy="369332"/>
          </a:xfrm>
          <a:prstGeom prst="rect">
            <a:avLst/>
          </a:prstGeom>
          <a:noFill/>
        </p:spPr>
        <p:txBody>
          <a:bodyPr wrap="square" rtlCol="0">
            <a:spAutoFit/>
          </a:bodyPr>
          <a:lstStyle/>
          <a:p>
            <a:pPr>
              <a:spcAft>
                <a:spcPts val="600"/>
              </a:spcAft>
            </a:pPr>
            <a:r>
              <a:rPr lang="en-US" dirty="0"/>
              <a:t>Shoes prices</a:t>
            </a:r>
          </a:p>
        </p:txBody>
      </p:sp>
      <p:pic>
        <p:nvPicPr>
          <p:cNvPr id="8" name="Picture 7" descr="Text&#10;&#10;Description automatically generated">
            <a:extLst>
              <a:ext uri="{FF2B5EF4-FFF2-40B4-BE49-F238E27FC236}">
                <a16:creationId xmlns:a16="http://schemas.microsoft.com/office/drawing/2014/main" id="{4F1BACBE-C815-1053-7A70-85E71F218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5205" y="622247"/>
            <a:ext cx="4794451" cy="2527479"/>
          </a:xfrm>
          <a:prstGeom prst="rect">
            <a:avLst/>
          </a:prstGeom>
        </p:spPr>
      </p:pic>
      <p:pic>
        <p:nvPicPr>
          <p:cNvPr id="10" name="Picture 9" descr="A picture containing table&#10;&#10;Description automatically generated">
            <a:extLst>
              <a:ext uri="{FF2B5EF4-FFF2-40B4-BE49-F238E27FC236}">
                <a16:creationId xmlns:a16="http://schemas.microsoft.com/office/drawing/2014/main" id="{355CA505-7235-C993-0860-2424A81C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4837" y="3541877"/>
            <a:ext cx="1120466" cy="2886553"/>
          </a:xfrm>
          <a:prstGeom prst="rect">
            <a:avLst/>
          </a:prstGeom>
        </p:spPr>
      </p:pic>
    </p:spTree>
    <p:extLst>
      <p:ext uri="{BB962C8B-B14F-4D97-AF65-F5344CB8AC3E}">
        <p14:creationId xmlns:p14="http://schemas.microsoft.com/office/powerpoint/2010/main" val="3301793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7D67C2EE-AFA7-458A-8695-51B546F47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12">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0"/>
            <a:ext cx="1158503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221A507-76C4-489F-9F32-ECC44C5D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16" name="Rectangle 64">
              <a:extLst>
                <a:ext uri="{FF2B5EF4-FFF2-40B4-BE49-F238E27FC236}">
                  <a16:creationId xmlns:a16="http://schemas.microsoft.com/office/drawing/2014/main" id="{7DC847D7-5EB9-4FE0-B168-3DE1EB4EF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F6F873C5-6B08-4AFE-A352-0A7CBBF46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B0DB0814-1ED8-487C-B9C3-0A3D8FCF9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F5F3852A-F720-4D40-A134-9973D3E1F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1B5D5737-4218-40BA-8AF2-1AE5DECD3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B935F463-D65C-49FE-A92B-41F5ECDA68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F6CA73CF-0DFE-4798-BC6E-C387843B4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98C7D6EA-A5D9-4522-AE62-F469FE68F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B04050F1-B046-473B-B19A-E9E56235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975EDD96-1800-4F89-BFE1-9B91350FB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20884670-A662-4E05-AAE8-45BD00526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3FF1EA1E-0B30-4AB3-9D10-CAFB149C8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45623CE9-FC05-43E5-A0BF-7BD5F22B8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E5FDD108-3711-4CC4-AA3A-62731494D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A17CDDB6-3812-4D05-B01E-102B32F6B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D6726100-858D-44CA-B0A8-DC13EA7B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C299ED46-3E2E-408F-82A1-FB2A0A2B9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772859DA-EE4D-4BF7-B000-0718B4A0F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666A5CAC-B220-49E0-A1BC-AD5F16827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6690C2E3-0443-48E4-8F94-E3D9113FF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E76C631-7769-4E98-9550-F692EED01D48}"/>
              </a:ext>
            </a:extLst>
          </p:cNvPr>
          <p:cNvSpPr>
            <a:spLocks noGrp="1"/>
          </p:cNvSpPr>
          <p:nvPr>
            <p:ph type="sldNum" sz="quarter" idx="12"/>
          </p:nvPr>
        </p:nvSpPr>
        <p:spPr>
          <a:xfrm>
            <a:off x="73152" y="3379979"/>
            <a:ext cx="457200" cy="365125"/>
          </a:xfrm>
        </p:spPr>
        <p:txBody>
          <a:bodyPr>
            <a:normAutofit/>
          </a:bodyPr>
          <a:lstStyle/>
          <a:p>
            <a:pPr algn="ctr">
              <a:spcAft>
                <a:spcPts val="600"/>
              </a:spcAft>
            </a:pPr>
            <a:fld id="{D9DAA70C-9FA5-47DD-9D45-A279FA970F48}" type="slidenum">
              <a:rPr lang="en-US" smtClean="0">
                <a:solidFill>
                  <a:srgbClr val="FFFFFF"/>
                </a:solidFill>
              </a:rPr>
              <a:pPr algn="ctr">
                <a:spcAft>
                  <a:spcPts val="600"/>
                </a:spcAft>
              </a:pPr>
              <a:t>11</a:t>
            </a:fld>
            <a:endParaRPr lang="en-US">
              <a:solidFill>
                <a:srgbClr val="FFFFFF"/>
              </a:solidFill>
            </a:endParaRPr>
          </a:p>
        </p:txBody>
      </p:sp>
      <p:sp>
        <p:nvSpPr>
          <p:cNvPr id="2" name="Content Placeholder 1">
            <a:extLst>
              <a:ext uri="{FF2B5EF4-FFF2-40B4-BE49-F238E27FC236}">
                <a16:creationId xmlns:a16="http://schemas.microsoft.com/office/drawing/2014/main" id="{3F6C0027-109D-41B9-87FE-8719424F390F}"/>
              </a:ext>
            </a:extLst>
          </p:cNvPr>
          <p:cNvSpPr>
            <a:spLocks noGrp="1"/>
          </p:cNvSpPr>
          <p:nvPr>
            <p:ph idx="1"/>
          </p:nvPr>
        </p:nvSpPr>
        <p:spPr>
          <a:xfrm>
            <a:off x="1154815" y="2220555"/>
            <a:ext cx="10486292" cy="2683972"/>
          </a:xfrm>
        </p:spPr>
        <p:txBody>
          <a:bodyPr/>
          <a:lstStyle/>
          <a:p>
            <a:pPr marL="0" indent="0" algn="ctr">
              <a:buNone/>
            </a:pPr>
            <a:r>
              <a:rPr lang="en-US" sz="13800" b="1" dirty="0">
                <a:solidFill>
                  <a:schemeClr val="accent5">
                    <a:lumMod val="75000"/>
                  </a:schemeClr>
                </a:solidFill>
              </a:rPr>
              <a:t>Thank You!</a:t>
            </a:r>
          </a:p>
        </p:txBody>
      </p:sp>
    </p:spTree>
    <p:extLst>
      <p:ext uri="{BB962C8B-B14F-4D97-AF65-F5344CB8AC3E}">
        <p14:creationId xmlns:p14="http://schemas.microsoft.com/office/powerpoint/2010/main" val="101869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6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6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6760211-33E6-4673-973D-8DE351DDCCFF}"/>
              </a:ext>
            </a:extLst>
          </p:cNvPr>
          <p:cNvSpPr>
            <a:spLocks noGrp="1"/>
          </p:cNvSpPr>
          <p:nvPr>
            <p:ph type="title"/>
          </p:nvPr>
        </p:nvSpPr>
        <p:spPr>
          <a:xfrm>
            <a:off x="838200" y="365125"/>
            <a:ext cx="10515600" cy="1325563"/>
          </a:xfrm>
        </p:spPr>
        <p:txBody>
          <a:bodyPr>
            <a:normAutofit/>
          </a:bodyPr>
          <a:lstStyle/>
          <a:p>
            <a:r>
              <a:rPr lang="en-US"/>
              <a:t>Introduction</a:t>
            </a:r>
          </a:p>
        </p:txBody>
      </p:sp>
      <p:sp>
        <p:nvSpPr>
          <p:cNvPr id="75" name="Arc 6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B6736C8-2E09-4833-8145-898DA3E35D30}"/>
              </a:ext>
            </a:extLst>
          </p:cNvPr>
          <p:cNvSpPr>
            <a:spLocks noGrp="1"/>
          </p:cNvSpPr>
          <p:nvPr>
            <p:ph idx="1"/>
          </p:nvPr>
        </p:nvSpPr>
        <p:spPr>
          <a:xfrm>
            <a:off x="1189702" y="1825625"/>
            <a:ext cx="10164097" cy="4083434"/>
          </a:xfrm>
        </p:spPr>
        <p:txBody>
          <a:bodyPr>
            <a:normAutofit lnSpcReduction="10000"/>
          </a:bodyPr>
          <a:lstStyle/>
          <a:p>
            <a:pPr>
              <a:lnSpc>
                <a:spcPct val="90000"/>
              </a:lnSpc>
            </a:pPr>
            <a:r>
              <a:rPr lang="en-US" dirty="0"/>
              <a:t>This project takes an amazon link (in our case shoes link) and then our amazon spider starts to extract the data we want from the page (shoe’s name, brand’s name, shoe’s price and finally shoe’s image link) and then download these images locally to a folder of your choice.</a:t>
            </a:r>
          </a:p>
          <a:p>
            <a:pPr>
              <a:lnSpc>
                <a:spcPct val="90000"/>
              </a:lnSpc>
            </a:pPr>
            <a:endParaRPr lang="en-US" dirty="0"/>
          </a:p>
          <a:p>
            <a:pPr>
              <a:lnSpc>
                <a:spcPct val="90000"/>
              </a:lnSpc>
            </a:pPr>
            <a:r>
              <a:rPr lang="en-US" dirty="0"/>
              <a:t>We will discuss how this works in detail and what tools we used to achieve that purpose.</a:t>
            </a:r>
          </a:p>
        </p:txBody>
      </p:sp>
      <p:sp>
        <p:nvSpPr>
          <p:cNvPr id="4" name="Slide Number Placeholder 3">
            <a:extLst>
              <a:ext uri="{FF2B5EF4-FFF2-40B4-BE49-F238E27FC236}">
                <a16:creationId xmlns:a16="http://schemas.microsoft.com/office/drawing/2014/main" id="{AE76C631-7769-4E98-9550-F692EED01D48}"/>
              </a:ext>
            </a:extLst>
          </p:cNvPr>
          <p:cNvSpPr>
            <a:spLocks noGrp="1"/>
          </p:cNvSpPr>
          <p:nvPr>
            <p:ph type="sldNum" sz="quarter" idx="12"/>
          </p:nvPr>
        </p:nvSpPr>
        <p:spPr>
          <a:xfrm>
            <a:off x="8610600" y="6356350"/>
            <a:ext cx="2743200" cy="365125"/>
          </a:xfrm>
        </p:spPr>
        <p:txBody>
          <a:bodyPr>
            <a:normAutofit/>
          </a:bodyPr>
          <a:lstStyle/>
          <a:p>
            <a:pPr>
              <a:spcAft>
                <a:spcPts val="600"/>
              </a:spcAft>
            </a:pPr>
            <a:fld id="{D9DAA70C-9FA5-47DD-9D45-A279FA970F48}" type="slidenum">
              <a:rPr lang="en-US"/>
              <a:pPr>
                <a:spcAft>
                  <a:spcPts val="600"/>
                </a:spcAft>
              </a:pPr>
              <a:t>2</a:t>
            </a:fld>
            <a:endParaRPr lang="en-US"/>
          </a:p>
        </p:txBody>
      </p:sp>
    </p:spTree>
    <p:extLst>
      <p:ext uri="{BB962C8B-B14F-4D97-AF65-F5344CB8AC3E}">
        <p14:creationId xmlns:p14="http://schemas.microsoft.com/office/powerpoint/2010/main" val="36981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9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2" name="Arc 9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760211-33E6-4673-973D-8DE351DDCCFF}"/>
              </a:ext>
            </a:extLst>
          </p:cNvPr>
          <p:cNvSpPr>
            <a:spLocks noGrp="1"/>
          </p:cNvSpPr>
          <p:nvPr>
            <p:ph type="title"/>
          </p:nvPr>
        </p:nvSpPr>
        <p:spPr>
          <a:xfrm>
            <a:off x="5894962" y="479493"/>
            <a:ext cx="5458838" cy="1325563"/>
          </a:xfrm>
        </p:spPr>
        <p:txBody>
          <a:bodyPr>
            <a:normAutofit/>
          </a:bodyPr>
          <a:lstStyle/>
          <a:p>
            <a:r>
              <a:rPr lang="en-US"/>
              <a:t>Tools And Modules</a:t>
            </a:r>
          </a:p>
        </p:txBody>
      </p:sp>
      <p:sp>
        <p:nvSpPr>
          <p:cNvPr id="103" name="Freeform: Shape 9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AE76C631-7769-4E98-9550-F692EED01D48}"/>
              </a:ext>
            </a:extLst>
          </p:cNvPr>
          <p:cNvSpPr>
            <a:spLocks noGrp="1"/>
          </p:cNvSpPr>
          <p:nvPr>
            <p:ph type="sldNum" sz="quarter" idx="12"/>
          </p:nvPr>
        </p:nvSpPr>
        <p:spPr>
          <a:xfrm>
            <a:off x="8610600" y="6356350"/>
            <a:ext cx="2743200" cy="365125"/>
          </a:xfrm>
        </p:spPr>
        <p:txBody>
          <a:bodyPr>
            <a:normAutofit/>
          </a:bodyPr>
          <a:lstStyle/>
          <a:p>
            <a:pPr>
              <a:spcAft>
                <a:spcPts val="600"/>
              </a:spcAft>
            </a:pPr>
            <a:fld id="{D9DAA70C-9FA5-47DD-9D45-A279FA970F48}" type="slidenum">
              <a:rPr lang="en-US"/>
              <a:pPr>
                <a:spcAft>
                  <a:spcPts val="600"/>
                </a:spcAft>
              </a:pPr>
              <a:t>3</a:t>
            </a:fld>
            <a:endParaRPr lang="en-US"/>
          </a:p>
        </p:txBody>
      </p:sp>
      <p:graphicFrame>
        <p:nvGraphicFramePr>
          <p:cNvPr id="51" name="Content Placeholder 2">
            <a:extLst>
              <a:ext uri="{FF2B5EF4-FFF2-40B4-BE49-F238E27FC236}">
                <a16:creationId xmlns:a16="http://schemas.microsoft.com/office/drawing/2014/main" id="{FAD37971-F064-4081-A1DD-0E9849138630}"/>
              </a:ext>
            </a:extLst>
          </p:cNvPr>
          <p:cNvGraphicFramePr>
            <a:graphicFrameLocks noGrp="1"/>
          </p:cNvGraphicFramePr>
          <p:nvPr>
            <p:ph idx="1"/>
            <p:extLst>
              <p:ext uri="{D42A27DB-BD31-4B8C-83A1-F6EECF244321}">
                <p14:modId xmlns:p14="http://schemas.microsoft.com/office/powerpoint/2010/main" val="1804301995"/>
              </p:ext>
            </p:extLst>
          </p:nvPr>
        </p:nvGraphicFramePr>
        <p:xfrm>
          <a:off x="5894962" y="1984443"/>
          <a:ext cx="5458838" cy="4192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116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 name="Arc 7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760211-33E6-4673-973D-8DE351DDCCFF}"/>
              </a:ext>
            </a:extLst>
          </p:cNvPr>
          <p:cNvSpPr>
            <a:spLocks noGrp="1"/>
          </p:cNvSpPr>
          <p:nvPr>
            <p:ph type="title"/>
          </p:nvPr>
        </p:nvSpPr>
        <p:spPr>
          <a:xfrm>
            <a:off x="5894962" y="479493"/>
            <a:ext cx="5458838" cy="1325563"/>
          </a:xfrm>
        </p:spPr>
        <p:txBody>
          <a:bodyPr>
            <a:normAutofit/>
          </a:bodyPr>
          <a:lstStyle/>
          <a:p>
            <a:r>
              <a:rPr lang="en-US"/>
              <a:t>Project Structure</a:t>
            </a:r>
          </a:p>
        </p:txBody>
      </p:sp>
      <p:sp>
        <p:nvSpPr>
          <p:cNvPr id="73" name="Freeform: Shape 7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Graphical user interface, text&#10;&#10;Description automatically generated">
            <a:extLst>
              <a:ext uri="{FF2B5EF4-FFF2-40B4-BE49-F238E27FC236}">
                <a16:creationId xmlns:a16="http://schemas.microsoft.com/office/drawing/2014/main" id="{AD11F23C-4B7E-64CC-A928-79C5A202BFF6}"/>
              </a:ext>
            </a:extLst>
          </p:cNvPr>
          <p:cNvPicPr>
            <a:picLocks noChangeAspect="1"/>
          </p:cNvPicPr>
          <p:nvPr/>
        </p:nvPicPr>
        <p:blipFill rotWithShape="1">
          <a:blip r:embed="rId2">
            <a:extLst>
              <a:ext uri="{28A0092B-C50C-407E-A947-70E740481C1C}">
                <a14:useLocalDpi xmlns:a14="http://schemas.microsoft.com/office/drawing/2010/main" val="0"/>
              </a:ext>
            </a:extLst>
          </a:blip>
          <a:srcRect r="-1" b="6211"/>
          <a:stretch/>
        </p:blipFill>
        <p:spPr>
          <a:xfrm>
            <a:off x="703182" y="1028566"/>
            <a:ext cx="4777381" cy="463112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DB6736C8-2E09-4833-8145-898DA3E35D30}"/>
              </a:ext>
            </a:extLst>
          </p:cNvPr>
          <p:cNvSpPr>
            <a:spLocks noGrp="1"/>
          </p:cNvSpPr>
          <p:nvPr>
            <p:ph idx="1"/>
          </p:nvPr>
        </p:nvSpPr>
        <p:spPr>
          <a:xfrm>
            <a:off x="5894962" y="1984443"/>
            <a:ext cx="5458838" cy="4192520"/>
          </a:xfrm>
        </p:spPr>
        <p:txBody>
          <a:bodyPr>
            <a:normAutofit/>
          </a:bodyPr>
          <a:lstStyle/>
          <a:p>
            <a:pPr>
              <a:lnSpc>
                <a:spcPct val="90000"/>
              </a:lnSpc>
            </a:pPr>
            <a:r>
              <a:rPr lang="en-US" sz="2000" dirty="0"/>
              <a:t>Once We install Scrapy it adds some files automatically to the project file.</a:t>
            </a:r>
          </a:p>
          <a:p>
            <a:pPr>
              <a:lnSpc>
                <a:spcPct val="90000"/>
              </a:lnSpc>
            </a:pPr>
            <a:r>
              <a:rPr lang="en-US" sz="2000" dirty="0"/>
              <a:t>In our project we used:</a:t>
            </a:r>
          </a:p>
          <a:p>
            <a:pPr lvl="1" indent="-342900">
              <a:lnSpc>
                <a:spcPct val="90000"/>
              </a:lnSpc>
              <a:buFont typeface="+mj-lt"/>
              <a:buAutoNum type="arabicPeriod"/>
            </a:pPr>
            <a:r>
              <a:rPr lang="en-US" sz="2000" dirty="0"/>
              <a:t>Items.py (where we yield our data to it)</a:t>
            </a:r>
          </a:p>
          <a:p>
            <a:pPr lvl="1" indent="-342900">
              <a:lnSpc>
                <a:spcPct val="90000"/>
              </a:lnSpc>
              <a:buFont typeface="+mj-lt"/>
              <a:buAutoNum type="arabicPeriod"/>
            </a:pPr>
            <a:r>
              <a:rPr lang="en-US" sz="2000" dirty="0"/>
              <a:t>Settings.py (where we change </a:t>
            </a:r>
            <a:r>
              <a:rPr lang="en-US" sz="2000" dirty="0" err="1"/>
              <a:t>User_Agent</a:t>
            </a:r>
            <a:r>
              <a:rPr lang="en-US" sz="2000" dirty="0"/>
              <a:t> ‘domain name’ and we will explain why later).</a:t>
            </a:r>
          </a:p>
          <a:p>
            <a:pPr lvl="1" indent="-342900">
              <a:lnSpc>
                <a:spcPct val="90000"/>
              </a:lnSpc>
              <a:buFont typeface="+mj-lt"/>
              <a:buAutoNum type="arabicPeriod"/>
            </a:pPr>
            <a:r>
              <a:rPr lang="en-US" sz="2000" dirty="0"/>
              <a:t>Finally our main spider code is at amazonspider.py</a:t>
            </a:r>
          </a:p>
        </p:txBody>
      </p:sp>
      <p:sp>
        <p:nvSpPr>
          <p:cNvPr id="4" name="Slide Number Placeholder 3">
            <a:extLst>
              <a:ext uri="{FF2B5EF4-FFF2-40B4-BE49-F238E27FC236}">
                <a16:creationId xmlns:a16="http://schemas.microsoft.com/office/drawing/2014/main" id="{AE76C631-7769-4E98-9550-F692EED01D48}"/>
              </a:ext>
            </a:extLst>
          </p:cNvPr>
          <p:cNvSpPr>
            <a:spLocks noGrp="1"/>
          </p:cNvSpPr>
          <p:nvPr>
            <p:ph type="sldNum" sz="quarter" idx="12"/>
          </p:nvPr>
        </p:nvSpPr>
        <p:spPr>
          <a:xfrm>
            <a:off x="8610600" y="6356350"/>
            <a:ext cx="2743200" cy="365125"/>
          </a:xfrm>
        </p:spPr>
        <p:txBody>
          <a:bodyPr>
            <a:normAutofit/>
          </a:bodyPr>
          <a:lstStyle/>
          <a:p>
            <a:pPr>
              <a:spcAft>
                <a:spcPts val="600"/>
              </a:spcAft>
            </a:pPr>
            <a:fld id="{D9DAA70C-9FA5-47DD-9D45-A279FA970F48}" type="slidenum">
              <a:rPr lang="en-US"/>
              <a:pPr>
                <a:spcAft>
                  <a:spcPts val="600"/>
                </a:spcAft>
              </a:pPr>
              <a:t>4</a:t>
            </a:fld>
            <a:endParaRPr lang="en-US"/>
          </a:p>
        </p:txBody>
      </p:sp>
    </p:spTree>
    <p:extLst>
      <p:ext uri="{BB962C8B-B14F-4D97-AF65-F5344CB8AC3E}">
        <p14:creationId xmlns:p14="http://schemas.microsoft.com/office/powerpoint/2010/main" val="370757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7D67C2EE-AFA7-458A-8695-51B546F47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12">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0"/>
            <a:ext cx="1158503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60211-33E6-4673-973D-8DE351DDCCFF}"/>
              </a:ext>
            </a:extLst>
          </p:cNvPr>
          <p:cNvSpPr>
            <a:spLocks noGrp="1"/>
          </p:cNvSpPr>
          <p:nvPr>
            <p:ph type="title"/>
          </p:nvPr>
        </p:nvSpPr>
        <p:spPr>
          <a:xfrm>
            <a:off x="1188720" y="254106"/>
            <a:ext cx="10258732" cy="1150957"/>
          </a:xfrm>
        </p:spPr>
        <p:txBody>
          <a:bodyPr anchor="b">
            <a:normAutofit/>
          </a:bodyPr>
          <a:lstStyle/>
          <a:p>
            <a:r>
              <a:rPr lang="en-US" sz="6000" dirty="0"/>
              <a:t>Code Explanation</a:t>
            </a:r>
          </a:p>
        </p:txBody>
      </p:sp>
      <p:grpSp>
        <p:nvGrpSpPr>
          <p:cNvPr id="15" name="Group 14">
            <a:extLst>
              <a:ext uri="{FF2B5EF4-FFF2-40B4-BE49-F238E27FC236}">
                <a16:creationId xmlns:a16="http://schemas.microsoft.com/office/drawing/2014/main" id="{1221A507-76C4-489F-9F32-ECC44C5D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16" name="Rectangle 64">
              <a:extLst>
                <a:ext uri="{FF2B5EF4-FFF2-40B4-BE49-F238E27FC236}">
                  <a16:creationId xmlns:a16="http://schemas.microsoft.com/office/drawing/2014/main" id="{7DC847D7-5EB9-4FE0-B168-3DE1EB4EF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F6F873C5-6B08-4AFE-A352-0A7CBBF46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B0DB0814-1ED8-487C-B9C3-0A3D8FCF9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F5F3852A-F720-4D40-A134-9973D3E1F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1B5D5737-4218-40BA-8AF2-1AE5DECD3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B935F463-D65C-49FE-A92B-41F5ECDA68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F6CA73CF-0DFE-4798-BC6E-C387843B4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98C7D6EA-A5D9-4522-AE62-F469FE68F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B04050F1-B046-473B-B19A-E9E56235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975EDD96-1800-4F89-BFE1-9B91350FB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20884670-A662-4E05-AAE8-45BD00526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3FF1EA1E-0B30-4AB3-9D10-CAFB149C8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45623CE9-FC05-43E5-A0BF-7BD5F22B8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E5FDD108-3711-4CC4-AA3A-62731494D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A17CDDB6-3812-4D05-B01E-102B32F6B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D6726100-858D-44CA-B0A8-DC13EA7B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C299ED46-3E2E-408F-82A1-FB2A0A2B9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772859DA-EE4D-4BF7-B000-0718B4A0F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666A5CAC-B220-49E0-A1BC-AD5F16827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6690C2E3-0443-48E4-8F94-E3D9113FF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E76C631-7769-4E98-9550-F692EED01D48}"/>
              </a:ext>
            </a:extLst>
          </p:cNvPr>
          <p:cNvSpPr>
            <a:spLocks noGrp="1"/>
          </p:cNvSpPr>
          <p:nvPr>
            <p:ph type="sldNum" sz="quarter" idx="12"/>
          </p:nvPr>
        </p:nvSpPr>
        <p:spPr>
          <a:xfrm>
            <a:off x="73152" y="3379979"/>
            <a:ext cx="457200" cy="365125"/>
          </a:xfrm>
        </p:spPr>
        <p:txBody>
          <a:bodyPr>
            <a:normAutofit/>
          </a:bodyPr>
          <a:lstStyle/>
          <a:p>
            <a:pPr algn="ctr">
              <a:spcAft>
                <a:spcPts val="600"/>
              </a:spcAft>
            </a:pPr>
            <a:fld id="{D9DAA70C-9FA5-47DD-9D45-A279FA970F48}" type="slidenum">
              <a:rPr lang="en-US">
                <a:solidFill>
                  <a:srgbClr val="FFFFFF"/>
                </a:solidFill>
              </a:rPr>
              <a:pPr algn="ctr">
                <a:spcAft>
                  <a:spcPts val="600"/>
                </a:spcAft>
              </a:pPr>
              <a:t>5</a:t>
            </a:fld>
            <a:endParaRPr lang="en-US">
              <a:solidFill>
                <a:srgbClr val="FFFFFF"/>
              </a:solidFill>
            </a:endParaRPr>
          </a:p>
        </p:txBody>
      </p:sp>
      <p:sp>
        <p:nvSpPr>
          <p:cNvPr id="38" name="TextBox 37">
            <a:extLst>
              <a:ext uri="{FF2B5EF4-FFF2-40B4-BE49-F238E27FC236}">
                <a16:creationId xmlns:a16="http://schemas.microsoft.com/office/drawing/2014/main" id="{7903CC94-56E7-4B35-A5BA-D6C42543631A}"/>
              </a:ext>
            </a:extLst>
          </p:cNvPr>
          <p:cNvSpPr txBox="1"/>
          <p:nvPr/>
        </p:nvSpPr>
        <p:spPr>
          <a:xfrm>
            <a:off x="677008" y="2462188"/>
            <a:ext cx="1636310" cy="954107"/>
          </a:xfrm>
          <a:prstGeom prst="rect">
            <a:avLst/>
          </a:prstGeom>
          <a:noFill/>
        </p:spPr>
        <p:txBody>
          <a:bodyPr wrap="square" rtlCol="0">
            <a:spAutoFit/>
          </a:bodyPr>
          <a:lstStyle/>
          <a:p>
            <a:r>
              <a:rPr lang="en-US" sz="1400" dirty="0"/>
              <a:t>Imported Modules and Class Amazon Items from class items</a:t>
            </a:r>
          </a:p>
        </p:txBody>
      </p:sp>
      <p:sp>
        <p:nvSpPr>
          <p:cNvPr id="44" name="TextBox 43">
            <a:extLst>
              <a:ext uri="{FF2B5EF4-FFF2-40B4-BE49-F238E27FC236}">
                <a16:creationId xmlns:a16="http://schemas.microsoft.com/office/drawing/2014/main" id="{E6C9DA29-2526-4B58-BB2A-B1A5860A2FE4}"/>
              </a:ext>
            </a:extLst>
          </p:cNvPr>
          <p:cNvSpPr txBox="1"/>
          <p:nvPr/>
        </p:nvSpPr>
        <p:spPr>
          <a:xfrm>
            <a:off x="620476" y="3993504"/>
            <a:ext cx="1636310" cy="1169551"/>
          </a:xfrm>
          <a:prstGeom prst="rect">
            <a:avLst/>
          </a:prstGeom>
          <a:noFill/>
        </p:spPr>
        <p:txBody>
          <a:bodyPr wrap="square" rtlCol="0">
            <a:spAutoFit/>
          </a:bodyPr>
          <a:lstStyle/>
          <a:p>
            <a:r>
              <a:rPr lang="en-US" sz="1400" dirty="0"/>
              <a:t>Class Amazon Spider where we name our crawler and put the URL we want to Scrap</a:t>
            </a:r>
          </a:p>
        </p:txBody>
      </p:sp>
      <p:sp>
        <p:nvSpPr>
          <p:cNvPr id="51" name="TextBox 50">
            <a:extLst>
              <a:ext uri="{FF2B5EF4-FFF2-40B4-BE49-F238E27FC236}">
                <a16:creationId xmlns:a16="http://schemas.microsoft.com/office/drawing/2014/main" id="{AE6A1365-30AE-4B5C-A638-504643F601F1}"/>
              </a:ext>
            </a:extLst>
          </p:cNvPr>
          <p:cNvSpPr txBox="1"/>
          <p:nvPr/>
        </p:nvSpPr>
        <p:spPr>
          <a:xfrm>
            <a:off x="9571268" y="2581603"/>
            <a:ext cx="2251046" cy="1815882"/>
          </a:xfrm>
          <a:prstGeom prst="rect">
            <a:avLst/>
          </a:prstGeom>
          <a:noFill/>
        </p:spPr>
        <p:txBody>
          <a:bodyPr wrap="square" rtlCol="0">
            <a:spAutoFit/>
          </a:bodyPr>
          <a:lstStyle/>
          <a:p>
            <a:r>
              <a:rPr lang="en-US" sz="1400" dirty="0"/>
              <a:t>When we call a spider function parse is called and then we have to get manually the name of the elements we want to get from the website, since there are thousands of elements in each page.</a:t>
            </a:r>
          </a:p>
        </p:txBody>
      </p:sp>
      <p:sp>
        <p:nvSpPr>
          <p:cNvPr id="63" name="TextBox 62">
            <a:extLst>
              <a:ext uri="{FF2B5EF4-FFF2-40B4-BE49-F238E27FC236}">
                <a16:creationId xmlns:a16="http://schemas.microsoft.com/office/drawing/2014/main" id="{F39E4A4F-00CA-4EEC-920E-40D55BA9E28C}"/>
              </a:ext>
            </a:extLst>
          </p:cNvPr>
          <p:cNvSpPr txBox="1"/>
          <p:nvPr/>
        </p:nvSpPr>
        <p:spPr>
          <a:xfrm>
            <a:off x="677008" y="5347755"/>
            <a:ext cx="2171700" cy="1169551"/>
          </a:xfrm>
          <a:prstGeom prst="rect">
            <a:avLst/>
          </a:prstGeom>
          <a:noFill/>
        </p:spPr>
        <p:txBody>
          <a:bodyPr wrap="square" rtlCol="0">
            <a:spAutoFit/>
          </a:bodyPr>
          <a:lstStyle/>
          <a:p>
            <a:r>
              <a:rPr lang="en-US" sz="1400" dirty="0"/>
              <a:t>Here we assign the fields in our Amazon item class the values we extracted in case we wanted to use them later.</a:t>
            </a:r>
          </a:p>
        </p:txBody>
      </p:sp>
      <p:sp>
        <p:nvSpPr>
          <p:cNvPr id="71" name="TextBox 70">
            <a:extLst>
              <a:ext uri="{FF2B5EF4-FFF2-40B4-BE49-F238E27FC236}">
                <a16:creationId xmlns:a16="http://schemas.microsoft.com/office/drawing/2014/main" id="{5B990A5C-4747-4C61-9C64-FACEF950B109}"/>
              </a:ext>
            </a:extLst>
          </p:cNvPr>
          <p:cNvSpPr txBox="1"/>
          <p:nvPr/>
        </p:nvSpPr>
        <p:spPr>
          <a:xfrm>
            <a:off x="9593433" y="4750018"/>
            <a:ext cx="2251046" cy="1384995"/>
          </a:xfrm>
          <a:prstGeom prst="rect">
            <a:avLst/>
          </a:prstGeom>
          <a:noFill/>
        </p:spPr>
        <p:txBody>
          <a:bodyPr wrap="square" rtlCol="0">
            <a:spAutoFit/>
          </a:bodyPr>
          <a:lstStyle/>
          <a:p>
            <a:r>
              <a:rPr lang="en-US" sz="1400" dirty="0"/>
              <a:t>Finally we call a function “</a:t>
            </a:r>
            <a:r>
              <a:rPr lang="en-US" sz="1400" dirty="0" err="1"/>
              <a:t>download_images</a:t>
            </a:r>
            <a:r>
              <a:rPr lang="en-US" sz="1400" dirty="0"/>
              <a:t>” and pass images </a:t>
            </a:r>
            <a:r>
              <a:rPr lang="en-US" sz="1400" dirty="0" err="1"/>
              <a:t>urls</a:t>
            </a:r>
            <a:r>
              <a:rPr lang="en-US" sz="1400" dirty="0"/>
              <a:t> we extracted and the folder location we want to download the images in.</a:t>
            </a:r>
          </a:p>
        </p:txBody>
      </p:sp>
      <p:pic>
        <p:nvPicPr>
          <p:cNvPr id="79" name="Picture 78" descr="Text&#10;&#10;Description automatically generated">
            <a:extLst>
              <a:ext uri="{FF2B5EF4-FFF2-40B4-BE49-F238E27FC236}">
                <a16:creationId xmlns:a16="http://schemas.microsoft.com/office/drawing/2014/main" id="{788DD3F5-22E3-8719-9A49-9D2413182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600" y="2365278"/>
            <a:ext cx="6387692" cy="3821405"/>
          </a:xfrm>
          <a:prstGeom prst="rect">
            <a:avLst/>
          </a:prstGeom>
        </p:spPr>
      </p:pic>
      <p:sp>
        <p:nvSpPr>
          <p:cNvPr id="12" name="Rectangle 11">
            <a:extLst>
              <a:ext uri="{FF2B5EF4-FFF2-40B4-BE49-F238E27FC236}">
                <a16:creationId xmlns:a16="http://schemas.microsoft.com/office/drawing/2014/main" id="{546C0A81-2D1B-4ECB-97B4-C906D72458E7}"/>
              </a:ext>
            </a:extLst>
          </p:cNvPr>
          <p:cNvSpPr/>
          <p:nvPr/>
        </p:nvSpPr>
        <p:spPr>
          <a:xfrm>
            <a:off x="2958648" y="2365279"/>
            <a:ext cx="1999336" cy="59542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B9C2F8EF-9A29-42EC-8CC9-4C016A46DE88}"/>
              </a:ext>
            </a:extLst>
          </p:cNvPr>
          <p:cNvCxnSpPr>
            <a:cxnSpLocks/>
            <a:stCxn id="12" idx="1"/>
            <a:endCxn id="38" idx="3"/>
          </p:cNvCxnSpPr>
          <p:nvPr/>
        </p:nvCxnSpPr>
        <p:spPr>
          <a:xfrm flipH="1">
            <a:off x="2313318" y="2662992"/>
            <a:ext cx="645330" cy="276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69F2B8AE-79E5-45A4-933D-86FABC304C81}"/>
              </a:ext>
            </a:extLst>
          </p:cNvPr>
          <p:cNvSpPr/>
          <p:nvPr/>
        </p:nvSpPr>
        <p:spPr>
          <a:xfrm>
            <a:off x="2958648" y="3035646"/>
            <a:ext cx="6357368" cy="69085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cxnSp>
        <p:nvCxnSpPr>
          <p:cNvPr id="36" name="Straight Arrow Connector 35">
            <a:extLst>
              <a:ext uri="{FF2B5EF4-FFF2-40B4-BE49-F238E27FC236}">
                <a16:creationId xmlns:a16="http://schemas.microsoft.com/office/drawing/2014/main" id="{48D8D6E7-902B-4FF5-A8FB-34C93C19D17C}"/>
              </a:ext>
            </a:extLst>
          </p:cNvPr>
          <p:cNvCxnSpPr>
            <a:cxnSpLocks/>
            <a:stCxn id="41" idx="1"/>
            <a:endCxn id="44" idx="3"/>
          </p:cNvCxnSpPr>
          <p:nvPr/>
        </p:nvCxnSpPr>
        <p:spPr>
          <a:xfrm flipH="1">
            <a:off x="2256786" y="3381074"/>
            <a:ext cx="701862" cy="1197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7D80A98-53FE-4D26-8784-2BF07CF94936}"/>
              </a:ext>
            </a:extLst>
          </p:cNvPr>
          <p:cNvSpPr/>
          <p:nvPr/>
        </p:nvSpPr>
        <p:spPr>
          <a:xfrm>
            <a:off x="3004215" y="3754612"/>
            <a:ext cx="4736498" cy="127844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FC27173F-9BBE-4503-8A0F-113E49116378}"/>
              </a:ext>
            </a:extLst>
          </p:cNvPr>
          <p:cNvCxnSpPr>
            <a:cxnSpLocks/>
            <a:stCxn id="42" idx="3"/>
            <a:endCxn id="51" idx="1"/>
          </p:cNvCxnSpPr>
          <p:nvPr/>
        </p:nvCxnSpPr>
        <p:spPr>
          <a:xfrm flipV="1">
            <a:off x="7740713" y="3489544"/>
            <a:ext cx="1830555" cy="904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388E986E-3BA8-4DB7-855F-B78338B4317B}"/>
              </a:ext>
            </a:extLst>
          </p:cNvPr>
          <p:cNvSpPr/>
          <p:nvPr/>
        </p:nvSpPr>
        <p:spPr>
          <a:xfrm>
            <a:off x="3212218" y="5711319"/>
            <a:ext cx="4999275" cy="13722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D50FD731-3DC7-4980-8797-4C4BD42E19F1}"/>
              </a:ext>
            </a:extLst>
          </p:cNvPr>
          <p:cNvCxnSpPr>
            <a:cxnSpLocks/>
            <a:stCxn id="66" idx="3"/>
            <a:endCxn id="71" idx="1"/>
          </p:cNvCxnSpPr>
          <p:nvPr/>
        </p:nvCxnSpPr>
        <p:spPr>
          <a:xfrm flipV="1">
            <a:off x="8211493" y="5442516"/>
            <a:ext cx="1381940" cy="337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3247082-E180-4DC7-A473-3F6841A0A2A1}"/>
              </a:ext>
            </a:extLst>
          </p:cNvPr>
          <p:cNvSpPr/>
          <p:nvPr/>
        </p:nvSpPr>
        <p:spPr>
          <a:xfrm>
            <a:off x="3159723" y="5104232"/>
            <a:ext cx="1562100" cy="53591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64CE1283-10CA-4F3C-9C51-A5F73BEC3D43}"/>
              </a:ext>
            </a:extLst>
          </p:cNvPr>
          <p:cNvCxnSpPr>
            <a:cxnSpLocks/>
            <a:stCxn id="56" idx="1"/>
            <a:endCxn id="63" idx="3"/>
          </p:cNvCxnSpPr>
          <p:nvPr/>
        </p:nvCxnSpPr>
        <p:spPr>
          <a:xfrm flipH="1">
            <a:off x="2848708" y="5372188"/>
            <a:ext cx="311015" cy="560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60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6" name="Arc 5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760211-33E6-4673-973D-8DE351DDCCFF}"/>
              </a:ext>
            </a:extLst>
          </p:cNvPr>
          <p:cNvSpPr>
            <a:spLocks noGrp="1"/>
          </p:cNvSpPr>
          <p:nvPr>
            <p:ph type="title"/>
          </p:nvPr>
        </p:nvSpPr>
        <p:spPr>
          <a:xfrm>
            <a:off x="5894962" y="569186"/>
            <a:ext cx="5458838" cy="1325563"/>
          </a:xfrm>
        </p:spPr>
        <p:txBody>
          <a:bodyPr>
            <a:normAutofit/>
          </a:bodyPr>
          <a:lstStyle/>
          <a:p>
            <a:pPr>
              <a:lnSpc>
                <a:spcPct val="90000"/>
              </a:lnSpc>
            </a:pPr>
            <a:r>
              <a:rPr lang="en-US" dirty="0"/>
              <a:t>Code Explanation (Cont.)</a:t>
            </a:r>
          </a:p>
        </p:txBody>
      </p:sp>
      <p:sp>
        <p:nvSpPr>
          <p:cNvPr id="58" name="Freeform: Shape 5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Text&#10;&#10;Description generated with very high confidence">
            <a:extLst>
              <a:ext uri="{FF2B5EF4-FFF2-40B4-BE49-F238E27FC236}">
                <a16:creationId xmlns:a16="http://schemas.microsoft.com/office/drawing/2014/main" id="{06F9434C-C8B9-4BCC-8208-C94958D2A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2143811"/>
            <a:ext cx="4777381" cy="240063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DB6736C8-2E09-4833-8145-898DA3E35D30}"/>
              </a:ext>
            </a:extLst>
          </p:cNvPr>
          <p:cNvSpPr>
            <a:spLocks noGrp="1"/>
          </p:cNvSpPr>
          <p:nvPr>
            <p:ph idx="1"/>
          </p:nvPr>
        </p:nvSpPr>
        <p:spPr>
          <a:xfrm>
            <a:off x="5894962" y="1984443"/>
            <a:ext cx="5458838" cy="4192520"/>
          </a:xfrm>
        </p:spPr>
        <p:txBody>
          <a:bodyPr>
            <a:normAutofit/>
          </a:bodyPr>
          <a:lstStyle/>
          <a:p>
            <a:pPr>
              <a:lnSpc>
                <a:spcPct val="90000"/>
              </a:lnSpc>
            </a:pPr>
            <a:r>
              <a:rPr lang="en-US" sz="2200"/>
              <a:t>Function </a:t>
            </a:r>
            <a:r>
              <a:rPr lang="en-US" sz="2200" err="1"/>
              <a:t>download_image</a:t>
            </a:r>
            <a:r>
              <a:rPr lang="en-US" sz="2200"/>
              <a:t>  as we said earlier it takes 2 parameters; images list and folder name.</a:t>
            </a:r>
          </a:p>
          <a:p>
            <a:pPr>
              <a:lnSpc>
                <a:spcPct val="90000"/>
              </a:lnSpc>
            </a:pPr>
            <a:r>
              <a:rPr lang="en-US" sz="2200"/>
              <a:t>We have </a:t>
            </a:r>
            <a:r>
              <a:rPr lang="en-US" sz="2200" err="1"/>
              <a:t>i</a:t>
            </a:r>
            <a:r>
              <a:rPr lang="en-US" sz="2200"/>
              <a:t> = 0  and we use it in naming our images</a:t>
            </a:r>
          </a:p>
          <a:p>
            <a:pPr>
              <a:lnSpc>
                <a:spcPct val="90000"/>
              </a:lnSpc>
            </a:pPr>
            <a:r>
              <a:rPr lang="en-US" sz="2200"/>
              <a:t>We </a:t>
            </a:r>
            <a:r>
              <a:rPr lang="en-US" sz="2200" err="1"/>
              <a:t>os.chdir</a:t>
            </a:r>
            <a:r>
              <a:rPr lang="en-US" sz="2200"/>
              <a:t> changes the directory to the folder I want to save the images to.</a:t>
            </a:r>
          </a:p>
          <a:p>
            <a:pPr>
              <a:lnSpc>
                <a:spcPct val="90000"/>
              </a:lnSpc>
            </a:pPr>
            <a:r>
              <a:rPr lang="en-US" sz="2200"/>
              <a:t>Finally we iterate throw the list and send request to all the </a:t>
            </a:r>
            <a:r>
              <a:rPr lang="en-US" sz="2200" err="1"/>
              <a:t>urls</a:t>
            </a:r>
            <a:r>
              <a:rPr lang="en-US" sz="2200"/>
              <a:t> and then write the content </a:t>
            </a:r>
            <a:r>
              <a:rPr lang="en-US" sz="2200" err="1"/>
              <a:t>reseved</a:t>
            </a:r>
            <a:r>
              <a:rPr lang="en-US" sz="2200"/>
              <a:t> to the folder.</a:t>
            </a:r>
          </a:p>
        </p:txBody>
      </p:sp>
      <p:sp>
        <p:nvSpPr>
          <p:cNvPr id="4" name="Slide Number Placeholder 3">
            <a:extLst>
              <a:ext uri="{FF2B5EF4-FFF2-40B4-BE49-F238E27FC236}">
                <a16:creationId xmlns:a16="http://schemas.microsoft.com/office/drawing/2014/main" id="{AE76C631-7769-4E98-9550-F692EED01D48}"/>
              </a:ext>
            </a:extLst>
          </p:cNvPr>
          <p:cNvSpPr>
            <a:spLocks noGrp="1"/>
          </p:cNvSpPr>
          <p:nvPr>
            <p:ph type="sldNum" sz="quarter" idx="12"/>
          </p:nvPr>
        </p:nvSpPr>
        <p:spPr>
          <a:xfrm>
            <a:off x="8610600" y="6356350"/>
            <a:ext cx="2743200" cy="365125"/>
          </a:xfrm>
        </p:spPr>
        <p:txBody>
          <a:bodyPr>
            <a:normAutofit/>
          </a:bodyPr>
          <a:lstStyle/>
          <a:p>
            <a:pPr>
              <a:spcAft>
                <a:spcPts val="600"/>
              </a:spcAft>
            </a:pPr>
            <a:fld id="{D9DAA70C-9FA5-47DD-9D45-A279FA970F48}" type="slidenum">
              <a:rPr lang="en-US"/>
              <a:pPr>
                <a:spcAft>
                  <a:spcPts val="600"/>
                </a:spcAft>
              </a:pPr>
              <a:t>6</a:t>
            </a:fld>
            <a:endParaRPr lang="en-US"/>
          </a:p>
        </p:txBody>
      </p:sp>
    </p:spTree>
    <p:extLst>
      <p:ext uri="{BB962C8B-B14F-4D97-AF65-F5344CB8AC3E}">
        <p14:creationId xmlns:p14="http://schemas.microsoft.com/office/powerpoint/2010/main" val="296107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7D67C2EE-AFA7-458A-8695-51B546F47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12">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0"/>
            <a:ext cx="1158503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60211-33E6-4673-973D-8DE351DDCCFF}"/>
              </a:ext>
            </a:extLst>
          </p:cNvPr>
          <p:cNvSpPr>
            <a:spLocks noGrp="1"/>
          </p:cNvSpPr>
          <p:nvPr>
            <p:ph type="title"/>
          </p:nvPr>
        </p:nvSpPr>
        <p:spPr>
          <a:xfrm>
            <a:off x="1166649" y="391687"/>
            <a:ext cx="10258732" cy="1150957"/>
          </a:xfrm>
        </p:spPr>
        <p:txBody>
          <a:bodyPr anchor="b">
            <a:normAutofit/>
          </a:bodyPr>
          <a:lstStyle/>
          <a:p>
            <a:r>
              <a:rPr lang="en-US" sz="6000" dirty="0"/>
              <a:t>Change Domain Name</a:t>
            </a:r>
          </a:p>
        </p:txBody>
      </p:sp>
      <p:grpSp>
        <p:nvGrpSpPr>
          <p:cNvPr id="15" name="Group 14">
            <a:extLst>
              <a:ext uri="{FF2B5EF4-FFF2-40B4-BE49-F238E27FC236}">
                <a16:creationId xmlns:a16="http://schemas.microsoft.com/office/drawing/2014/main" id="{1221A507-76C4-489F-9F32-ECC44C5D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16" name="Rectangle 64">
              <a:extLst>
                <a:ext uri="{FF2B5EF4-FFF2-40B4-BE49-F238E27FC236}">
                  <a16:creationId xmlns:a16="http://schemas.microsoft.com/office/drawing/2014/main" id="{7DC847D7-5EB9-4FE0-B168-3DE1EB4EF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F6F873C5-6B08-4AFE-A352-0A7CBBF46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B0DB0814-1ED8-487C-B9C3-0A3D8FCF9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F5F3852A-F720-4D40-A134-9973D3E1F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1B5D5737-4218-40BA-8AF2-1AE5DECD3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B935F463-D65C-49FE-A92B-41F5ECDA68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F6CA73CF-0DFE-4798-BC6E-C387843B4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98C7D6EA-A5D9-4522-AE62-F469FE68F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B04050F1-B046-473B-B19A-E9E56235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975EDD96-1800-4F89-BFE1-9B91350FB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20884670-A662-4E05-AAE8-45BD00526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3FF1EA1E-0B30-4AB3-9D10-CAFB149C8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45623CE9-FC05-43E5-A0BF-7BD5F22B8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E5FDD108-3711-4CC4-AA3A-62731494D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A17CDDB6-3812-4D05-B01E-102B32F6B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D6726100-858D-44CA-B0A8-DC13EA7B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C299ED46-3E2E-408F-82A1-FB2A0A2B9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772859DA-EE4D-4BF7-B000-0718B4A0F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666A5CAC-B220-49E0-A1BC-AD5F16827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6690C2E3-0443-48E4-8F94-E3D9113FF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E76C631-7769-4E98-9550-F692EED01D48}"/>
              </a:ext>
            </a:extLst>
          </p:cNvPr>
          <p:cNvSpPr>
            <a:spLocks noGrp="1"/>
          </p:cNvSpPr>
          <p:nvPr>
            <p:ph type="sldNum" sz="quarter" idx="12"/>
          </p:nvPr>
        </p:nvSpPr>
        <p:spPr>
          <a:xfrm>
            <a:off x="73152" y="3379979"/>
            <a:ext cx="457200" cy="365125"/>
          </a:xfrm>
        </p:spPr>
        <p:txBody>
          <a:bodyPr>
            <a:normAutofit/>
          </a:bodyPr>
          <a:lstStyle/>
          <a:p>
            <a:pPr algn="ctr">
              <a:spcAft>
                <a:spcPts val="600"/>
              </a:spcAft>
            </a:pPr>
            <a:fld id="{D9DAA70C-9FA5-47DD-9D45-A279FA970F48}" type="slidenum">
              <a:rPr lang="en-US" smtClean="0">
                <a:solidFill>
                  <a:srgbClr val="FFFFFF"/>
                </a:solidFill>
              </a:rPr>
              <a:pPr algn="ctr">
                <a:spcAft>
                  <a:spcPts val="600"/>
                </a:spcAft>
              </a:pPr>
              <a:t>7</a:t>
            </a:fld>
            <a:endParaRPr lang="en-US">
              <a:solidFill>
                <a:srgbClr val="FFFFFF"/>
              </a:solidFill>
            </a:endParaRPr>
          </a:p>
        </p:txBody>
      </p:sp>
      <p:sp>
        <p:nvSpPr>
          <p:cNvPr id="3" name="Content Placeholder 2">
            <a:extLst>
              <a:ext uri="{FF2B5EF4-FFF2-40B4-BE49-F238E27FC236}">
                <a16:creationId xmlns:a16="http://schemas.microsoft.com/office/drawing/2014/main" id="{DB6736C8-2E09-4833-8145-898DA3E35D30}"/>
              </a:ext>
            </a:extLst>
          </p:cNvPr>
          <p:cNvSpPr>
            <a:spLocks noGrp="1"/>
          </p:cNvSpPr>
          <p:nvPr>
            <p:ph idx="1"/>
          </p:nvPr>
        </p:nvSpPr>
        <p:spPr>
          <a:xfrm>
            <a:off x="1166649" y="2288452"/>
            <a:ext cx="10258733" cy="4277886"/>
          </a:xfrm>
        </p:spPr>
        <p:txBody>
          <a:bodyPr anchor="ctr">
            <a:normAutofit/>
          </a:bodyPr>
          <a:lstStyle/>
          <a:p>
            <a:r>
              <a:rPr lang="en-US" sz="2000" dirty="0"/>
              <a:t>As we learned before, crawlers are headache to the server administrators because they may cause the server to not be able to serve other users duo to crawlers fast and continuous requests. ( They kind of work like a DoS attacks)</a:t>
            </a:r>
          </a:p>
          <a:p>
            <a:r>
              <a:rPr lang="en-US" sz="2000" dirty="0"/>
              <a:t>So, Server administrators block or even ban the domain that spam them with request in inhumanly way (crawlers).</a:t>
            </a:r>
          </a:p>
          <a:p>
            <a:r>
              <a:rPr lang="en-US" sz="2000" dirty="0"/>
              <a:t>To avoid that we can use different domain every time by using VPN or as we used here Googlebot. </a:t>
            </a:r>
          </a:p>
          <a:p>
            <a:r>
              <a:rPr lang="en-US" sz="2000" dirty="0"/>
              <a:t>To do that we can change USER_AGENT in settings.py file which where provided by </a:t>
            </a:r>
            <a:r>
              <a:rPr lang="en-US" sz="2000" dirty="0" err="1"/>
              <a:t>Scrapy</a:t>
            </a:r>
            <a:r>
              <a:rPr lang="en-US" sz="2000" dirty="0"/>
              <a:t> module.</a:t>
            </a:r>
          </a:p>
        </p:txBody>
      </p:sp>
      <p:pic>
        <p:nvPicPr>
          <p:cNvPr id="6" name="Picture 5">
            <a:extLst>
              <a:ext uri="{FF2B5EF4-FFF2-40B4-BE49-F238E27FC236}">
                <a16:creationId xmlns:a16="http://schemas.microsoft.com/office/drawing/2014/main" id="{F3154FCB-1CDE-428A-87F2-E94D12A74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547" y="1934331"/>
            <a:ext cx="8775871" cy="591069"/>
          </a:xfrm>
          <a:prstGeom prst="rect">
            <a:avLst/>
          </a:prstGeom>
        </p:spPr>
      </p:pic>
    </p:spTree>
    <p:extLst>
      <p:ext uri="{BB962C8B-B14F-4D97-AF65-F5344CB8AC3E}">
        <p14:creationId xmlns:p14="http://schemas.microsoft.com/office/powerpoint/2010/main" val="314272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6760211-33E6-4673-973D-8DE351DDCCFF}"/>
              </a:ext>
            </a:extLst>
          </p:cNvPr>
          <p:cNvSpPr>
            <a:spLocks noGrp="1"/>
          </p:cNvSpPr>
          <p:nvPr>
            <p:ph type="title"/>
          </p:nvPr>
        </p:nvSpPr>
        <p:spPr>
          <a:xfrm>
            <a:off x="838201" y="3998018"/>
            <a:ext cx="3981854" cy="2216513"/>
          </a:xfrm>
        </p:spPr>
        <p:txBody>
          <a:bodyPr>
            <a:normAutofit/>
          </a:bodyPr>
          <a:lstStyle/>
          <a:p>
            <a:r>
              <a:rPr lang="en-US"/>
              <a:t>Running Scrapy</a:t>
            </a:r>
            <a:endParaRPr lang="en-US" dirty="0"/>
          </a:p>
        </p:txBody>
      </p:sp>
      <p:sp>
        <p:nvSpPr>
          <p:cNvPr id="70" name="Arc 6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C8372618-62B6-9C2E-A30E-15276C5A1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14" y="1612451"/>
            <a:ext cx="10872172" cy="1141578"/>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DB6736C8-2E09-4833-8145-898DA3E35D30}"/>
              </a:ext>
            </a:extLst>
          </p:cNvPr>
          <p:cNvSpPr>
            <a:spLocks noGrp="1"/>
          </p:cNvSpPr>
          <p:nvPr>
            <p:ph idx="1"/>
          </p:nvPr>
        </p:nvSpPr>
        <p:spPr>
          <a:xfrm>
            <a:off x="4970835" y="3998019"/>
            <a:ext cx="6382966" cy="2216512"/>
          </a:xfrm>
        </p:spPr>
        <p:txBody>
          <a:bodyPr>
            <a:normAutofit/>
          </a:bodyPr>
          <a:lstStyle/>
          <a:p>
            <a:pPr>
              <a:lnSpc>
                <a:spcPct val="90000"/>
              </a:lnSpc>
            </a:pPr>
            <a:r>
              <a:rPr lang="en-US" sz="2700" dirty="0"/>
              <a:t>In order to run scrapy you need to get into the directory of the spider.py file first, then simply type in the terminal: scrapy crawl “your spider file name” in our case </a:t>
            </a:r>
            <a:r>
              <a:rPr lang="en-US" sz="2700" dirty="0" err="1"/>
              <a:t>amazonspider</a:t>
            </a:r>
            <a:r>
              <a:rPr lang="en-US" sz="2700" dirty="0"/>
              <a:t>.</a:t>
            </a:r>
          </a:p>
          <a:p>
            <a:pPr>
              <a:lnSpc>
                <a:spcPct val="90000"/>
              </a:lnSpc>
            </a:pPr>
            <a:endParaRPr lang="en-US" sz="2700" dirty="0"/>
          </a:p>
          <a:p>
            <a:pPr>
              <a:lnSpc>
                <a:spcPct val="90000"/>
              </a:lnSpc>
            </a:pPr>
            <a:endParaRPr lang="en-US" sz="2700" dirty="0"/>
          </a:p>
          <a:p>
            <a:pPr>
              <a:lnSpc>
                <a:spcPct val="90000"/>
              </a:lnSpc>
            </a:pPr>
            <a:endParaRPr lang="en-US" sz="2700" dirty="0"/>
          </a:p>
          <a:p>
            <a:pPr>
              <a:lnSpc>
                <a:spcPct val="90000"/>
              </a:lnSpc>
            </a:pPr>
            <a:endParaRPr lang="en-US" sz="2700" dirty="0"/>
          </a:p>
          <a:p>
            <a:pPr>
              <a:lnSpc>
                <a:spcPct val="90000"/>
              </a:lnSpc>
            </a:pPr>
            <a:endParaRPr lang="en-US" sz="2700" dirty="0"/>
          </a:p>
          <a:p>
            <a:pPr>
              <a:lnSpc>
                <a:spcPct val="90000"/>
              </a:lnSpc>
            </a:pPr>
            <a:endParaRPr lang="en-US" sz="2700" dirty="0"/>
          </a:p>
        </p:txBody>
      </p:sp>
      <p:sp>
        <p:nvSpPr>
          <p:cNvPr id="4" name="Slide Number Placeholder 3">
            <a:extLst>
              <a:ext uri="{FF2B5EF4-FFF2-40B4-BE49-F238E27FC236}">
                <a16:creationId xmlns:a16="http://schemas.microsoft.com/office/drawing/2014/main" id="{AE76C631-7769-4E98-9550-F692EED01D48}"/>
              </a:ext>
            </a:extLst>
          </p:cNvPr>
          <p:cNvSpPr>
            <a:spLocks noGrp="1"/>
          </p:cNvSpPr>
          <p:nvPr>
            <p:ph type="sldNum" sz="quarter" idx="12"/>
          </p:nvPr>
        </p:nvSpPr>
        <p:spPr>
          <a:xfrm>
            <a:off x="8610600" y="6356350"/>
            <a:ext cx="2743200" cy="365125"/>
          </a:xfrm>
        </p:spPr>
        <p:txBody>
          <a:bodyPr>
            <a:normAutofit/>
          </a:bodyPr>
          <a:lstStyle/>
          <a:p>
            <a:pPr>
              <a:spcAft>
                <a:spcPts val="600"/>
              </a:spcAft>
            </a:pPr>
            <a:fld id="{D9DAA70C-9FA5-47DD-9D45-A279FA970F48}" type="slidenum">
              <a:rPr lang="en-US" smtClean="0"/>
              <a:pPr>
                <a:spcAft>
                  <a:spcPts val="600"/>
                </a:spcAft>
              </a:pPr>
              <a:t>8</a:t>
            </a:fld>
            <a:endParaRPr lang="en-US"/>
          </a:p>
        </p:txBody>
      </p:sp>
    </p:spTree>
    <p:extLst>
      <p:ext uri="{BB962C8B-B14F-4D97-AF65-F5344CB8AC3E}">
        <p14:creationId xmlns:p14="http://schemas.microsoft.com/office/powerpoint/2010/main" val="150626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7D67C2EE-AFA7-458A-8695-51B546F47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12">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0"/>
            <a:ext cx="1158503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60211-33E6-4673-973D-8DE351DDCCFF}"/>
              </a:ext>
            </a:extLst>
          </p:cNvPr>
          <p:cNvSpPr>
            <a:spLocks noGrp="1"/>
          </p:cNvSpPr>
          <p:nvPr>
            <p:ph type="title"/>
          </p:nvPr>
        </p:nvSpPr>
        <p:spPr>
          <a:xfrm>
            <a:off x="1188720" y="102765"/>
            <a:ext cx="10258732" cy="1150957"/>
          </a:xfrm>
        </p:spPr>
        <p:txBody>
          <a:bodyPr anchor="b">
            <a:normAutofit/>
          </a:bodyPr>
          <a:lstStyle/>
          <a:p>
            <a:r>
              <a:rPr lang="en-US" sz="6000" dirty="0"/>
              <a:t>Output</a:t>
            </a:r>
          </a:p>
        </p:txBody>
      </p:sp>
      <p:grpSp>
        <p:nvGrpSpPr>
          <p:cNvPr id="15" name="Group 14">
            <a:extLst>
              <a:ext uri="{FF2B5EF4-FFF2-40B4-BE49-F238E27FC236}">
                <a16:creationId xmlns:a16="http://schemas.microsoft.com/office/drawing/2014/main" id="{1221A507-76C4-489F-9F32-ECC44C5D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16" name="Rectangle 64">
              <a:extLst>
                <a:ext uri="{FF2B5EF4-FFF2-40B4-BE49-F238E27FC236}">
                  <a16:creationId xmlns:a16="http://schemas.microsoft.com/office/drawing/2014/main" id="{7DC847D7-5EB9-4FE0-B168-3DE1EB4EF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F6F873C5-6B08-4AFE-A352-0A7CBBF46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B0DB0814-1ED8-487C-B9C3-0A3D8FCF9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F5F3852A-F720-4D40-A134-9973D3E1F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1B5D5737-4218-40BA-8AF2-1AE5DECD3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B935F463-D65C-49FE-A92B-41F5ECDA68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F6CA73CF-0DFE-4798-BC6E-C387843B4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98C7D6EA-A5D9-4522-AE62-F469FE68F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B04050F1-B046-473B-B19A-E9E56235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975EDD96-1800-4F89-BFE1-9B91350FB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20884670-A662-4E05-AAE8-45BD00526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3FF1EA1E-0B30-4AB3-9D10-CAFB149C8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45623CE9-FC05-43E5-A0BF-7BD5F22B8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E5FDD108-3711-4CC4-AA3A-62731494D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A17CDDB6-3812-4D05-B01E-102B32F6B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D6726100-858D-44CA-B0A8-DC13EA7B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C299ED46-3E2E-408F-82A1-FB2A0A2B9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772859DA-EE4D-4BF7-B000-0718B4A0F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666A5CAC-B220-49E0-A1BC-AD5F16827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6690C2E3-0443-48E4-8F94-E3D9113FF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E76C631-7769-4E98-9550-F692EED01D48}"/>
              </a:ext>
            </a:extLst>
          </p:cNvPr>
          <p:cNvSpPr>
            <a:spLocks noGrp="1"/>
          </p:cNvSpPr>
          <p:nvPr>
            <p:ph type="sldNum" sz="quarter" idx="12"/>
          </p:nvPr>
        </p:nvSpPr>
        <p:spPr>
          <a:xfrm>
            <a:off x="73152" y="3379979"/>
            <a:ext cx="457200" cy="365125"/>
          </a:xfrm>
        </p:spPr>
        <p:txBody>
          <a:bodyPr>
            <a:normAutofit/>
          </a:bodyPr>
          <a:lstStyle/>
          <a:p>
            <a:pPr algn="ctr">
              <a:spcAft>
                <a:spcPts val="600"/>
              </a:spcAft>
            </a:pPr>
            <a:fld id="{D9DAA70C-9FA5-47DD-9D45-A279FA970F48}" type="slidenum">
              <a:rPr lang="en-US" smtClean="0">
                <a:solidFill>
                  <a:srgbClr val="FFFFFF"/>
                </a:solidFill>
              </a:rPr>
              <a:pPr algn="ctr">
                <a:spcAft>
                  <a:spcPts val="600"/>
                </a:spcAft>
              </a:pPr>
              <a:t>9</a:t>
            </a:fld>
            <a:endParaRPr lang="en-US">
              <a:solidFill>
                <a:srgbClr val="FFFFFF"/>
              </a:solidFill>
            </a:endParaRPr>
          </a:p>
        </p:txBody>
      </p:sp>
      <p:sp>
        <p:nvSpPr>
          <p:cNvPr id="13" name="TextBox 12">
            <a:extLst>
              <a:ext uri="{FF2B5EF4-FFF2-40B4-BE49-F238E27FC236}">
                <a16:creationId xmlns:a16="http://schemas.microsoft.com/office/drawing/2014/main" id="{8D3A318B-95C1-4773-952C-4299433439BF}"/>
              </a:ext>
            </a:extLst>
          </p:cNvPr>
          <p:cNvSpPr txBox="1"/>
          <p:nvPr/>
        </p:nvSpPr>
        <p:spPr>
          <a:xfrm>
            <a:off x="2983195" y="5649949"/>
            <a:ext cx="2031743" cy="369332"/>
          </a:xfrm>
          <a:prstGeom prst="rect">
            <a:avLst/>
          </a:prstGeom>
          <a:noFill/>
        </p:spPr>
        <p:txBody>
          <a:bodyPr wrap="square" rtlCol="0">
            <a:spAutoFit/>
          </a:bodyPr>
          <a:lstStyle/>
          <a:p>
            <a:r>
              <a:rPr lang="en-US" dirty="0"/>
              <a:t>shoes brands</a:t>
            </a:r>
          </a:p>
        </p:txBody>
      </p:sp>
      <p:sp>
        <p:nvSpPr>
          <p:cNvPr id="41" name="TextBox 40">
            <a:extLst>
              <a:ext uri="{FF2B5EF4-FFF2-40B4-BE49-F238E27FC236}">
                <a16:creationId xmlns:a16="http://schemas.microsoft.com/office/drawing/2014/main" id="{47035F98-3968-4E2E-A3A8-160175167F72}"/>
              </a:ext>
            </a:extLst>
          </p:cNvPr>
          <p:cNvSpPr txBox="1"/>
          <p:nvPr/>
        </p:nvSpPr>
        <p:spPr>
          <a:xfrm>
            <a:off x="7177063" y="5649949"/>
            <a:ext cx="2031743" cy="369332"/>
          </a:xfrm>
          <a:prstGeom prst="rect">
            <a:avLst/>
          </a:prstGeom>
          <a:noFill/>
        </p:spPr>
        <p:txBody>
          <a:bodyPr wrap="square" rtlCol="0">
            <a:spAutoFit/>
          </a:bodyPr>
          <a:lstStyle/>
          <a:p>
            <a:r>
              <a:rPr lang="en-US" dirty="0"/>
              <a:t>Shoes names</a:t>
            </a:r>
          </a:p>
        </p:txBody>
      </p:sp>
      <p:pic>
        <p:nvPicPr>
          <p:cNvPr id="14" name="Picture 13">
            <a:extLst>
              <a:ext uri="{FF2B5EF4-FFF2-40B4-BE49-F238E27FC236}">
                <a16:creationId xmlns:a16="http://schemas.microsoft.com/office/drawing/2014/main" id="{AE4EA81E-DAFB-A267-F8AD-2415963270B7}"/>
              </a:ext>
            </a:extLst>
          </p:cNvPr>
          <p:cNvPicPr>
            <a:picLocks noChangeAspect="1"/>
          </p:cNvPicPr>
          <p:nvPr/>
        </p:nvPicPr>
        <p:blipFill>
          <a:blip r:embed="rId2"/>
          <a:stretch>
            <a:fillRect/>
          </a:stretch>
        </p:blipFill>
        <p:spPr>
          <a:xfrm>
            <a:off x="2313318" y="1824228"/>
            <a:ext cx="3305175" cy="3476625"/>
          </a:xfrm>
          <a:prstGeom prst="rect">
            <a:avLst/>
          </a:prstGeom>
        </p:spPr>
      </p:pic>
      <p:pic>
        <p:nvPicPr>
          <p:cNvPr id="38" name="Content Placeholder 37" descr="Text&#10;&#10;Description automatically generated">
            <a:extLst>
              <a:ext uri="{FF2B5EF4-FFF2-40B4-BE49-F238E27FC236}">
                <a16:creationId xmlns:a16="http://schemas.microsoft.com/office/drawing/2014/main" id="{2DEEDD48-2CE2-610C-E3CD-3B774F93CD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58778" y="1824228"/>
            <a:ext cx="3944446" cy="3469962"/>
          </a:xfrm>
        </p:spPr>
      </p:pic>
    </p:spTree>
    <p:extLst>
      <p:ext uri="{BB962C8B-B14F-4D97-AF65-F5344CB8AC3E}">
        <p14:creationId xmlns:p14="http://schemas.microsoft.com/office/powerpoint/2010/main" val="251270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seño predeterminado">
  <a:themeElements>
    <a:clrScheme name="Custom 1">
      <a:dk1>
        <a:sysClr val="windowText" lastClr="000000"/>
      </a:dk1>
      <a:lt1>
        <a:sysClr val="window" lastClr="FFFFFF"/>
      </a:lt1>
      <a:dk2>
        <a:srgbClr val="252C36"/>
      </a:dk2>
      <a:lt2>
        <a:srgbClr val="C75819"/>
      </a:lt2>
      <a:accent1>
        <a:srgbClr val="009090"/>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556</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Diseño predeterminado</vt:lpstr>
      <vt:lpstr>                   Information Retrieval Course Project</vt:lpstr>
      <vt:lpstr>Introduction</vt:lpstr>
      <vt:lpstr>Tools And Modules</vt:lpstr>
      <vt:lpstr>Project Structure</vt:lpstr>
      <vt:lpstr>Code Explanation</vt:lpstr>
      <vt:lpstr>Code Explanation (Cont.)</vt:lpstr>
      <vt:lpstr>Change Domain Name</vt:lpstr>
      <vt:lpstr>Running Scrapy</vt:lpstr>
      <vt:lpstr>Output</vt:lpstr>
      <vt:lpstr>Output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Scraper   Information Retrieval</dc:title>
  <dc:creator>Ali Gaafar</dc:creator>
  <cp:lastModifiedBy>A. Ga33far</cp:lastModifiedBy>
  <cp:revision>12</cp:revision>
  <dcterms:created xsi:type="dcterms:W3CDTF">2021-12-30T17:59:35Z</dcterms:created>
  <dcterms:modified xsi:type="dcterms:W3CDTF">2024-07-23T11:34:39Z</dcterms:modified>
</cp:coreProperties>
</file>