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806" r:id="rId2"/>
    <p:sldMasterId id="2147483808" r:id="rId3"/>
    <p:sldMasterId id="2147483838" r:id="rId4"/>
  </p:sldMasterIdLst>
  <p:sldIdLst>
    <p:sldId id="256" r:id="rId5"/>
    <p:sldId id="257" r:id="rId6"/>
    <p:sldId id="258" r:id="rId7"/>
    <p:sldId id="269" r:id="rId8"/>
    <p:sldId id="259" r:id="rId9"/>
    <p:sldId id="275" r:id="rId10"/>
    <p:sldId id="260" r:id="rId11"/>
    <p:sldId id="270" r:id="rId12"/>
    <p:sldId id="271" r:id="rId13"/>
    <p:sldId id="272" r:id="rId14"/>
    <p:sldId id="273" r:id="rId15"/>
    <p:sldId id="276" r:id="rId16"/>
    <p:sldId id="277" r:id="rId17"/>
    <p:sldId id="268" r:id="rId18"/>
    <p:sldId id="267"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334601" y="-330200"/>
            <a:ext cx="3799239" cy="369824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557300" y="4230234"/>
            <a:ext cx="6037515" cy="3128327"/>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453400" y="-2"/>
            <a:ext cx="3249461" cy="5037055"/>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rot="3212468">
            <a:off x="9693205" y="2175610"/>
            <a:ext cx="3635111" cy="6253300"/>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 name="Google Shape;26;p2"/>
          <p:cNvSpPr txBox="1">
            <a:spLocks noGrp="1"/>
          </p:cNvSpPr>
          <p:nvPr>
            <p:ph type="ctrTitle"/>
          </p:nvPr>
        </p:nvSpPr>
        <p:spPr>
          <a:xfrm>
            <a:off x="3077267" y="491433"/>
            <a:ext cx="6037600" cy="3322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8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27" name="Google Shape;27;p2"/>
          <p:cNvSpPr txBox="1">
            <a:spLocks noGrp="1"/>
          </p:cNvSpPr>
          <p:nvPr>
            <p:ph type="subTitle" idx="1"/>
          </p:nvPr>
        </p:nvSpPr>
        <p:spPr>
          <a:xfrm>
            <a:off x="4228800" y="4098033"/>
            <a:ext cx="37344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dk2"/>
                </a:solidFill>
              </a:defRPr>
            </a:lvl1pPr>
            <a:lvl2pPr lvl="1" algn="ctr">
              <a:lnSpc>
                <a:spcPct val="100000"/>
              </a:lnSpc>
              <a:spcBef>
                <a:spcPts val="0"/>
              </a:spcBef>
              <a:spcAft>
                <a:spcPts val="0"/>
              </a:spcAft>
              <a:buClr>
                <a:schemeClr val="lt2"/>
              </a:buClr>
              <a:buSzPts val="2800"/>
              <a:buNone/>
              <a:defRPr sz="3733">
                <a:solidFill>
                  <a:schemeClr val="lt2"/>
                </a:solidFill>
              </a:defRPr>
            </a:lvl2pPr>
            <a:lvl3pPr lvl="2" algn="ctr">
              <a:lnSpc>
                <a:spcPct val="100000"/>
              </a:lnSpc>
              <a:spcBef>
                <a:spcPts val="0"/>
              </a:spcBef>
              <a:spcAft>
                <a:spcPts val="0"/>
              </a:spcAft>
              <a:buClr>
                <a:schemeClr val="lt2"/>
              </a:buClr>
              <a:buSzPts val="2800"/>
              <a:buNone/>
              <a:defRPr sz="3733">
                <a:solidFill>
                  <a:schemeClr val="lt2"/>
                </a:solidFill>
              </a:defRPr>
            </a:lvl3pPr>
            <a:lvl4pPr lvl="3" algn="ctr">
              <a:lnSpc>
                <a:spcPct val="100000"/>
              </a:lnSpc>
              <a:spcBef>
                <a:spcPts val="0"/>
              </a:spcBef>
              <a:spcAft>
                <a:spcPts val="0"/>
              </a:spcAft>
              <a:buClr>
                <a:schemeClr val="lt2"/>
              </a:buClr>
              <a:buSzPts val="2800"/>
              <a:buNone/>
              <a:defRPr sz="3733">
                <a:solidFill>
                  <a:schemeClr val="lt2"/>
                </a:solidFill>
              </a:defRPr>
            </a:lvl4pPr>
            <a:lvl5pPr lvl="4" algn="ctr">
              <a:lnSpc>
                <a:spcPct val="100000"/>
              </a:lnSpc>
              <a:spcBef>
                <a:spcPts val="0"/>
              </a:spcBef>
              <a:spcAft>
                <a:spcPts val="0"/>
              </a:spcAft>
              <a:buClr>
                <a:schemeClr val="lt2"/>
              </a:buClr>
              <a:buSzPts val="2800"/>
              <a:buNone/>
              <a:defRPr sz="3733">
                <a:solidFill>
                  <a:schemeClr val="lt2"/>
                </a:solidFill>
              </a:defRPr>
            </a:lvl5pPr>
            <a:lvl6pPr lvl="5" algn="ctr">
              <a:lnSpc>
                <a:spcPct val="100000"/>
              </a:lnSpc>
              <a:spcBef>
                <a:spcPts val="0"/>
              </a:spcBef>
              <a:spcAft>
                <a:spcPts val="0"/>
              </a:spcAft>
              <a:buClr>
                <a:schemeClr val="lt2"/>
              </a:buClr>
              <a:buSzPts val="2800"/>
              <a:buNone/>
              <a:defRPr sz="3733">
                <a:solidFill>
                  <a:schemeClr val="lt2"/>
                </a:solidFill>
              </a:defRPr>
            </a:lvl6pPr>
            <a:lvl7pPr lvl="6" algn="ctr">
              <a:lnSpc>
                <a:spcPct val="100000"/>
              </a:lnSpc>
              <a:spcBef>
                <a:spcPts val="0"/>
              </a:spcBef>
              <a:spcAft>
                <a:spcPts val="0"/>
              </a:spcAft>
              <a:buClr>
                <a:schemeClr val="lt2"/>
              </a:buClr>
              <a:buSzPts val="2800"/>
              <a:buNone/>
              <a:defRPr sz="3733">
                <a:solidFill>
                  <a:schemeClr val="lt2"/>
                </a:solidFill>
              </a:defRPr>
            </a:lvl7pPr>
            <a:lvl8pPr lvl="7" algn="ctr">
              <a:lnSpc>
                <a:spcPct val="100000"/>
              </a:lnSpc>
              <a:spcBef>
                <a:spcPts val="0"/>
              </a:spcBef>
              <a:spcAft>
                <a:spcPts val="0"/>
              </a:spcAft>
              <a:buClr>
                <a:schemeClr val="lt2"/>
              </a:buClr>
              <a:buSzPts val="2800"/>
              <a:buNone/>
              <a:defRPr sz="3733">
                <a:solidFill>
                  <a:schemeClr val="lt2"/>
                </a:solidFill>
              </a:defRPr>
            </a:lvl8pPr>
            <a:lvl9pPr lvl="8" algn="ctr">
              <a:lnSpc>
                <a:spcPct val="100000"/>
              </a:lnSpc>
              <a:spcBef>
                <a:spcPts val="0"/>
              </a:spcBef>
              <a:spcAft>
                <a:spcPts val="0"/>
              </a:spcAft>
              <a:buClr>
                <a:schemeClr val="lt2"/>
              </a:buClr>
              <a:buSzPts val="2800"/>
              <a:buNone/>
              <a:defRPr sz="3733">
                <a:solidFill>
                  <a:schemeClr val="lt2"/>
                </a:solidFill>
              </a:defRPr>
            </a:lvl9pPr>
          </a:lstStyle>
          <a:p>
            <a:r>
              <a:rPr lang="en-US"/>
              <a:t>Click to edit Master subtitle style</a:t>
            </a:r>
            <a:endParaRPr/>
          </a:p>
        </p:txBody>
      </p:sp>
      <p:sp>
        <p:nvSpPr>
          <p:cNvPr id="28" name="Google Shape;28;p2"/>
          <p:cNvSpPr/>
          <p:nvPr/>
        </p:nvSpPr>
        <p:spPr>
          <a:xfrm>
            <a:off x="2235338" y="1701797"/>
            <a:ext cx="622185" cy="634253"/>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3032538" y="-3"/>
            <a:ext cx="622185" cy="634253"/>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10941505" y="3877776"/>
            <a:ext cx="452251" cy="46104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7383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8"/>
        <p:cNvGrpSpPr/>
        <p:nvPr/>
      </p:nvGrpSpPr>
      <p:grpSpPr>
        <a:xfrm>
          <a:off x="0" y="0"/>
          <a:ext cx="0" cy="0"/>
          <a:chOff x="0" y="0"/>
          <a:chExt cx="0" cy="0"/>
        </a:xfrm>
      </p:grpSpPr>
      <p:sp>
        <p:nvSpPr>
          <p:cNvPr id="149" name="Google Shape;149;p13"/>
          <p:cNvSpPr/>
          <p:nvPr/>
        </p:nvSpPr>
        <p:spPr>
          <a:xfrm rot="5400000">
            <a:off x="7291958" y="1999664"/>
            <a:ext cx="5674741" cy="5523897"/>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13"/>
          <p:cNvSpPr/>
          <p:nvPr/>
        </p:nvSpPr>
        <p:spPr>
          <a:xfrm>
            <a:off x="10632472" y="2876942"/>
            <a:ext cx="452251" cy="46104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3"/>
          <p:cNvSpPr/>
          <p:nvPr/>
        </p:nvSpPr>
        <p:spPr>
          <a:xfrm>
            <a:off x="10720024" y="4280437"/>
            <a:ext cx="1270944" cy="12955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13"/>
          <p:cNvSpPr/>
          <p:nvPr/>
        </p:nvSpPr>
        <p:spPr>
          <a:xfrm>
            <a:off x="-559847" y="1093831"/>
            <a:ext cx="1222248" cy="1245908"/>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3"/>
          <p:cNvSpPr/>
          <p:nvPr/>
        </p:nvSpPr>
        <p:spPr>
          <a:xfrm>
            <a:off x="715799" y="461399"/>
            <a:ext cx="559216" cy="57009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3"/>
          <p:cNvSpPr txBox="1">
            <a:spLocks noGrp="1"/>
          </p:cNvSpPr>
          <p:nvPr>
            <p:ph type="subTitle" idx="1"/>
          </p:nvPr>
        </p:nvSpPr>
        <p:spPr>
          <a:xfrm flipH="1">
            <a:off x="1609500" y="2098181"/>
            <a:ext cx="3286800" cy="9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5" name="Google Shape;155;p13">
            <a:hlinkClick r:id="rId2" action="ppaction://hlinksldjump"/>
          </p:cNvPr>
          <p:cNvSpPr txBox="1">
            <a:spLocks noGrp="1"/>
          </p:cNvSpPr>
          <p:nvPr>
            <p:ph type="title" hasCustomPrompt="1"/>
          </p:nvPr>
        </p:nvSpPr>
        <p:spPr>
          <a:xfrm>
            <a:off x="5952265" y="1843944"/>
            <a:ext cx="933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4800" b="1"/>
            </a:lvl1pPr>
            <a:lvl2pPr lvl="1"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56" name="Google Shape;156;p13">
            <a:hlinkClick r:id="rId2" action="ppaction://hlinksldjump"/>
          </p:cNvPr>
          <p:cNvSpPr txBox="1">
            <a:spLocks noGrp="1"/>
          </p:cNvSpPr>
          <p:nvPr>
            <p:ph type="subTitle" idx="2"/>
          </p:nvPr>
        </p:nvSpPr>
        <p:spPr>
          <a:xfrm flipH="1">
            <a:off x="1287900" y="1581348"/>
            <a:ext cx="3608400" cy="75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667">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r>
              <a:rPr lang="en-US"/>
              <a:t>Click to edit Master subtitle style</a:t>
            </a:r>
            <a:endParaRPr/>
          </a:p>
        </p:txBody>
      </p:sp>
      <p:sp>
        <p:nvSpPr>
          <p:cNvPr id="157" name="Google Shape;157;p13"/>
          <p:cNvSpPr txBox="1">
            <a:spLocks noGrp="1"/>
          </p:cNvSpPr>
          <p:nvPr>
            <p:ph type="title" idx="3"/>
          </p:nvPr>
        </p:nvSpPr>
        <p:spPr>
          <a:xfrm>
            <a:off x="3524833" y="461400"/>
            <a:ext cx="51424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58" name="Google Shape;158;p13"/>
          <p:cNvSpPr txBox="1">
            <a:spLocks noGrp="1"/>
          </p:cNvSpPr>
          <p:nvPr>
            <p:ph type="subTitle" idx="4"/>
          </p:nvPr>
        </p:nvSpPr>
        <p:spPr>
          <a:xfrm flipH="1">
            <a:off x="7295700" y="3679107"/>
            <a:ext cx="3286800" cy="9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9" name="Google Shape;159;p13">
            <a:hlinkClick r:id="" action="ppaction://noaction"/>
          </p:cNvPr>
          <p:cNvSpPr txBox="1">
            <a:spLocks noGrp="1"/>
          </p:cNvSpPr>
          <p:nvPr>
            <p:ph type="subTitle" idx="5"/>
          </p:nvPr>
        </p:nvSpPr>
        <p:spPr>
          <a:xfrm flipH="1">
            <a:off x="7295700" y="3162273"/>
            <a:ext cx="3608400" cy="75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667">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r>
              <a:rPr lang="en-US"/>
              <a:t>Click to edit Master subtitle style</a:t>
            </a:r>
            <a:endParaRPr/>
          </a:p>
        </p:txBody>
      </p:sp>
      <p:sp>
        <p:nvSpPr>
          <p:cNvPr id="160" name="Google Shape;160;p13"/>
          <p:cNvSpPr txBox="1">
            <a:spLocks noGrp="1"/>
          </p:cNvSpPr>
          <p:nvPr>
            <p:ph type="subTitle" idx="6"/>
          </p:nvPr>
        </p:nvSpPr>
        <p:spPr>
          <a:xfrm flipH="1">
            <a:off x="1609500" y="5269480"/>
            <a:ext cx="3286800" cy="9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7"/>
          </p:nvPr>
        </p:nvSpPr>
        <p:spPr>
          <a:xfrm flipH="1">
            <a:off x="1287900" y="4752647"/>
            <a:ext cx="3608400" cy="75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667">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r>
              <a:rPr lang="en-US"/>
              <a:t>Click to edit Master subtitle style</a:t>
            </a:r>
            <a:endParaRPr/>
          </a:p>
        </p:txBody>
      </p:sp>
      <p:sp>
        <p:nvSpPr>
          <p:cNvPr id="162" name="Google Shape;162;p13">
            <a:hlinkClick r:id="" action="ppaction://noaction"/>
          </p:cNvPr>
          <p:cNvSpPr txBox="1">
            <a:spLocks noGrp="1"/>
          </p:cNvSpPr>
          <p:nvPr>
            <p:ph type="title" idx="8" hasCustomPrompt="1"/>
          </p:nvPr>
        </p:nvSpPr>
        <p:spPr>
          <a:xfrm>
            <a:off x="5304565" y="3485844"/>
            <a:ext cx="933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4800" b="1"/>
            </a:lvl1pPr>
            <a:lvl2pPr lvl="1"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63" name="Google Shape;163;p13">
            <a:hlinkClick r:id="" action="ppaction://noaction"/>
          </p:cNvPr>
          <p:cNvSpPr txBox="1">
            <a:spLocks noGrp="1"/>
          </p:cNvSpPr>
          <p:nvPr>
            <p:ph type="title" idx="9" hasCustomPrompt="1"/>
          </p:nvPr>
        </p:nvSpPr>
        <p:spPr>
          <a:xfrm>
            <a:off x="5952265" y="5115044"/>
            <a:ext cx="933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4800" b="1"/>
            </a:lvl1pPr>
            <a:lvl2pPr lvl="1"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43498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4"/>
        <p:cNvGrpSpPr/>
        <p:nvPr/>
      </p:nvGrpSpPr>
      <p:grpSpPr>
        <a:xfrm>
          <a:off x="0" y="0"/>
          <a:ext cx="0" cy="0"/>
          <a:chOff x="0" y="0"/>
          <a:chExt cx="0" cy="0"/>
        </a:xfrm>
      </p:grpSpPr>
      <p:sp>
        <p:nvSpPr>
          <p:cNvPr id="165" name="Google Shape;165;p14"/>
          <p:cNvSpPr/>
          <p:nvPr/>
        </p:nvSpPr>
        <p:spPr>
          <a:xfrm rot="-5400000">
            <a:off x="-377362" y="-990847"/>
            <a:ext cx="8118025" cy="790223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6" name="Google Shape;166;p14"/>
          <p:cNvGrpSpPr/>
          <p:nvPr/>
        </p:nvGrpSpPr>
        <p:grpSpPr>
          <a:xfrm rot="4477095">
            <a:off x="-868175" y="-4073371"/>
            <a:ext cx="5390268" cy="8355561"/>
            <a:chOff x="-340050" y="-2"/>
            <a:chExt cx="2437096" cy="3777791"/>
          </a:xfrm>
        </p:grpSpPr>
        <p:sp>
          <p:nvSpPr>
            <p:cNvPr id="167" name="Google Shape;167;p14"/>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4"/>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14"/>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4"/>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rgbClr val="8F8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4"/>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4"/>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rgbClr val="8F8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4"/>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4"/>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5" name="Google Shape;175;p14"/>
          <p:cNvSpPr txBox="1">
            <a:spLocks noGrp="1"/>
          </p:cNvSpPr>
          <p:nvPr>
            <p:ph type="ctrTitle"/>
          </p:nvPr>
        </p:nvSpPr>
        <p:spPr>
          <a:xfrm flipH="1">
            <a:off x="4726901" y="4229539"/>
            <a:ext cx="5390800" cy="62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000" b="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rPr lang="en-US"/>
              <a:t>Click to edit Master title style</a:t>
            </a:r>
            <a:endParaRPr/>
          </a:p>
        </p:txBody>
      </p:sp>
      <p:sp>
        <p:nvSpPr>
          <p:cNvPr id="176" name="Google Shape;176;p14"/>
          <p:cNvSpPr txBox="1">
            <a:spLocks noGrp="1"/>
          </p:cNvSpPr>
          <p:nvPr>
            <p:ph type="subTitle" idx="1"/>
          </p:nvPr>
        </p:nvSpPr>
        <p:spPr>
          <a:xfrm rot="-194" flipH="1">
            <a:off x="3022500" y="2315567"/>
            <a:ext cx="7095200" cy="1774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None/>
              <a:defRPr sz="3200">
                <a:solidFill>
                  <a:schemeClr val="lt2"/>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77" name="Google Shape;177;p14"/>
          <p:cNvSpPr/>
          <p:nvPr/>
        </p:nvSpPr>
        <p:spPr>
          <a:xfrm rot="-1256095" flipH="1">
            <a:off x="5302674" y="-1179100"/>
            <a:ext cx="2382453" cy="1726733"/>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6414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78"/>
        <p:cNvGrpSpPr/>
        <p:nvPr/>
      </p:nvGrpSpPr>
      <p:grpSpPr>
        <a:xfrm>
          <a:off x="0" y="0"/>
          <a:ext cx="0" cy="0"/>
          <a:chOff x="0" y="0"/>
          <a:chExt cx="0" cy="0"/>
        </a:xfrm>
      </p:grpSpPr>
      <p:sp>
        <p:nvSpPr>
          <p:cNvPr id="179" name="Google Shape;179;p15"/>
          <p:cNvSpPr txBox="1">
            <a:spLocks noGrp="1"/>
          </p:cNvSpPr>
          <p:nvPr>
            <p:ph type="ctrTitle"/>
          </p:nvPr>
        </p:nvSpPr>
        <p:spPr>
          <a:xfrm flipH="1">
            <a:off x="9323501" y="1469000"/>
            <a:ext cx="17332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80" name="Google Shape;180;p15"/>
          <p:cNvSpPr txBox="1">
            <a:spLocks noGrp="1"/>
          </p:cNvSpPr>
          <p:nvPr>
            <p:ph type="subTitle" idx="1"/>
          </p:nvPr>
        </p:nvSpPr>
        <p:spPr>
          <a:xfrm flipH="1">
            <a:off x="8477907" y="2796613"/>
            <a:ext cx="2578800" cy="116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81" name="Google Shape;181;p15"/>
          <p:cNvSpPr txBox="1">
            <a:spLocks noGrp="1"/>
          </p:cNvSpPr>
          <p:nvPr>
            <p:ph type="ctrTitle" idx="2"/>
          </p:nvPr>
        </p:nvSpPr>
        <p:spPr>
          <a:xfrm flipH="1">
            <a:off x="1155333" y="2882400"/>
            <a:ext cx="2080800" cy="109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82" name="Google Shape;182;p15"/>
          <p:cNvSpPr txBox="1">
            <a:spLocks noGrp="1"/>
          </p:cNvSpPr>
          <p:nvPr>
            <p:ph type="subTitle" idx="3"/>
          </p:nvPr>
        </p:nvSpPr>
        <p:spPr>
          <a:xfrm flipH="1">
            <a:off x="1155343" y="4553175"/>
            <a:ext cx="24684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83" name="Google Shape;183;p15"/>
          <p:cNvSpPr txBox="1">
            <a:spLocks noGrp="1"/>
          </p:cNvSpPr>
          <p:nvPr>
            <p:ph type="title" idx="4"/>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84" name="Google Shape;184;p15"/>
          <p:cNvSpPr txBox="1">
            <a:spLocks noGrp="1"/>
          </p:cNvSpPr>
          <p:nvPr>
            <p:ph type="subTitle" idx="5"/>
          </p:nvPr>
        </p:nvSpPr>
        <p:spPr>
          <a:xfrm flipH="1">
            <a:off x="1414272" y="3998976"/>
            <a:ext cx="1048400" cy="5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
        <p:nvSpPr>
          <p:cNvPr id="185" name="Google Shape;185;p15"/>
          <p:cNvSpPr txBox="1">
            <a:spLocks noGrp="1"/>
          </p:cNvSpPr>
          <p:nvPr>
            <p:ph type="subTitle" idx="6"/>
          </p:nvPr>
        </p:nvSpPr>
        <p:spPr>
          <a:xfrm flipH="1">
            <a:off x="9741408" y="2243328"/>
            <a:ext cx="1048400" cy="5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898611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186"/>
        <p:cNvGrpSpPr/>
        <p:nvPr/>
      </p:nvGrpSpPr>
      <p:grpSpPr>
        <a:xfrm>
          <a:off x="0" y="0"/>
          <a:ext cx="0" cy="0"/>
          <a:chOff x="0" y="0"/>
          <a:chExt cx="0" cy="0"/>
        </a:xfrm>
      </p:grpSpPr>
      <p:sp>
        <p:nvSpPr>
          <p:cNvPr id="187" name="Google Shape;187;p16"/>
          <p:cNvSpPr/>
          <p:nvPr/>
        </p:nvSpPr>
        <p:spPr>
          <a:xfrm rot="-5400000" flipH="1">
            <a:off x="-339751"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b="1"/>
          </a:p>
        </p:txBody>
      </p:sp>
      <p:sp>
        <p:nvSpPr>
          <p:cNvPr id="188" name="Google Shape;188;p16"/>
          <p:cNvSpPr txBox="1">
            <a:spLocks noGrp="1"/>
          </p:cNvSpPr>
          <p:nvPr>
            <p:ph type="body" idx="1"/>
          </p:nvPr>
        </p:nvSpPr>
        <p:spPr>
          <a:xfrm>
            <a:off x="950967" y="1284767"/>
            <a:ext cx="5145200" cy="4860000"/>
          </a:xfrm>
          <a:prstGeom prst="rect">
            <a:avLst/>
          </a:prstGeom>
        </p:spPr>
        <p:txBody>
          <a:bodyPr spcFirstLastPara="1" wrap="square" lIns="0" tIns="91425" rIns="91425" bIns="91425" anchor="t" anchorCtr="0">
            <a:noAutofit/>
          </a:bodyPr>
          <a:lstStyle>
            <a:lvl1pPr marL="609585" lvl="0" indent="-372524" rtl="0">
              <a:lnSpc>
                <a:spcPct val="100000"/>
              </a:lnSpc>
              <a:spcBef>
                <a:spcPts val="0"/>
              </a:spcBef>
              <a:spcAft>
                <a:spcPts val="0"/>
              </a:spcAft>
              <a:buClr>
                <a:schemeClr val="lt2"/>
              </a:buClr>
              <a:buSzPts val="800"/>
              <a:buFont typeface="Nunito Light"/>
              <a:buChar char="●"/>
              <a:defRPr sz="1333">
                <a:solidFill>
                  <a:schemeClr val="lt2"/>
                </a:solidFill>
              </a:defRPr>
            </a:lvl1pPr>
            <a:lvl2pPr marL="1219170" lvl="1" indent="-406390" rtl="0">
              <a:spcBef>
                <a:spcPts val="2133"/>
              </a:spcBef>
              <a:spcAft>
                <a:spcPts val="0"/>
              </a:spcAft>
              <a:buClr>
                <a:schemeClr val="lt2"/>
              </a:buClr>
              <a:buSzPts val="1200"/>
              <a:buFont typeface="Nunito Light"/>
              <a:buChar char="○"/>
              <a:defRPr>
                <a:solidFill>
                  <a:schemeClr val="lt2"/>
                </a:solidFill>
              </a:defRPr>
            </a:lvl2pPr>
            <a:lvl3pPr marL="1828754" lvl="2" indent="-406390" rtl="0">
              <a:spcBef>
                <a:spcPts val="2133"/>
              </a:spcBef>
              <a:spcAft>
                <a:spcPts val="0"/>
              </a:spcAft>
              <a:buClr>
                <a:schemeClr val="lt2"/>
              </a:buClr>
              <a:buSzPts val="1200"/>
              <a:buFont typeface="Nunito Light"/>
              <a:buChar char="■"/>
              <a:defRPr>
                <a:solidFill>
                  <a:schemeClr val="lt2"/>
                </a:solidFill>
              </a:defRPr>
            </a:lvl3pPr>
            <a:lvl4pPr marL="2438339" lvl="3" indent="-406390" rtl="0">
              <a:spcBef>
                <a:spcPts val="2133"/>
              </a:spcBef>
              <a:spcAft>
                <a:spcPts val="0"/>
              </a:spcAft>
              <a:buClr>
                <a:schemeClr val="lt2"/>
              </a:buClr>
              <a:buSzPts val="1200"/>
              <a:buFont typeface="Nunito Light"/>
              <a:buChar char="●"/>
              <a:defRPr>
                <a:solidFill>
                  <a:schemeClr val="lt2"/>
                </a:solidFill>
              </a:defRPr>
            </a:lvl4pPr>
            <a:lvl5pPr marL="3047924" lvl="4" indent="-406390" rtl="0">
              <a:spcBef>
                <a:spcPts val="2133"/>
              </a:spcBef>
              <a:spcAft>
                <a:spcPts val="0"/>
              </a:spcAft>
              <a:buClr>
                <a:schemeClr val="lt2"/>
              </a:buClr>
              <a:buSzPts val="1200"/>
              <a:buFont typeface="Nunito Light"/>
              <a:buChar char="○"/>
              <a:defRPr>
                <a:solidFill>
                  <a:schemeClr val="lt2"/>
                </a:solidFill>
              </a:defRPr>
            </a:lvl5pPr>
            <a:lvl6pPr marL="3657509" lvl="5" indent="-406390" rtl="0">
              <a:spcBef>
                <a:spcPts val="2133"/>
              </a:spcBef>
              <a:spcAft>
                <a:spcPts val="0"/>
              </a:spcAft>
              <a:buClr>
                <a:schemeClr val="lt2"/>
              </a:buClr>
              <a:buSzPts val="1200"/>
              <a:buFont typeface="Nunito Light"/>
              <a:buChar char="■"/>
              <a:defRPr>
                <a:solidFill>
                  <a:schemeClr val="lt2"/>
                </a:solidFill>
              </a:defRPr>
            </a:lvl6pPr>
            <a:lvl7pPr marL="4267093" lvl="6" indent="-406390" rtl="0">
              <a:spcBef>
                <a:spcPts val="2133"/>
              </a:spcBef>
              <a:spcAft>
                <a:spcPts val="0"/>
              </a:spcAft>
              <a:buClr>
                <a:schemeClr val="lt2"/>
              </a:buClr>
              <a:buSzPts val="1200"/>
              <a:buFont typeface="Nunito Light"/>
              <a:buChar char="●"/>
              <a:defRPr>
                <a:solidFill>
                  <a:schemeClr val="lt2"/>
                </a:solidFill>
              </a:defRPr>
            </a:lvl7pPr>
            <a:lvl8pPr marL="4876678" lvl="7" indent="-406390" rtl="0">
              <a:spcBef>
                <a:spcPts val="2133"/>
              </a:spcBef>
              <a:spcAft>
                <a:spcPts val="0"/>
              </a:spcAft>
              <a:buClr>
                <a:schemeClr val="lt2"/>
              </a:buClr>
              <a:buSzPts val="1200"/>
              <a:buFont typeface="Nunito Light"/>
              <a:buChar char="○"/>
              <a:defRPr>
                <a:solidFill>
                  <a:schemeClr val="lt2"/>
                </a:solidFill>
              </a:defRPr>
            </a:lvl8pPr>
            <a:lvl9pPr marL="5486263" lvl="8" indent="-406390" rtl="0">
              <a:spcBef>
                <a:spcPts val="2133"/>
              </a:spcBef>
              <a:spcAft>
                <a:spcPts val="2133"/>
              </a:spcAft>
              <a:buClr>
                <a:schemeClr val="lt2"/>
              </a:buClr>
              <a:buSzPts val="1200"/>
              <a:buFont typeface="Nunito Light"/>
              <a:buChar char="■"/>
              <a:defRPr>
                <a:solidFill>
                  <a:schemeClr val="lt2"/>
                </a:solidFill>
              </a:defRPr>
            </a:lvl9pPr>
          </a:lstStyle>
          <a:p>
            <a:pPr lvl="0"/>
            <a:r>
              <a:rPr lang="en-US"/>
              <a:t>Click to edit Master text styles</a:t>
            </a:r>
          </a:p>
        </p:txBody>
      </p:sp>
      <p:sp>
        <p:nvSpPr>
          <p:cNvPr id="189" name="Google Shape;189;p16"/>
          <p:cNvSpPr txBox="1">
            <a:spLocks noGrp="1"/>
          </p:cNvSpPr>
          <p:nvPr>
            <p:ph type="body" idx="2"/>
          </p:nvPr>
        </p:nvSpPr>
        <p:spPr>
          <a:xfrm>
            <a:off x="6096000" y="1284767"/>
            <a:ext cx="5145200" cy="4860000"/>
          </a:xfrm>
          <a:prstGeom prst="rect">
            <a:avLst/>
          </a:prstGeom>
        </p:spPr>
        <p:txBody>
          <a:bodyPr spcFirstLastPara="1" wrap="square" lIns="91425" tIns="91425" rIns="91425" bIns="91425" anchor="t" anchorCtr="0">
            <a:noAutofit/>
          </a:bodyPr>
          <a:lstStyle>
            <a:lvl1pPr marL="609585" lvl="0" indent="-397923" rtl="0">
              <a:lnSpc>
                <a:spcPct val="100000"/>
              </a:lnSpc>
              <a:spcBef>
                <a:spcPts val="0"/>
              </a:spcBef>
              <a:spcAft>
                <a:spcPts val="0"/>
              </a:spcAft>
              <a:buClr>
                <a:schemeClr val="lt2"/>
              </a:buClr>
              <a:buSzPts val="1100"/>
              <a:buFont typeface="Hind Light"/>
              <a:buChar char="●"/>
              <a:defRPr sz="1333">
                <a:solidFill>
                  <a:schemeClr val="lt2"/>
                </a:solidFill>
              </a:defRPr>
            </a:lvl1pPr>
            <a:lvl2pPr marL="1219170" lvl="1" indent="-406390" rtl="0">
              <a:spcBef>
                <a:spcPts val="0"/>
              </a:spcBef>
              <a:spcAft>
                <a:spcPts val="0"/>
              </a:spcAft>
              <a:buClr>
                <a:schemeClr val="lt2"/>
              </a:buClr>
              <a:buSzPts val="1200"/>
              <a:buFont typeface="Nunito Light"/>
              <a:buChar char="○"/>
              <a:defRPr>
                <a:solidFill>
                  <a:schemeClr val="lt2"/>
                </a:solidFill>
              </a:defRPr>
            </a:lvl2pPr>
            <a:lvl3pPr marL="1828754" lvl="2" indent="-406390" rtl="0">
              <a:spcBef>
                <a:spcPts val="2133"/>
              </a:spcBef>
              <a:spcAft>
                <a:spcPts val="0"/>
              </a:spcAft>
              <a:buClr>
                <a:schemeClr val="lt2"/>
              </a:buClr>
              <a:buSzPts val="1200"/>
              <a:buFont typeface="Nunito Light"/>
              <a:buChar char="■"/>
              <a:defRPr>
                <a:solidFill>
                  <a:schemeClr val="lt2"/>
                </a:solidFill>
              </a:defRPr>
            </a:lvl3pPr>
            <a:lvl4pPr marL="2438339" lvl="3" indent="-406390" rtl="0">
              <a:spcBef>
                <a:spcPts val="2133"/>
              </a:spcBef>
              <a:spcAft>
                <a:spcPts val="0"/>
              </a:spcAft>
              <a:buClr>
                <a:schemeClr val="lt2"/>
              </a:buClr>
              <a:buSzPts val="1200"/>
              <a:buFont typeface="Nunito Light"/>
              <a:buChar char="●"/>
              <a:defRPr>
                <a:solidFill>
                  <a:schemeClr val="lt2"/>
                </a:solidFill>
              </a:defRPr>
            </a:lvl4pPr>
            <a:lvl5pPr marL="3047924" lvl="4" indent="-406390" rtl="0">
              <a:spcBef>
                <a:spcPts val="2133"/>
              </a:spcBef>
              <a:spcAft>
                <a:spcPts val="0"/>
              </a:spcAft>
              <a:buClr>
                <a:schemeClr val="lt2"/>
              </a:buClr>
              <a:buSzPts val="1200"/>
              <a:buFont typeface="Nunito Light"/>
              <a:buChar char="○"/>
              <a:defRPr>
                <a:solidFill>
                  <a:schemeClr val="lt2"/>
                </a:solidFill>
              </a:defRPr>
            </a:lvl5pPr>
            <a:lvl6pPr marL="3657509" lvl="5" indent="-406390" rtl="0">
              <a:spcBef>
                <a:spcPts val="2133"/>
              </a:spcBef>
              <a:spcAft>
                <a:spcPts val="0"/>
              </a:spcAft>
              <a:buClr>
                <a:schemeClr val="lt2"/>
              </a:buClr>
              <a:buSzPts val="1200"/>
              <a:buFont typeface="Nunito Light"/>
              <a:buChar char="■"/>
              <a:defRPr>
                <a:solidFill>
                  <a:schemeClr val="lt2"/>
                </a:solidFill>
              </a:defRPr>
            </a:lvl6pPr>
            <a:lvl7pPr marL="4267093" lvl="6" indent="-406390" rtl="0">
              <a:spcBef>
                <a:spcPts val="2133"/>
              </a:spcBef>
              <a:spcAft>
                <a:spcPts val="0"/>
              </a:spcAft>
              <a:buClr>
                <a:schemeClr val="lt2"/>
              </a:buClr>
              <a:buSzPts val="1200"/>
              <a:buFont typeface="Nunito Light"/>
              <a:buChar char="●"/>
              <a:defRPr>
                <a:solidFill>
                  <a:schemeClr val="lt2"/>
                </a:solidFill>
              </a:defRPr>
            </a:lvl7pPr>
            <a:lvl8pPr marL="4876678" lvl="7" indent="-406390" rtl="0">
              <a:spcBef>
                <a:spcPts val="2133"/>
              </a:spcBef>
              <a:spcAft>
                <a:spcPts val="0"/>
              </a:spcAft>
              <a:buClr>
                <a:schemeClr val="lt2"/>
              </a:buClr>
              <a:buSzPts val="1200"/>
              <a:buFont typeface="Nunito Light"/>
              <a:buChar char="○"/>
              <a:defRPr>
                <a:solidFill>
                  <a:schemeClr val="lt2"/>
                </a:solidFill>
              </a:defRPr>
            </a:lvl8pPr>
            <a:lvl9pPr marL="5486263" lvl="8" indent="-406390" rtl="0">
              <a:spcBef>
                <a:spcPts val="2133"/>
              </a:spcBef>
              <a:spcAft>
                <a:spcPts val="2133"/>
              </a:spcAft>
              <a:buClr>
                <a:schemeClr val="lt2"/>
              </a:buClr>
              <a:buSzPts val="1200"/>
              <a:buFont typeface="Nunito Light"/>
              <a:buChar char="■"/>
              <a:defRPr>
                <a:solidFill>
                  <a:schemeClr val="lt2"/>
                </a:solidFill>
              </a:defRPr>
            </a:lvl9pPr>
          </a:lstStyle>
          <a:p>
            <a:pPr lvl="0"/>
            <a:r>
              <a:rPr lang="en-US"/>
              <a:t>Click to edit Master text styles</a:t>
            </a:r>
          </a:p>
        </p:txBody>
      </p:sp>
      <p:sp>
        <p:nvSpPr>
          <p:cNvPr id="190" name="Google Shape;190;p16"/>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703073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91"/>
        <p:cNvGrpSpPr/>
        <p:nvPr/>
      </p:nvGrpSpPr>
      <p:grpSpPr>
        <a:xfrm>
          <a:off x="0" y="0"/>
          <a:ext cx="0" cy="0"/>
          <a:chOff x="0" y="0"/>
          <a:chExt cx="0" cy="0"/>
        </a:xfrm>
      </p:grpSpPr>
      <p:sp>
        <p:nvSpPr>
          <p:cNvPr id="192" name="Google Shape;192;p17"/>
          <p:cNvSpPr/>
          <p:nvPr/>
        </p:nvSpPr>
        <p:spPr>
          <a:xfrm rot="5400000">
            <a:off x="7218249"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p>
        </p:txBody>
      </p:sp>
      <p:sp>
        <p:nvSpPr>
          <p:cNvPr id="193" name="Google Shape;193;p17"/>
          <p:cNvSpPr txBox="1">
            <a:spLocks noGrp="1"/>
          </p:cNvSpPr>
          <p:nvPr>
            <p:ph type="ctrTitle"/>
          </p:nvPr>
        </p:nvSpPr>
        <p:spPr>
          <a:xfrm flipH="1">
            <a:off x="5065771" y="1958500"/>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94" name="Google Shape;194;p17"/>
          <p:cNvSpPr txBox="1">
            <a:spLocks noGrp="1"/>
          </p:cNvSpPr>
          <p:nvPr>
            <p:ph type="subTitle" idx="1"/>
          </p:nvPr>
        </p:nvSpPr>
        <p:spPr>
          <a:xfrm flipH="1">
            <a:off x="4871971" y="2516157"/>
            <a:ext cx="24684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95" name="Google Shape;195;p17"/>
          <p:cNvSpPr txBox="1">
            <a:spLocks noGrp="1"/>
          </p:cNvSpPr>
          <p:nvPr>
            <p:ph type="ctrTitle" idx="2"/>
          </p:nvPr>
        </p:nvSpPr>
        <p:spPr>
          <a:xfrm flipH="1">
            <a:off x="8053807" y="1958500"/>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96" name="Google Shape;196;p17"/>
          <p:cNvSpPr txBox="1">
            <a:spLocks noGrp="1"/>
          </p:cNvSpPr>
          <p:nvPr>
            <p:ph type="subTitle" idx="3"/>
          </p:nvPr>
        </p:nvSpPr>
        <p:spPr>
          <a:xfrm flipH="1">
            <a:off x="7804807" y="2514931"/>
            <a:ext cx="25788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97" name="Google Shape;197;p17"/>
          <p:cNvSpPr txBox="1">
            <a:spLocks noGrp="1"/>
          </p:cNvSpPr>
          <p:nvPr>
            <p:ph type="ctrTitle" idx="4"/>
          </p:nvPr>
        </p:nvSpPr>
        <p:spPr>
          <a:xfrm flipH="1">
            <a:off x="2047637" y="1958500"/>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98" name="Google Shape;198;p17"/>
          <p:cNvSpPr txBox="1">
            <a:spLocks noGrp="1"/>
          </p:cNvSpPr>
          <p:nvPr>
            <p:ph type="subTitle" idx="5"/>
          </p:nvPr>
        </p:nvSpPr>
        <p:spPr>
          <a:xfrm flipH="1">
            <a:off x="1853837" y="2512091"/>
            <a:ext cx="24684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99" name="Google Shape;199;p17"/>
          <p:cNvSpPr txBox="1">
            <a:spLocks noGrp="1"/>
          </p:cNvSpPr>
          <p:nvPr>
            <p:ph type="title" idx="6"/>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00" name="Google Shape;200;p17"/>
          <p:cNvSpPr/>
          <p:nvPr/>
        </p:nvSpPr>
        <p:spPr>
          <a:xfrm rot="-5400000" flipH="1">
            <a:off x="-4026717"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32684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201"/>
        <p:cNvGrpSpPr/>
        <p:nvPr/>
      </p:nvGrpSpPr>
      <p:grpSpPr>
        <a:xfrm>
          <a:off x="0" y="0"/>
          <a:ext cx="0" cy="0"/>
          <a:chOff x="0" y="0"/>
          <a:chExt cx="0" cy="0"/>
        </a:xfrm>
      </p:grpSpPr>
      <p:sp>
        <p:nvSpPr>
          <p:cNvPr id="202" name="Google Shape;202;p18"/>
          <p:cNvSpPr/>
          <p:nvPr/>
        </p:nvSpPr>
        <p:spPr>
          <a:xfrm rot="5400000" flipH="1">
            <a:off x="8691755" y="-214547"/>
            <a:ext cx="4289795" cy="417576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3" name="Google Shape;203;p18"/>
          <p:cNvSpPr/>
          <p:nvPr/>
        </p:nvSpPr>
        <p:spPr>
          <a:xfrm rot="-5400000" flipH="1">
            <a:off x="-782446" y="3443053"/>
            <a:ext cx="4289795" cy="417576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18"/>
          <p:cNvSpPr/>
          <p:nvPr/>
        </p:nvSpPr>
        <p:spPr>
          <a:xfrm>
            <a:off x="9461500" y="-187133"/>
            <a:ext cx="988293" cy="1007597"/>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5" name="Google Shape;205;p18"/>
          <p:cNvSpPr/>
          <p:nvPr/>
        </p:nvSpPr>
        <p:spPr>
          <a:xfrm>
            <a:off x="279401" y="5167201"/>
            <a:ext cx="850892" cy="867513"/>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18"/>
          <p:cNvSpPr/>
          <p:nvPr/>
        </p:nvSpPr>
        <p:spPr>
          <a:xfrm>
            <a:off x="812800" y="4018233"/>
            <a:ext cx="495280" cy="504955"/>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18"/>
          <p:cNvSpPr/>
          <p:nvPr/>
        </p:nvSpPr>
        <p:spPr>
          <a:xfrm>
            <a:off x="10984367" y="1469016"/>
            <a:ext cx="495280" cy="504955"/>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18"/>
          <p:cNvSpPr txBox="1">
            <a:spLocks noGrp="1"/>
          </p:cNvSpPr>
          <p:nvPr>
            <p:ph type="ctrTitle"/>
          </p:nvPr>
        </p:nvSpPr>
        <p:spPr>
          <a:xfrm flipH="1">
            <a:off x="6926716" y="4523191"/>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09" name="Google Shape;209;p18"/>
          <p:cNvSpPr txBox="1">
            <a:spLocks noGrp="1"/>
          </p:cNvSpPr>
          <p:nvPr>
            <p:ph type="subTitle" idx="1"/>
          </p:nvPr>
        </p:nvSpPr>
        <p:spPr>
          <a:xfrm flipH="1">
            <a:off x="6527448" y="5081500"/>
            <a:ext cx="2879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0" name="Google Shape;210;p18"/>
          <p:cNvSpPr txBox="1">
            <a:spLocks noGrp="1"/>
          </p:cNvSpPr>
          <p:nvPr>
            <p:ph type="ctrTitle" idx="2"/>
          </p:nvPr>
        </p:nvSpPr>
        <p:spPr>
          <a:xfrm flipH="1">
            <a:off x="6926716" y="2312457"/>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11" name="Google Shape;211;p18"/>
          <p:cNvSpPr txBox="1">
            <a:spLocks noGrp="1"/>
          </p:cNvSpPr>
          <p:nvPr>
            <p:ph type="subTitle" idx="3"/>
          </p:nvPr>
        </p:nvSpPr>
        <p:spPr>
          <a:xfrm flipH="1">
            <a:off x="6527448" y="2870767"/>
            <a:ext cx="2879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2" name="Google Shape;212;p18"/>
          <p:cNvSpPr txBox="1">
            <a:spLocks noGrp="1"/>
          </p:cNvSpPr>
          <p:nvPr>
            <p:ph type="ctrTitle" idx="4"/>
          </p:nvPr>
        </p:nvSpPr>
        <p:spPr>
          <a:xfrm flipH="1">
            <a:off x="3194373" y="4523191"/>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13" name="Google Shape;213;p18"/>
          <p:cNvSpPr txBox="1">
            <a:spLocks noGrp="1"/>
          </p:cNvSpPr>
          <p:nvPr>
            <p:ph type="subTitle" idx="5"/>
          </p:nvPr>
        </p:nvSpPr>
        <p:spPr>
          <a:xfrm flipH="1">
            <a:off x="2795184" y="5081500"/>
            <a:ext cx="2879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4" name="Google Shape;214;p18"/>
          <p:cNvSpPr txBox="1">
            <a:spLocks noGrp="1"/>
          </p:cNvSpPr>
          <p:nvPr>
            <p:ph type="ctrTitle" idx="6"/>
          </p:nvPr>
        </p:nvSpPr>
        <p:spPr>
          <a:xfrm flipH="1">
            <a:off x="3024573" y="2312457"/>
            <a:ext cx="242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15" name="Google Shape;215;p18"/>
          <p:cNvSpPr txBox="1">
            <a:spLocks noGrp="1"/>
          </p:cNvSpPr>
          <p:nvPr>
            <p:ph type="subTitle" idx="7"/>
          </p:nvPr>
        </p:nvSpPr>
        <p:spPr>
          <a:xfrm flipH="1">
            <a:off x="2795184" y="2870767"/>
            <a:ext cx="2879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6" name="Google Shape;216;p18"/>
          <p:cNvSpPr txBox="1">
            <a:spLocks noGrp="1"/>
          </p:cNvSpPr>
          <p:nvPr>
            <p:ph type="title" idx="8"/>
          </p:nvPr>
        </p:nvSpPr>
        <p:spPr>
          <a:xfrm>
            <a:off x="3848100" y="461400"/>
            <a:ext cx="4496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337657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17"/>
        <p:cNvGrpSpPr/>
        <p:nvPr/>
      </p:nvGrpSpPr>
      <p:grpSpPr>
        <a:xfrm>
          <a:off x="0" y="0"/>
          <a:ext cx="0" cy="0"/>
          <a:chOff x="0" y="0"/>
          <a:chExt cx="0" cy="0"/>
        </a:xfrm>
      </p:grpSpPr>
      <p:sp>
        <p:nvSpPr>
          <p:cNvPr id="218" name="Google Shape;218;p19"/>
          <p:cNvSpPr/>
          <p:nvPr/>
        </p:nvSpPr>
        <p:spPr>
          <a:xfrm rot="-5400000" flipH="1">
            <a:off x="-282118" y="1695767"/>
            <a:ext cx="5231651" cy="509258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9"/>
          <p:cNvSpPr txBox="1">
            <a:spLocks noGrp="1"/>
          </p:cNvSpPr>
          <p:nvPr>
            <p:ph type="ctrTitle"/>
          </p:nvPr>
        </p:nvSpPr>
        <p:spPr>
          <a:xfrm flipH="1">
            <a:off x="1361116" y="2466601"/>
            <a:ext cx="2432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220" name="Google Shape;220;p19"/>
          <p:cNvSpPr txBox="1">
            <a:spLocks noGrp="1"/>
          </p:cNvSpPr>
          <p:nvPr>
            <p:ph type="subTitle" idx="1"/>
          </p:nvPr>
        </p:nvSpPr>
        <p:spPr>
          <a:xfrm flipH="1">
            <a:off x="1408516" y="3042711"/>
            <a:ext cx="2337200" cy="8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21" name="Google Shape;221;p19"/>
          <p:cNvSpPr txBox="1">
            <a:spLocks noGrp="1"/>
          </p:cNvSpPr>
          <p:nvPr>
            <p:ph type="ctrTitle" idx="2"/>
          </p:nvPr>
        </p:nvSpPr>
        <p:spPr>
          <a:xfrm flipH="1">
            <a:off x="8365825" y="2466601"/>
            <a:ext cx="253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222" name="Google Shape;222;p19"/>
          <p:cNvSpPr txBox="1">
            <a:spLocks noGrp="1"/>
          </p:cNvSpPr>
          <p:nvPr>
            <p:ph type="subTitle" idx="3"/>
          </p:nvPr>
        </p:nvSpPr>
        <p:spPr>
          <a:xfrm flipH="1">
            <a:off x="8462425" y="3042711"/>
            <a:ext cx="2337200" cy="8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23" name="Google Shape;223;p19"/>
          <p:cNvSpPr txBox="1">
            <a:spLocks noGrp="1"/>
          </p:cNvSpPr>
          <p:nvPr>
            <p:ph type="ctrTitle" idx="4"/>
          </p:nvPr>
        </p:nvSpPr>
        <p:spPr>
          <a:xfrm flipH="1">
            <a:off x="4830800" y="2466601"/>
            <a:ext cx="253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224" name="Google Shape;224;p19"/>
          <p:cNvSpPr txBox="1">
            <a:spLocks noGrp="1"/>
          </p:cNvSpPr>
          <p:nvPr>
            <p:ph type="subTitle" idx="5"/>
          </p:nvPr>
        </p:nvSpPr>
        <p:spPr>
          <a:xfrm flipH="1">
            <a:off x="4830800" y="3042711"/>
            <a:ext cx="2530400" cy="8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25" name="Google Shape;225;p19"/>
          <p:cNvSpPr txBox="1">
            <a:spLocks noGrp="1"/>
          </p:cNvSpPr>
          <p:nvPr>
            <p:ph type="ctrTitle" idx="6"/>
          </p:nvPr>
        </p:nvSpPr>
        <p:spPr>
          <a:xfrm flipH="1">
            <a:off x="1536716" y="4761567"/>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226" name="Google Shape;226;p19"/>
          <p:cNvSpPr txBox="1">
            <a:spLocks noGrp="1"/>
          </p:cNvSpPr>
          <p:nvPr>
            <p:ph type="subTitle" idx="7"/>
          </p:nvPr>
        </p:nvSpPr>
        <p:spPr>
          <a:xfrm flipH="1">
            <a:off x="1408516" y="5330179"/>
            <a:ext cx="2337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27" name="Google Shape;227;p19"/>
          <p:cNvSpPr txBox="1">
            <a:spLocks noGrp="1"/>
          </p:cNvSpPr>
          <p:nvPr>
            <p:ph type="ctrTitle" idx="8"/>
          </p:nvPr>
        </p:nvSpPr>
        <p:spPr>
          <a:xfrm flipH="1">
            <a:off x="8590625" y="4761567"/>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228" name="Google Shape;228;p19"/>
          <p:cNvSpPr txBox="1">
            <a:spLocks noGrp="1"/>
          </p:cNvSpPr>
          <p:nvPr>
            <p:ph type="subTitle" idx="9"/>
          </p:nvPr>
        </p:nvSpPr>
        <p:spPr>
          <a:xfrm flipH="1">
            <a:off x="8365825" y="5330179"/>
            <a:ext cx="25304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29" name="Google Shape;229;p19"/>
          <p:cNvSpPr txBox="1">
            <a:spLocks noGrp="1"/>
          </p:cNvSpPr>
          <p:nvPr>
            <p:ph type="ctrTitle" idx="13"/>
          </p:nvPr>
        </p:nvSpPr>
        <p:spPr>
          <a:xfrm flipH="1">
            <a:off x="4880000" y="4761567"/>
            <a:ext cx="2432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230" name="Google Shape;230;p19"/>
          <p:cNvSpPr txBox="1">
            <a:spLocks noGrp="1"/>
          </p:cNvSpPr>
          <p:nvPr>
            <p:ph type="subTitle" idx="14"/>
          </p:nvPr>
        </p:nvSpPr>
        <p:spPr>
          <a:xfrm flipH="1">
            <a:off x="4830800" y="5330179"/>
            <a:ext cx="25304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31" name="Google Shape;231;p19"/>
          <p:cNvSpPr txBox="1">
            <a:spLocks noGrp="1"/>
          </p:cNvSpPr>
          <p:nvPr>
            <p:ph type="title" idx="15"/>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734274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32"/>
        <p:cNvGrpSpPr/>
        <p:nvPr/>
      </p:nvGrpSpPr>
      <p:grpSpPr>
        <a:xfrm>
          <a:off x="0" y="0"/>
          <a:ext cx="0" cy="0"/>
          <a:chOff x="0" y="0"/>
          <a:chExt cx="0" cy="0"/>
        </a:xfrm>
      </p:grpSpPr>
      <p:sp>
        <p:nvSpPr>
          <p:cNvPr id="233" name="Google Shape;233;p20"/>
          <p:cNvSpPr/>
          <p:nvPr/>
        </p:nvSpPr>
        <p:spPr>
          <a:xfrm rot="-5400000" flipH="1">
            <a:off x="-1050951"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20"/>
          <p:cNvSpPr txBox="1">
            <a:spLocks noGrp="1"/>
          </p:cNvSpPr>
          <p:nvPr>
            <p:ph type="subTitle" idx="1"/>
          </p:nvPr>
        </p:nvSpPr>
        <p:spPr>
          <a:xfrm>
            <a:off x="2466000" y="1949633"/>
            <a:ext cx="7260000" cy="9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dk2"/>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35" name="Google Shape;235;p20"/>
          <p:cNvSpPr txBox="1">
            <a:spLocks noGrp="1"/>
          </p:cNvSpPr>
          <p:nvPr>
            <p:ph type="body" idx="2"/>
          </p:nvPr>
        </p:nvSpPr>
        <p:spPr>
          <a:xfrm>
            <a:off x="1985400" y="3279833"/>
            <a:ext cx="8221200" cy="3073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Clr>
                <a:schemeClr val="accent1"/>
              </a:buClr>
              <a:buSzPts val="1800"/>
              <a:buFont typeface="Pathway Gothic One"/>
              <a:buAutoNum type="arabicPeriod"/>
              <a:defRPr sz="2133"/>
            </a:lvl1pPr>
            <a:lvl2pPr marL="1219170" lvl="1" indent="-423323" rtl="0">
              <a:spcBef>
                <a:spcPts val="2133"/>
              </a:spcBef>
              <a:spcAft>
                <a:spcPts val="0"/>
              </a:spcAft>
              <a:buSzPts val="1400"/>
              <a:buAutoNum type="alphaLcPeriod"/>
              <a:defRPr/>
            </a:lvl2pPr>
            <a:lvl3pPr marL="1828754" lvl="2" indent="-423323" rtl="0">
              <a:spcBef>
                <a:spcPts val="2133"/>
              </a:spcBef>
              <a:spcAft>
                <a:spcPts val="0"/>
              </a:spcAft>
              <a:buSzPts val="1400"/>
              <a:buAutoNum type="romanLcPeriod"/>
              <a:defRPr/>
            </a:lvl3pPr>
            <a:lvl4pPr marL="2438339" lvl="3" indent="-423323" rtl="0">
              <a:spcBef>
                <a:spcPts val="2133"/>
              </a:spcBef>
              <a:spcAft>
                <a:spcPts val="0"/>
              </a:spcAft>
              <a:buSzPts val="1400"/>
              <a:buAutoNum type="arabicPeriod"/>
              <a:defRPr/>
            </a:lvl4pPr>
            <a:lvl5pPr marL="3047924" lvl="4" indent="-423323" rtl="0">
              <a:spcBef>
                <a:spcPts val="2133"/>
              </a:spcBef>
              <a:spcAft>
                <a:spcPts val="0"/>
              </a:spcAft>
              <a:buSzPts val="1400"/>
              <a:buAutoNum type="alphaLcPeriod"/>
              <a:defRPr/>
            </a:lvl5pPr>
            <a:lvl6pPr marL="3657509" lvl="5" indent="-423323" rtl="0">
              <a:spcBef>
                <a:spcPts val="2133"/>
              </a:spcBef>
              <a:spcAft>
                <a:spcPts val="0"/>
              </a:spcAft>
              <a:buSzPts val="1400"/>
              <a:buAutoNum type="romanLcPeriod"/>
              <a:defRPr/>
            </a:lvl6pPr>
            <a:lvl7pPr marL="4267093" lvl="6" indent="-423323" rtl="0">
              <a:spcBef>
                <a:spcPts val="2133"/>
              </a:spcBef>
              <a:spcAft>
                <a:spcPts val="0"/>
              </a:spcAft>
              <a:buSzPts val="1400"/>
              <a:buAutoNum type="arabicPeriod"/>
              <a:defRPr/>
            </a:lvl7pPr>
            <a:lvl8pPr marL="4876678" lvl="7" indent="-423323" rtl="0">
              <a:spcBef>
                <a:spcPts val="2133"/>
              </a:spcBef>
              <a:spcAft>
                <a:spcPts val="0"/>
              </a:spcAft>
              <a:buSzPts val="1400"/>
              <a:buAutoNum type="alphaLcPeriod"/>
              <a:defRPr/>
            </a:lvl8pPr>
            <a:lvl9pPr marL="5486263" lvl="8" indent="-423323" rtl="0">
              <a:spcBef>
                <a:spcPts val="2133"/>
              </a:spcBef>
              <a:spcAft>
                <a:spcPts val="2133"/>
              </a:spcAft>
              <a:buSzPts val="1400"/>
              <a:buAutoNum type="romanLcPeriod"/>
              <a:defRPr/>
            </a:lvl9pPr>
          </a:lstStyle>
          <a:p>
            <a:pPr lvl="0"/>
            <a:r>
              <a:rPr lang="en-US"/>
              <a:t>Click to edit Master text styles</a:t>
            </a:r>
          </a:p>
        </p:txBody>
      </p:sp>
      <p:sp>
        <p:nvSpPr>
          <p:cNvPr id="236" name="Google Shape;236;p20"/>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284329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37"/>
        <p:cNvGrpSpPr/>
        <p:nvPr/>
      </p:nvGrpSpPr>
      <p:grpSpPr>
        <a:xfrm>
          <a:off x="0" y="0"/>
          <a:ext cx="0" cy="0"/>
          <a:chOff x="0" y="0"/>
          <a:chExt cx="0" cy="0"/>
        </a:xfrm>
      </p:grpSpPr>
      <p:sp>
        <p:nvSpPr>
          <p:cNvPr id="238" name="Google Shape;238;p21"/>
          <p:cNvSpPr/>
          <p:nvPr/>
        </p:nvSpPr>
        <p:spPr>
          <a:xfrm rot="4185495">
            <a:off x="9015137" y="1801417"/>
            <a:ext cx="5288071" cy="514750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21"/>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368129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40"/>
        <p:cNvGrpSpPr/>
        <p:nvPr/>
      </p:nvGrpSpPr>
      <p:grpSpPr>
        <a:xfrm>
          <a:off x="0" y="0"/>
          <a:ext cx="0" cy="0"/>
          <a:chOff x="0" y="0"/>
          <a:chExt cx="0" cy="0"/>
        </a:xfrm>
      </p:grpSpPr>
      <p:sp>
        <p:nvSpPr>
          <p:cNvPr id="241" name="Google Shape;241;p22"/>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42" name="Google Shape;242;p22"/>
          <p:cNvSpPr/>
          <p:nvPr/>
        </p:nvSpPr>
        <p:spPr>
          <a:xfrm rot="-5400000" flipH="1">
            <a:off x="-339751"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22"/>
          <p:cNvSpPr/>
          <p:nvPr/>
        </p:nvSpPr>
        <p:spPr>
          <a:xfrm>
            <a:off x="10891040" y="390005"/>
            <a:ext cx="550433" cy="56414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22"/>
          <p:cNvSpPr/>
          <p:nvPr/>
        </p:nvSpPr>
        <p:spPr>
          <a:xfrm>
            <a:off x="11441470" y="1028241"/>
            <a:ext cx="321439" cy="32943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021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3"/>
          <p:cNvSpPr/>
          <p:nvPr/>
        </p:nvSpPr>
        <p:spPr>
          <a:xfrm rot="5400000" flipH="1">
            <a:off x="7298358" y="-62670"/>
            <a:ext cx="5674741" cy="5523897"/>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rot="-6299885" flipH="1">
            <a:off x="-978990" y="-2546581"/>
            <a:ext cx="3417884" cy="6316660"/>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 name="Google Shape;42;p3"/>
          <p:cNvGrpSpPr/>
          <p:nvPr/>
        </p:nvGrpSpPr>
        <p:grpSpPr>
          <a:xfrm rot="900046">
            <a:off x="9024825" y="-867548"/>
            <a:ext cx="4591415" cy="7898381"/>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 name="Google Shape;48;p3"/>
          <p:cNvSpPr txBox="1">
            <a:spLocks noGrp="1"/>
          </p:cNvSpPr>
          <p:nvPr>
            <p:ph type="subTitle" idx="1"/>
          </p:nvPr>
        </p:nvSpPr>
        <p:spPr>
          <a:xfrm flipH="1">
            <a:off x="5557735" y="3291815"/>
            <a:ext cx="3286800" cy="9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9" name="Google Shape;49;p3"/>
          <p:cNvSpPr txBox="1">
            <a:spLocks noGrp="1"/>
          </p:cNvSpPr>
          <p:nvPr>
            <p:ph type="title" hasCustomPrompt="1"/>
          </p:nvPr>
        </p:nvSpPr>
        <p:spPr>
          <a:xfrm>
            <a:off x="1129500" y="2935432"/>
            <a:ext cx="2554000" cy="916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9600" b="1"/>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5557533" y="2470167"/>
            <a:ext cx="4810400" cy="75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64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r>
              <a:rPr lang="en-US"/>
              <a:t>Click to edit Master subtitle style</a:t>
            </a:r>
            <a:endParaRPr/>
          </a:p>
        </p:txBody>
      </p:sp>
    </p:spTree>
    <p:extLst>
      <p:ext uri="{BB962C8B-B14F-4D97-AF65-F5344CB8AC3E}">
        <p14:creationId xmlns:p14="http://schemas.microsoft.com/office/powerpoint/2010/main" val="17877709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47" name="Google Shape;247;p23"/>
          <p:cNvSpPr/>
          <p:nvPr/>
        </p:nvSpPr>
        <p:spPr>
          <a:xfrm rot="5400000">
            <a:off x="7029883" y="1695767"/>
            <a:ext cx="5231651" cy="509258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23"/>
          <p:cNvSpPr/>
          <p:nvPr/>
        </p:nvSpPr>
        <p:spPr>
          <a:xfrm>
            <a:off x="10125735" y="5429301"/>
            <a:ext cx="413768" cy="42406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23"/>
          <p:cNvSpPr/>
          <p:nvPr/>
        </p:nvSpPr>
        <p:spPr>
          <a:xfrm>
            <a:off x="10699773" y="5209358"/>
            <a:ext cx="842967" cy="863932"/>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23"/>
          <p:cNvSpPr/>
          <p:nvPr/>
        </p:nvSpPr>
        <p:spPr>
          <a:xfrm>
            <a:off x="1273701" y="1063301"/>
            <a:ext cx="549271" cy="562931"/>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15459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53" name="Google Shape;253;p24"/>
          <p:cNvSpPr/>
          <p:nvPr/>
        </p:nvSpPr>
        <p:spPr>
          <a:xfrm rot="-1799972">
            <a:off x="10010072" y="4020841"/>
            <a:ext cx="8320475" cy="4146003"/>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24"/>
          <p:cNvSpPr/>
          <p:nvPr/>
        </p:nvSpPr>
        <p:spPr>
          <a:xfrm rot="9000028">
            <a:off x="-5875928" y="-1239059"/>
            <a:ext cx="8320475" cy="4146003"/>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8456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57" name="Google Shape;257;p25"/>
          <p:cNvSpPr/>
          <p:nvPr/>
        </p:nvSpPr>
        <p:spPr>
          <a:xfrm rot="1014904">
            <a:off x="-1757894" y="3462892"/>
            <a:ext cx="8320516" cy="4146024"/>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25"/>
          <p:cNvSpPr/>
          <p:nvPr/>
        </p:nvSpPr>
        <p:spPr>
          <a:xfrm>
            <a:off x="11429301" y="1424101"/>
            <a:ext cx="413768" cy="42406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25"/>
          <p:cNvSpPr/>
          <p:nvPr/>
        </p:nvSpPr>
        <p:spPr>
          <a:xfrm>
            <a:off x="10633639" y="605058"/>
            <a:ext cx="842967" cy="863932"/>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25"/>
          <p:cNvSpPr/>
          <p:nvPr/>
        </p:nvSpPr>
        <p:spPr>
          <a:xfrm>
            <a:off x="685367" y="5575068"/>
            <a:ext cx="549271" cy="562931"/>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85156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61"/>
        <p:cNvGrpSpPr/>
        <p:nvPr/>
      </p:nvGrpSpPr>
      <p:grpSpPr>
        <a:xfrm>
          <a:off x="0" y="0"/>
          <a:ext cx="0" cy="0"/>
          <a:chOff x="0" y="0"/>
          <a:chExt cx="0" cy="0"/>
        </a:xfrm>
      </p:grpSpPr>
      <p:sp>
        <p:nvSpPr>
          <p:cNvPr id="262" name="Google Shape;262;p26"/>
          <p:cNvSpPr/>
          <p:nvPr/>
        </p:nvSpPr>
        <p:spPr>
          <a:xfrm rot="-5400000">
            <a:off x="-888384" y="-251263"/>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26"/>
          <p:cNvSpPr/>
          <p:nvPr/>
        </p:nvSpPr>
        <p:spPr>
          <a:xfrm>
            <a:off x="610906" y="461402"/>
            <a:ext cx="950543" cy="974236"/>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26"/>
          <p:cNvSpPr/>
          <p:nvPr/>
        </p:nvSpPr>
        <p:spPr>
          <a:xfrm>
            <a:off x="374729" y="1667601"/>
            <a:ext cx="471095" cy="482831"/>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26"/>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1058218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6"/>
        <p:cNvGrpSpPr/>
        <p:nvPr/>
      </p:nvGrpSpPr>
      <p:grpSpPr>
        <a:xfrm>
          <a:off x="0" y="0"/>
          <a:ext cx="0" cy="0"/>
          <a:chOff x="0" y="0"/>
          <a:chExt cx="0" cy="0"/>
        </a:xfrm>
      </p:grpSpPr>
      <p:sp>
        <p:nvSpPr>
          <p:cNvPr id="267" name="Google Shape;267;p27"/>
          <p:cNvSpPr/>
          <p:nvPr/>
        </p:nvSpPr>
        <p:spPr>
          <a:xfrm rot="954221">
            <a:off x="-1680916" y="3760023"/>
            <a:ext cx="7415480" cy="3694900"/>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27"/>
          <p:cNvSpPr txBox="1">
            <a:spLocks noGrp="1"/>
          </p:cNvSpPr>
          <p:nvPr>
            <p:ph type="title"/>
          </p:nvPr>
        </p:nvSpPr>
        <p:spPr>
          <a:xfrm>
            <a:off x="4262800" y="805139"/>
            <a:ext cx="36664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69" name="Google Shape;269;p27"/>
          <p:cNvSpPr txBox="1">
            <a:spLocks noGrp="1"/>
          </p:cNvSpPr>
          <p:nvPr>
            <p:ph type="subTitle" idx="1"/>
          </p:nvPr>
        </p:nvSpPr>
        <p:spPr>
          <a:xfrm>
            <a:off x="4122400" y="2300333"/>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70" name="Google Shape;270;p27"/>
          <p:cNvSpPr txBox="1"/>
          <p:nvPr/>
        </p:nvSpPr>
        <p:spPr>
          <a:xfrm>
            <a:off x="3835400" y="4762400"/>
            <a:ext cx="45212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2"/>
                </a:solidFill>
                <a:latin typeface="Hind"/>
                <a:ea typeface="Hind"/>
                <a:cs typeface="Hind"/>
                <a:sym typeface="Hind"/>
              </a:rPr>
              <a:t>CREDITS: This presentation template was created by </a:t>
            </a:r>
            <a:r>
              <a:rPr lang="en" sz="1333" b="1">
                <a:solidFill>
                  <a:schemeClr val="lt2"/>
                </a:solidFill>
                <a:uFill>
                  <a:noFill/>
                </a:uFill>
                <a:latin typeface="Hind"/>
                <a:ea typeface="Hind"/>
                <a:cs typeface="Hind"/>
                <a:sym typeface="Hind"/>
                <a:hlinkClick r:id="rId2">
                  <a:extLst>
                    <a:ext uri="{A12FA001-AC4F-418D-AE19-62706E023703}">
                      <ahyp:hlinkClr xmlns:ahyp="http://schemas.microsoft.com/office/drawing/2018/hyperlinkcolor" val="tx"/>
                    </a:ext>
                  </a:extLst>
                </a:hlinkClick>
              </a:rPr>
              <a:t>Slidesgo</a:t>
            </a:r>
            <a:r>
              <a:rPr lang="en" sz="1333">
                <a:solidFill>
                  <a:schemeClr val="lt2"/>
                </a:solidFill>
                <a:latin typeface="Hind"/>
                <a:ea typeface="Hind"/>
                <a:cs typeface="Hind"/>
                <a:sym typeface="Hind"/>
              </a:rPr>
              <a:t>, including icons by </a:t>
            </a:r>
            <a:r>
              <a:rPr lang="en" sz="1333" b="1">
                <a:solidFill>
                  <a:schemeClr val="lt2"/>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Flaticon</a:t>
            </a:r>
            <a:r>
              <a:rPr lang="en" sz="1333">
                <a:solidFill>
                  <a:schemeClr val="lt2"/>
                </a:solidFill>
                <a:latin typeface="Hind"/>
                <a:ea typeface="Hind"/>
                <a:cs typeface="Hind"/>
                <a:sym typeface="Hind"/>
              </a:rPr>
              <a:t>, and infographics &amp; images by </a:t>
            </a:r>
            <a:r>
              <a:rPr lang="en" sz="1333" b="1">
                <a:solidFill>
                  <a:schemeClr val="lt2"/>
                </a:solidFill>
                <a:uFill>
                  <a:noFill/>
                </a:uFill>
                <a:latin typeface="Hind"/>
                <a:ea typeface="Hind"/>
                <a:cs typeface="Hind"/>
                <a:sym typeface="Hind"/>
                <a:hlinkClick r:id="rId4">
                  <a:extLst>
                    <a:ext uri="{A12FA001-AC4F-418D-AE19-62706E023703}">
                      <ahyp:hlinkClr xmlns:ahyp="http://schemas.microsoft.com/office/drawing/2018/hyperlinkcolor" val="tx"/>
                    </a:ext>
                  </a:extLst>
                </a:hlinkClick>
              </a:rPr>
              <a:t>Freepik</a:t>
            </a:r>
            <a:endParaRPr sz="1333" b="1">
              <a:solidFill>
                <a:schemeClr val="lt2"/>
              </a:solidFill>
              <a:latin typeface="Hind"/>
              <a:ea typeface="Hind"/>
              <a:cs typeface="Hind"/>
              <a:sym typeface="Hind"/>
            </a:endParaRPr>
          </a:p>
        </p:txBody>
      </p:sp>
      <p:grpSp>
        <p:nvGrpSpPr>
          <p:cNvPr id="271" name="Google Shape;271;p27"/>
          <p:cNvGrpSpPr/>
          <p:nvPr/>
        </p:nvGrpSpPr>
        <p:grpSpPr>
          <a:xfrm>
            <a:off x="9422173" y="1778794"/>
            <a:ext cx="4835031" cy="6011481"/>
            <a:chOff x="6721529" y="1466845"/>
            <a:chExt cx="3626273" cy="4508611"/>
          </a:xfrm>
        </p:grpSpPr>
        <p:grpSp>
          <p:nvGrpSpPr>
            <p:cNvPr id="272" name="Google Shape;272;p27"/>
            <p:cNvGrpSpPr/>
            <p:nvPr/>
          </p:nvGrpSpPr>
          <p:grpSpPr>
            <a:xfrm>
              <a:off x="6721529" y="1466845"/>
              <a:ext cx="3626273" cy="4508611"/>
              <a:chOff x="374425" y="237975"/>
              <a:chExt cx="4197075" cy="5218300"/>
            </a:xfrm>
          </p:grpSpPr>
          <p:sp>
            <p:nvSpPr>
              <p:cNvPr id="273" name="Google Shape;273;p27"/>
              <p:cNvSpPr/>
              <p:nvPr/>
            </p:nvSpPr>
            <p:spPr>
              <a:xfrm>
                <a:off x="374425" y="237975"/>
                <a:ext cx="4197075" cy="5218300"/>
              </a:xfrm>
              <a:custGeom>
                <a:avLst/>
                <a:gdLst/>
                <a:ahLst/>
                <a:cxnLst/>
                <a:rect l="l" t="t" r="r" b="b"/>
                <a:pathLst>
                  <a:path w="167883" h="208732" extrusionOk="0">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7"/>
              <p:cNvSpPr/>
              <p:nvPr/>
            </p:nvSpPr>
            <p:spPr>
              <a:xfrm>
                <a:off x="562200" y="370825"/>
                <a:ext cx="3586425" cy="4947375"/>
              </a:xfrm>
              <a:custGeom>
                <a:avLst/>
                <a:gdLst/>
                <a:ahLst/>
                <a:cxnLst/>
                <a:rect l="l" t="t" r="r" b="b"/>
                <a:pathLst>
                  <a:path w="143457" h="197895" extrusionOk="0">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7"/>
              <p:cNvSpPr/>
              <p:nvPr/>
            </p:nvSpPr>
            <p:spPr>
              <a:xfrm>
                <a:off x="1524050" y="838275"/>
                <a:ext cx="1187350" cy="527800"/>
              </a:xfrm>
              <a:custGeom>
                <a:avLst/>
                <a:gdLst/>
                <a:ahLst/>
                <a:cxnLst/>
                <a:rect l="l" t="t" r="r" b="b"/>
                <a:pathLst>
                  <a:path w="47494" h="21112" extrusionOk="0">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7"/>
              <p:cNvSpPr/>
              <p:nvPr/>
            </p:nvSpPr>
            <p:spPr>
              <a:xfrm>
                <a:off x="3029275" y="1578900"/>
                <a:ext cx="971475" cy="730575"/>
              </a:xfrm>
              <a:custGeom>
                <a:avLst/>
                <a:gdLst/>
                <a:ahLst/>
                <a:cxnLst/>
                <a:rect l="l" t="t" r="r" b="b"/>
                <a:pathLst>
                  <a:path w="38859" h="29223" extrusionOk="0">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7"/>
              <p:cNvSpPr/>
              <p:nvPr/>
            </p:nvSpPr>
            <p:spPr>
              <a:xfrm>
                <a:off x="375175" y="1847600"/>
                <a:ext cx="487950" cy="1146975"/>
              </a:xfrm>
              <a:custGeom>
                <a:avLst/>
                <a:gdLst/>
                <a:ahLst/>
                <a:cxnLst/>
                <a:rect l="l" t="t" r="r" b="b"/>
                <a:pathLst>
                  <a:path w="19518" h="45879" extrusionOk="0">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8" name="Google Shape;278;p27"/>
            <p:cNvSpPr/>
            <p:nvPr/>
          </p:nvSpPr>
          <p:spPr>
            <a:xfrm rot="7625530" flipH="1">
              <a:off x="6865436" y="3769068"/>
              <a:ext cx="1769117" cy="786365"/>
            </a:xfrm>
            <a:custGeom>
              <a:avLst/>
              <a:gdLst/>
              <a:ahLst/>
              <a:cxnLst/>
              <a:rect l="l" t="t" r="r" b="b"/>
              <a:pathLst>
                <a:path w="47494" h="21112" extrusionOk="0">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9" name="Google Shape;279;p27"/>
          <p:cNvGrpSpPr/>
          <p:nvPr/>
        </p:nvGrpSpPr>
        <p:grpSpPr>
          <a:xfrm rot="2700000" flipH="1">
            <a:off x="-366733" y="-2081848"/>
            <a:ext cx="3635133" cy="6253339"/>
            <a:chOff x="7706147" y="1873398"/>
            <a:chExt cx="2107599" cy="3625597"/>
          </a:xfrm>
        </p:grpSpPr>
        <p:sp>
          <p:nvSpPr>
            <p:cNvPr id="280" name="Google Shape;280;p27"/>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7"/>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7"/>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7"/>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7"/>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5" name="Google Shape;285;p27"/>
          <p:cNvSpPr/>
          <p:nvPr/>
        </p:nvSpPr>
        <p:spPr>
          <a:xfrm>
            <a:off x="1924701" y="3415401"/>
            <a:ext cx="512439" cy="52519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97954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286"/>
        <p:cNvGrpSpPr/>
        <p:nvPr/>
      </p:nvGrpSpPr>
      <p:grpSpPr>
        <a:xfrm>
          <a:off x="0" y="0"/>
          <a:ext cx="0" cy="0"/>
          <a:chOff x="0" y="0"/>
          <a:chExt cx="0" cy="0"/>
        </a:xfrm>
      </p:grpSpPr>
      <p:sp>
        <p:nvSpPr>
          <p:cNvPr id="287" name="Google Shape;287;p28"/>
          <p:cNvSpPr/>
          <p:nvPr/>
        </p:nvSpPr>
        <p:spPr>
          <a:xfrm rot="5400000" flipH="1">
            <a:off x="8691755" y="-214547"/>
            <a:ext cx="4289795" cy="417576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28"/>
          <p:cNvSpPr/>
          <p:nvPr/>
        </p:nvSpPr>
        <p:spPr>
          <a:xfrm rot="-5400000" flipH="1">
            <a:off x="-782446" y="3443053"/>
            <a:ext cx="4289795" cy="417576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9" name="Google Shape;289;p28"/>
          <p:cNvSpPr/>
          <p:nvPr/>
        </p:nvSpPr>
        <p:spPr>
          <a:xfrm>
            <a:off x="9461500" y="-187133"/>
            <a:ext cx="988293" cy="1007597"/>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0" name="Google Shape;290;p28"/>
          <p:cNvSpPr/>
          <p:nvPr/>
        </p:nvSpPr>
        <p:spPr>
          <a:xfrm>
            <a:off x="279401" y="5167201"/>
            <a:ext cx="850892" cy="867513"/>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28"/>
          <p:cNvSpPr/>
          <p:nvPr/>
        </p:nvSpPr>
        <p:spPr>
          <a:xfrm>
            <a:off x="812800" y="4018233"/>
            <a:ext cx="495280" cy="504955"/>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28"/>
          <p:cNvSpPr/>
          <p:nvPr/>
        </p:nvSpPr>
        <p:spPr>
          <a:xfrm>
            <a:off x="10984367" y="1469016"/>
            <a:ext cx="495280" cy="504955"/>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975927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293"/>
        <p:cNvGrpSpPr/>
        <p:nvPr/>
      </p:nvGrpSpPr>
      <p:grpSpPr>
        <a:xfrm>
          <a:off x="0" y="0"/>
          <a:ext cx="0" cy="0"/>
          <a:chOff x="0" y="0"/>
          <a:chExt cx="0" cy="0"/>
        </a:xfrm>
      </p:grpSpPr>
      <p:sp>
        <p:nvSpPr>
          <p:cNvPr id="294" name="Google Shape;294;p29"/>
          <p:cNvSpPr/>
          <p:nvPr/>
        </p:nvSpPr>
        <p:spPr>
          <a:xfrm rot="-5400000">
            <a:off x="-1175907" y="-62670"/>
            <a:ext cx="5674741" cy="5523897"/>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5" name="Google Shape;295;p29"/>
          <p:cNvGrpSpPr/>
          <p:nvPr/>
        </p:nvGrpSpPr>
        <p:grpSpPr>
          <a:xfrm rot="6299885">
            <a:off x="9358298" y="-2546581"/>
            <a:ext cx="3417884" cy="6316660"/>
            <a:chOff x="-340050" y="-2"/>
            <a:chExt cx="2437096" cy="3777791"/>
          </a:xfrm>
        </p:grpSpPr>
        <p:sp>
          <p:nvSpPr>
            <p:cNvPr id="296" name="Google Shape;296;p29"/>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9"/>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9"/>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9"/>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9"/>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9"/>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9"/>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9"/>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4" name="Google Shape;304;p29"/>
          <p:cNvGrpSpPr/>
          <p:nvPr/>
        </p:nvGrpSpPr>
        <p:grpSpPr>
          <a:xfrm rot="-900046" flipH="1">
            <a:off x="-1819046" y="-867548"/>
            <a:ext cx="4591415" cy="7898381"/>
            <a:chOff x="7706147" y="1873398"/>
            <a:chExt cx="2107599" cy="3625597"/>
          </a:xfrm>
        </p:grpSpPr>
        <p:sp>
          <p:nvSpPr>
            <p:cNvPr id="305" name="Google Shape;305;p29"/>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9"/>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9"/>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9"/>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9"/>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0" name="Google Shape;310;p29"/>
          <p:cNvSpPr/>
          <p:nvPr/>
        </p:nvSpPr>
        <p:spPr>
          <a:xfrm rot="5400000">
            <a:off x="7029883" y="1695767"/>
            <a:ext cx="5231651" cy="509258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29"/>
          <p:cNvSpPr/>
          <p:nvPr/>
        </p:nvSpPr>
        <p:spPr>
          <a:xfrm>
            <a:off x="10125735" y="5429301"/>
            <a:ext cx="413768" cy="42406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 name="Google Shape;312;p29"/>
          <p:cNvSpPr/>
          <p:nvPr/>
        </p:nvSpPr>
        <p:spPr>
          <a:xfrm>
            <a:off x="10699773" y="5209358"/>
            <a:ext cx="842967" cy="863932"/>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29"/>
          <p:cNvSpPr/>
          <p:nvPr/>
        </p:nvSpPr>
        <p:spPr>
          <a:xfrm>
            <a:off x="1838839" y="360458"/>
            <a:ext cx="842967" cy="863932"/>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57447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6/21/2021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155837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17"/>
        <p:cNvGrpSpPr/>
        <p:nvPr/>
      </p:nvGrpSpPr>
      <p:grpSpPr>
        <a:xfrm>
          <a:off x="0" y="0"/>
          <a:ext cx="0" cy="0"/>
          <a:chOff x="0" y="0"/>
          <a:chExt cx="0" cy="0"/>
        </a:xfrm>
      </p:grpSpPr>
    </p:spTree>
    <p:extLst>
      <p:ext uri="{BB962C8B-B14F-4D97-AF65-F5344CB8AC3E}">
        <p14:creationId xmlns:p14="http://schemas.microsoft.com/office/powerpoint/2010/main" val="249720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334601" y="-330200"/>
            <a:ext cx="3799239" cy="369824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557300" y="4230234"/>
            <a:ext cx="6037515" cy="3128327"/>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1" name="Google Shape;11;p2"/>
          <p:cNvGrpSpPr/>
          <p:nvPr/>
        </p:nvGrpSpPr>
        <p:grpSpPr>
          <a:xfrm>
            <a:off x="-453400" y="-2"/>
            <a:ext cx="3249461" cy="5037055"/>
            <a:chOff x="-340050" y="-2"/>
            <a:chExt cx="2437096" cy="3777791"/>
          </a:xfrm>
        </p:grpSpPr>
        <p:sp>
          <p:nvSpPr>
            <p:cNvPr id="12" name="Google Shape;12;p2"/>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 name="Google Shape;20;p2"/>
          <p:cNvGrpSpPr/>
          <p:nvPr/>
        </p:nvGrpSpPr>
        <p:grpSpPr>
          <a:xfrm rot="3212468">
            <a:off x="9693205" y="2175610"/>
            <a:ext cx="3635111" cy="6253300"/>
            <a:chOff x="7706147" y="1873398"/>
            <a:chExt cx="2107599" cy="3625597"/>
          </a:xfrm>
        </p:grpSpPr>
        <p:sp>
          <p:nvSpPr>
            <p:cNvPr id="21" name="Google Shape;21;p2"/>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6" name="Google Shape;26;p2"/>
          <p:cNvSpPr txBox="1">
            <a:spLocks noGrp="1"/>
          </p:cNvSpPr>
          <p:nvPr>
            <p:ph type="ctrTitle"/>
          </p:nvPr>
        </p:nvSpPr>
        <p:spPr>
          <a:xfrm>
            <a:off x="3077267" y="858033"/>
            <a:ext cx="6037600" cy="3322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9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27" name="Google Shape;27;p2"/>
          <p:cNvSpPr txBox="1">
            <a:spLocks noGrp="1"/>
          </p:cNvSpPr>
          <p:nvPr>
            <p:ph type="subTitle" idx="1"/>
          </p:nvPr>
        </p:nvSpPr>
        <p:spPr>
          <a:xfrm>
            <a:off x="4228800" y="3778833"/>
            <a:ext cx="37344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2800"/>
              <a:buNone/>
              <a:defRPr sz="3733">
                <a:solidFill>
                  <a:schemeClr val="lt2"/>
                </a:solidFill>
              </a:defRPr>
            </a:lvl2pPr>
            <a:lvl3pPr lvl="2" algn="ctr">
              <a:lnSpc>
                <a:spcPct val="100000"/>
              </a:lnSpc>
              <a:spcBef>
                <a:spcPts val="0"/>
              </a:spcBef>
              <a:spcAft>
                <a:spcPts val="0"/>
              </a:spcAft>
              <a:buClr>
                <a:schemeClr val="lt2"/>
              </a:buClr>
              <a:buSzPts val="2800"/>
              <a:buNone/>
              <a:defRPr sz="3733">
                <a:solidFill>
                  <a:schemeClr val="lt2"/>
                </a:solidFill>
              </a:defRPr>
            </a:lvl3pPr>
            <a:lvl4pPr lvl="3" algn="ctr">
              <a:lnSpc>
                <a:spcPct val="100000"/>
              </a:lnSpc>
              <a:spcBef>
                <a:spcPts val="0"/>
              </a:spcBef>
              <a:spcAft>
                <a:spcPts val="0"/>
              </a:spcAft>
              <a:buClr>
                <a:schemeClr val="lt2"/>
              </a:buClr>
              <a:buSzPts val="2800"/>
              <a:buNone/>
              <a:defRPr sz="3733">
                <a:solidFill>
                  <a:schemeClr val="lt2"/>
                </a:solidFill>
              </a:defRPr>
            </a:lvl4pPr>
            <a:lvl5pPr lvl="4" algn="ctr">
              <a:lnSpc>
                <a:spcPct val="100000"/>
              </a:lnSpc>
              <a:spcBef>
                <a:spcPts val="0"/>
              </a:spcBef>
              <a:spcAft>
                <a:spcPts val="0"/>
              </a:spcAft>
              <a:buClr>
                <a:schemeClr val="lt2"/>
              </a:buClr>
              <a:buSzPts val="2800"/>
              <a:buNone/>
              <a:defRPr sz="3733">
                <a:solidFill>
                  <a:schemeClr val="lt2"/>
                </a:solidFill>
              </a:defRPr>
            </a:lvl5pPr>
            <a:lvl6pPr lvl="5" algn="ctr">
              <a:lnSpc>
                <a:spcPct val="100000"/>
              </a:lnSpc>
              <a:spcBef>
                <a:spcPts val="0"/>
              </a:spcBef>
              <a:spcAft>
                <a:spcPts val="0"/>
              </a:spcAft>
              <a:buClr>
                <a:schemeClr val="lt2"/>
              </a:buClr>
              <a:buSzPts val="2800"/>
              <a:buNone/>
              <a:defRPr sz="3733">
                <a:solidFill>
                  <a:schemeClr val="lt2"/>
                </a:solidFill>
              </a:defRPr>
            </a:lvl6pPr>
            <a:lvl7pPr lvl="6" algn="ctr">
              <a:lnSpc>
                <a:spcPct val="100000"/>
              </a:lnSpc>
              <a:spcBef>
                <a:spcPts val="0"/>
              </a:spcBef>
              <a:spcAft>
                <a:spcPts val="0"/>
              </a:spcAft>
              <a:buClr>
                <a:schemeClr val="lt2"/>
              </a:buClr>
              <a:buSzPts val="2800"/>
              <a:buNone/>
              <a:defRPr sz="3733">
                <a:solidFill>
                  <a:schemeClr val="lt2"/>
                </a:solidFill>
              </a:defRPr>
            </a:lvl7pPr>
            <a:lvl8pPr lvl="7" algn="ctr">
              <a:lnSpc>
                <a:spcPct val="100000"/>
              </a:lnSpc>
              <a:spcBef>
                <a:spcPts val="0"/>
              </a:spcBef>
              <a:spcAft>
                <a:spcPts val="0"/>
              </a:spcAft>
              <a:buClr>
                <a:schemeClr val="lt2"/>
              </a:buClr>
              <a:buSzPts val="2800"/>
              <a:buNone/>
              <a:defRPr sz="3733">
                <a:solidFill>
                  <a:schemeClr val="lt2"/>
                </a:solidFill>
              </a:defRPr>
            </a:lvl8pPr>
            <a:lvl9pPr lvl="8" algn="ctr">
              <a:lnSpc>
                <a:spcPct val="100000"/>
              </a:lnSpc>
              <a:spcBef>
                <a:spcPts val="0"/>
              </a:spcBef>
              <a:spcAft>
                <a:spcPts val="0"/>
              </a:spcAft>
              <a:buClr>
                <a:schemeClr val="lt2"/>
              </a:buClr>
              <a:buSzPts val="2800"/>
              <a:buNone/>
              <a:defRPr sz="3733">
                <a:solidFill>
                  <a:schemeClr val="lt2"/>
                </a:solidFill>
              </a:defRPr>
            </a:lvl9pPr>
          </a:lstStyle>
          <a:p>
            <a:r>
              <a:rPr lang="en-US"/>
              <a:t>Click to edit Master subtitle style</a:t>
            </a:r>
            <a:endParaRPr/>
          </a:p>
        </p:txBody>
      </p:sp>
      <p:sp>
        <p:nvSpPr>
          <p:cNvPr id="28" name="Google Shape;28;p2"/>
          <p:cNvSpPr/>
          <p:nvPr/>
        </p:nvSpPr>
        <p:spPr>
          <a:xfrm>
            <a:off x="2235338" y="1701797"/>
            <a:ext cx="622185" cy="634253"/>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3032538" y="-3"/>
            <a:ext cx="622185" cy="634253"/>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10941505" y="3877776"/>
            <a:ext cx="452251" cy="46104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6950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8"/>
        <p:cNvGrpSpPr/>
        <p:nvPr/>
      </p:nvGrpSpPr>
      <p:grpSpPr>
        <a:xfrm>
          <a:off x="0" y="0"/>
          <a:ext cx="0" cy="0"/>
          <a:chOff x="0" y="0"/>
          <a:chExt cx="0" cy="0"/>
        </a:xfrm>
      </p:grpSpPr>
      <p:sp>
        <p:nvSpPr>
          <p:cNvPr id="59" name="Google Shape;59;p5"/>
          <p:cNvSpPr txBox="1">
            <a:spLocks noGrp="1"/>
          </p:cNvSpPr>
          <p:nvPr>
            <p:ph type="ctrTitle"/>
          </p:nvPr>
        </p:nvSpPr>
        <p:spPr>
          <a:xfrm flipH="1">
            <a:off x="2852767" y="1446833"/>
            <a:ext cx="1048800" cy="60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60" name="Google Shape;60;p5"/>
          <p:cNvSpPr txBox="1">
            <a:spLocks noGrp="1"/>
          </p:cNvSpPr>
          <p:nvPr>
            <p:ph type="subTitle" idx="1"/>
          </p:nvPr>
        </p:nvSpPr>
        <p:spPr>
          <a:xfrm flipH="1">
            <a:off x="1343300" y="2416999"/>
            <a:ext cx="4067600" cy="19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200"/>
              <a:buFont typeface="Pathway Gothic One"/>
              <a:buAutoNum type="arabicPeriod"/>
              <a:defRPr sz="1867"/>
            </a:lvl1pPr>
            <a:lvl2pPr lvl="1" algn="ctr" rtl="0">
              <a:lnSpc>
                <a:spcPct val="100000"/>
              </a:lnSpc>
              <a:spcBef>
                <a:spcPts val="0"/>
              </a:spcBef>
              <a:spcAft>
                <a:spcPts val="0"/>
              </a:spcAft>
              <a:buSzPts val="1200"/>
              <a:buAutoNum type="alphaLcPeriod"/>
              <a:defRPr sz="1600"/>
            </a:lvl2pPr>
            <a:lvl3pPr lvl="2" algn="ctr" rtl="0">
              <a:lnSpc>
                <a:spcPct val="100000"/>
              </a:lnSpc>
              <a:spcBef>
                <a:spcPts val="0"/>
              </a:spcBef>
              <a:spcAft>
                <a:spcPts val="0"/>
              </a:spcAft>
              <a:buSzPts val="1200"/>
              <a:buAutoNum type="romanLcPeriod"/>
              <a:defRPr sz="1600"/>
            </a:lvl3pPr>
            <a:lvl4pPr lvl="3" algn="ctr" rtl="0">
              <a:lnSpc>
                <a:spcPct val="100000"/>
              </a:lnSpc>
              <a:spcBef>
                <a:spcPts val="0"/>
              </a:spcBef>
              <a:spcAft>
                <a:spcPts val="0"/>
              </a:spcAft>
              <a:buSzPts val="1200"/>
              <a:buAutoNum type="arabicPeriod"/>
              <a:defRPr sz="1600"/>
            </a:lvl4pPr>
            <a:lvl5pPr lvl="4" algn="ctr" rtl="0">
              <a:lnSpc>
                <a:spcPct val="100000"/>
              </a:lnSpc>
              <a:spcBef>
                <a:spcPts val="0"/>
              </a:spcBef>
              <a:spcAft>
                <a:spcPts val="0"/>
              </a:spcAft>
              <a:buSzPts val="1200"/>
              <a:buAutoNum type="alphaLcPeriod"/>
              <a:defRPr sz="1600"/>
            </a:lvl5pPr>
            <a:lvl6pPr lvl="5" algn="ctr" rtl="0">
              <a:lnSpc>
                <a:spcPct val="100000"/>
              </a:lnSpc>
              <a:spcBef>
                <a:spcPts val="0"/>
              </a:spcBef>
              <a:spcAft>
                <a:spcPts val="0"/>
              </a:spcAft>
              <a:buSzPts val="1200"/>
              <a:buAutoNum type="romanLcPeriod"/>
              <a:defRPr sz="1600"/>
            </a:lvl6pPr>
            <a:lvl7pPr lvl="6" algn="ctr" rtl="0">
              <a:lnSpc>
                <a:spcPct val="100000"/>
              </a:lnSpc>
              <a:spcBef>
                <a:spcPts val="0"/>
              </a:spcBef>
              <a:spcAft>
                <a:spcPts val="0"/>
              </a:spcAft>
              <a:buSzPts val="1200"/>
              <a:buAutoNum type="arabicPeriod"/>
              <a:defRPr sz="1600"/>
            </a:lvl7pPr>
            <a:lvl8pPr lvl="7" algn="ctr" rtl="0">
              <a:lnSpc>
                <a:spcPct val="100000"/>
              </a:lnSpc>
              <a:spcBef>
                <a:spcPts val="0"/>
              </a:spcBef>
              <a:spcAft>
                <a:spcPts val="0"/>
              </a:spcAft>
              <a:buSzPts val="1200"/>
              <a:buAutoNum type="alphaLcPeriod"/>
              <a:defRPr sz="1600"/>
            </a:lvl8pPr>
            <a:lvl9pPr lvl="8" algn="ctr" rtl="0">
              <a:lnSpc>
                <a:spcPct val="100000"/>
              </a:lnSpc>
              <a:spcBef>
                <a:spcPts val="0"/>
              </a:spcBef>
              <a:spcAft>
                <a:spcPts val="0"/>
              </a:spcAft>
              <a:buSzPts val="1200"/>
              <a:buAutoNum type="romanLcPeriod"/>
              <a:defRPr sz="1600"/>
            </a:lvl9pPr>
          </a:lstStyle>
          <a:p>
            <a:r>
              <a:rPr lang="en-US"/>
              <a:t>Click to edit Master subtitle style</a:t>
            </a:r>
            <a:endParaRPr/>
          </a:p>
        </p:txBody>
      </p:sp>
      <p:sp>
        <p:nvSpPr>
          <p:cNvPr id="61" name="Google Shape;61;p5"/>
          <p:cNvSpPr txBox="1">
            <a:spLocks noGrp="1"/>
          </p:cNvSpPr>
          <p:nvPr>
            <p:ph type="ctrTitle" idx="2"/>
          </p:nvPr>
        </p:nvSpPr>
        <p:spPr>
          <a:xfrm flipH="1">
            <a:off x="8290500" y="1446767"/>
            <a:ext cx="1048800" cy="60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62" name="Google Shape;62;p5"/>
          <p:cNvSpPr txBox="1">
            <a:spLocks noGrp="1"/>
          </p:cNvSpPr>
          <p:nvPr>
            <p:ph type="subTitle" idx="3"/>
          </p:nvPr>
        </p:nvSpPr>
        <p:spPr>
          <a:xfrm flipH="1">
            <a:off x="6781100" y="2416999"/>
            <a:ext cx="4067600" cy="19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200"/>
              <a:buFont typeface="Pathway Gothic One"/>
              <a:buAutoNum type="arabicPeriod"/>
              <a:defRPr sz="1867"/>
            </a:lvl1pPr>
            <a:lvl2pPr lvl="1" algn="ctr" rtl="0">
              <a:lnSpc>
                <a:spcPct val="100000"/>
              </a:lnSpc>
              <a:spcBef>
                <a:spcPts val="0"/>
              </a:spcBef>
              <a:spcAft>
                <a:spcPts val="0"/>
              </a:spcAft>
              <a:buSzPts val="1200"/>
              <a:buAutoNum type="alphaLcPeriod"/>
              <a:defRPr sz="1600"/>
            </a:lvl2pPr>
            <a:lvl3pPr lvl="2" algn="ctr" rtl="0">
              <a:lnSpc>
                <a:spcPct val="100000"/>
              </a:lnSpc>
              <a:spcBef>
                <a:spcPts val="0"/>
              </a:spcBef>
              <a:spcAft>
                <a:spcPts val="0"/>
              </a:spcAft>
              <a:buSzPts val="1200"/>
              <a:buAutoNum type="romanLcPeriod"/>
              <a:defRPr sz="1600"/>
            </a:lvl3pPr>
            <a:lvl4pPr lvl="3" algn="ctr" rtl="0">
              <a:lnSpc>
                <a:spcPct val="100000"/>
              </a:lnSpc>
              <a:spcBef>
                <a:spcPts val="0"/>
              </a:spcBef>
              <a:spcAft>
                <a:spcPts val="0"/>
              </a:spcAft>
              <a:buSzPts val="1200"/>
              <a:buAutoNum type="arabicPeriod"/>
              <a:defRPr sz="1600"/>
            </a:lvl4pPr>
            <a:lvl5pPr lvl="4" algn="ctr" rtl="0">
              <a:lnSpc>
                <a:spcPct val="100000"/>
              </a:lnSpc>
              <a:spcBef>
                <a:spcPts val="0"/>
              </a:spcBef>
              <a:spcAft>
                <a:spcPts val="0"/>
              </a:spcAft>
              <a:buSzPts val="1200"/>
              <a:buAutoNum type="alphaLcPeriod"/>
              <a:defRPr sz="1600"/>
            </a:lvl5pPr>
            <a:lvl6pPr lvl="5" algn="ctr" rtl="0">
              <a:lnSpc>
                <a:spcPct val="100000"/>
              </a:lnSpc>
              <a:spcBef>
                <a:spcPts val="0"/>
              </a:spcBef>
              <a:spcAft>
                <a:spcPts val="0"/>
              </a:spcAft>
              <a:buSzPts val="1200"/>
              <a:buAutoNum type="romanLcPeriod"/>
              <a:defRPr sz="1600"/>
            </a:lvl6pPr>
            <a:lvl7pPr lvl="6" algn="ctr" rtl="0">
              <a:lnSpc>
                <a:spcPct val="100000"/>
              </a:lnSpc>
              <a:spcBef>
                <a:spcPts val="0"/>
              </a:spcBef>
              <a:spcAft>
                <a:spcPts val="0"/>
              </a:spcAft>
              <a:buSzPts val="1200"/>
              <a:buAutoNum type="arabicPeriod"/>
              <a:defRPr sz="1600"/>
            </a:lvl7pPr>
            <a:lvl8pPr lvl="7" algn="ctr" rtl="0">
              <a:lnSpc>
                <a:spcPct val="100000"/>
              </a:lnSpc>
              <a:spcBef>
                <a:spcPts val="0"/>
              </a:spcBef>
              <a:spcAft>
                <a:spcPts val="0"/>
              </a:spcAft>
              <a:buSzPts val="1200"/>
              <a:buAutoNum type="alphaLcPeriod"/>
              <a:defRPr sz="1600"/>
            </a:lvl8pPr>
            <a:lvl9pPr lvl="8" algn="ctr" rtl="0">
              <a:lnSpc>
                <a:spcPct val="100000"/>
              </a:lnSpc>
              <a:spcBef>
                <a:spcPts val="0"/>
              </a:spcBef>
              <a:spcAft>
                <a:spcPts val="0"/>
              </a:spcAft>
              <a:buSzPts val="1200"/>
              <a:buAutoNum type="romanLcPeriod"/>
              <a:defRPr sz="1600"/>
            </a:lvl9pPr>
          </a:lstStyle>
          <a:p>
            <a:r>
              <a:rPr lang="en-US"/>
              <a:t>Click to edit Master subtitle style</a:t>
            </a:r>
            <a:endParaRPr/>
          </a:p>
        </p:txBody>
      </p:sp>
      <p:sp>
        <p:nvSpPr>
          <p:cNvPr id="63" name="Google Shape;63;p5"/>
          <p:cNvSpPr txBox="1">
            <a:spLocks noGrp="1"/>
          </p:cNvSpPr>
          <p:nvPr>
            <p:ph type="title" idx="4"/>
          </p:nvPr>
        </p:nvSpPr>
        <p:spPr>
          <a:xfrm>
            <a:off x="627000" y="461400"/>
            <a:ext cx="10938000" cy="92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853941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3"/>
          <p:cNvSpPr/>
          <p:nvPr/>
        </p:nvSpPr>
        <p:spPr>
          <a:xfrm rot="5400000" flipH="1">
            <a:off x="7298358" y="-62670"/>
            <a:ext cx="5674741" cy="5523897"/>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3" name="Google Shape;33;p3"/>
          <p:cNvGrpSpPr/>
          <p:nvPr/>
        </p:nvGrpSpPr>
        <p:grpSpPr>
          <a:xfrm rot="-6299885" flipH="1">
            <a:off x="-978990" y="-2546581"/>
            <a:ext cx="3417884" cy="6316660"/>
            <a:chOff x="-340050" y="-2"/>
            <a:chExt cx="2437096" cy="3777791"/>
          </a:xfrm>
        </p:grpSpPr>
        <p:sp>
          <p:nvSpPr>
            <p:cNvPr id="34" name="Google Shape;34;p3"/>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3"/>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3"/>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3"/>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3"/>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3"/>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3"/>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3"/>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2" name="Google Shape;42;p3"/>
          <p:cNvGrpSpPr/>
          <p:nvPr/>
        </p:nvGrpSpPr>
        <p:grpSpPr>
          <a:xfrm rot="900046">
            <a:off x="9024825" y="-867548"/>
            <a:ext cx="4591415" cy="7898381"/>
            <a:chOff x="7706147" y="1873398"/>
            <a:chExt cx="2107599" cy="3625597"/>
          </a:xfrm>
        </p:grpSpPr>
        <p:sp>
          <p:nvSpPr>
            <p:cNvPr id="43" name="Google Shape;43;p3"/>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3"/>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3"/>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3"/>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3"/>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8" name="Google Shape;48;p3"/>
          <p:cNvSpPr txBox="1">
            <a:spLocks noGrp="1"/>
          </p:cNvSpPr>
          <p:nvPr>
            <p:ph type="subTitle" idx="1"/>
          </p:nvPr>
        </p:nvSpPr>
        <p:spPr>
          <a:xfrm flipH="1">
            <a:off x="5557735" y="3291815"/>
            <a:ext cx="3286800" cy="9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9" name="Google Shape;49;p3"/>
          <p:cNvSpPr txBox="1">
            <a:spLocks noGrp="1"/>
          </p:cNvSpPr>
          <p:nvPr>
            <p:ph type="title" hasCustomPrompt="1"/>
          </p:nvPr>
        </p:nvSpPr>
        <p:spPr>
          <a:xfrm>
            <a:off x="1129500" y="2935432"/>
            <a:ext cx="2554000" cy="916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9600" b="1"/>
            </a:lvl1pPr>
            <a:lvl2pPr lvl="1"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a:spLocks noGrp="1"/>
          </p:cNvSpPr>
          <p:nvPr>
            <p:ph type="subTitle" idx="2"/>
          </p:nvPr>
        </p:nvSpPr>
        <p:spPr>
          <a:xfrm flipH="1">
            <a:off x="5557735" y="2470181"/>
            <a:ext cx="3608400" cy="75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6400">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r>
              <a:rPr lang="en-US"/>
              <a:t>Click to edit Master subtitle style</a:t>
            </a:r>
            <a:endParaRPr/>
          </a:p>
        </p:txBody>
      </p:sp>
    </p:spTree>
    <p:extLst>
      <p:ext uri="{BB962C8B-B14F-4D97-AF65-F5344CB8AC3E}">
        <p14:creationId xmlns:p14="http://schemas.microsoft.com/office/powerpoint/2010/main" val="17637394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1"/>
        <p:cNvGrpSpPr/>
        <p:nvPr/>
      </p:nvGrpSpPr>
      <p:grpSpPr>
        <a:xfrm>
          <a:off x="0" y="0"/>
          <a:ext cx="0" cy="0"/>
          <a:chOff x="0" y="0"/>
          <a:chExt cx="0" cy="0"/>
        </a:xfrm>
      </p:grpSpPr>
      <p:sp>
        <p:nvSpPr>
          <p:cNvPr id="52" name="Google Shape;52;p4"/>
          <p:cNvSpPr/>
          <p:nvPr/>
        </p:nvSpPr>
        <p:spPr>
          <a:xfrm rot="-5400000" flipH="1">
            <a:off x="-594743" y="1999664"/>
            <a:ext cx="5674741" cy="5523897"/>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3" name="Google Shape;53;p4"/>
          <p:cNvGrpSpPr/>
          <p:nvPr/>
        </p:nvGrpSpPr>
        <p:grpSpPr>
          <a:xfrm rot="6299984">
            <a:off x="6771884" y="-2953990"/>
            <a:ext cx="5389937" cy="8355049"/>
            <a:chOff x="-340050" y="-2"/>
            <a:chExt cx="2437096" cy="3777791"/>
          </a:xfrm>
        </p:grpSpPr>
        <p:sp>
          <p:nvSpPr>
            <p:cNvPr id="54" name="Google Shape;54;p4"/>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4"/>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4"/>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4"/>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4"/>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4"/>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4"/>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4"/>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2" name="Google Shape;62;p4"/>
          <p:cNvSpPr txBox="1">
            <a:spLocks noGrp="1"/>
          </p:cNvSpPr>
          <p:nvPr>
            <p:ph type="body" idx="1"/>
          </p:nvPr>
        </p:nvSpPr>
        <p:spPr>
          <a:xfrm>
            <a:off x="1456100" y="3671467"/>
            <a:ext cx="4512800" cy="1660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solidFill>
                  <a:schemeClr val="lt2"/>
                </a:solidFill>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63" name="Google Shape;63;p4"/>
          <p:cNvSpPr txBox="1">
            <a:spLocks noGrp="1"/>
          </p:cNvSpPr>
          <p:nvPr>
            <p:ph type="title"/>
          </p:nvPr>
        </p:nvSpPr>
        <p:spPr>
          <a:xfrm>
            <a:off x="1456100" y="2663867"/>
            <a:ext cx="4367600" cy="1007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48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559198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4"/>
        <p:cNvGrpSpPr/>
        <p:nvPr/>
      </p:nvGrpSpPr>
      <p:grpSpPr>
        <a:xfrm>
          <a:off x="0" y="0"/>
          <a:ext cx="0" cy="0"/>
          <a:chOff x="0" y="0"/>
          <a:chExt cx="0" cy="0"/>
        </a:xfrm>
      </p:grpSpPr>
      <p:sp>
        <p:nvSpPr>
          <p:cNvPr id="65" name="Google Shape;65;p5"/>
          <p:cNvSpPr txBox="1">
            <a:spLocks noGrp="1"/>
          </p:cNvSpPr>
          <p:nvPr>
            <p:ph type="ctrTitle"/>
          </p:nvPr>
        </p:nvSpPr>
        <p:spPr>
          <a:xfrm flipH="1">
            <a:off x="1951900" y="1446817"/>
            <a:ext cx="2850400" cy="60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66" name="Google Shape;66;p5"/>
          <p:cNvSpPr txBox="1">
            <a:spLocks noGrp="1"/>
          </p:cNvSpPr>
          <p:nvPr>
            <p:ph type="subTitle" idx="1"/>
          </p:nvPr>
        </p:nvSpPr>
        <p:spPr>
          <a:xfrm flipH="1">
            <a:off x="1343300" y="2416999"/>
            <a:ext cx="4067600" cy="19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200"/>
              <a:buFont typeface="Pathway Gothic One"/>
              <a:buAutoNum type="arabicPeriod"/>
              <a:defRPr sz="1867"/>
            </a:lvl1pPr>
            <a:lvl2pPr lvl="1" algn="ctr" rtl="0">
              <a:lnSpc>
                <a:spcPct val="100000"/>
              </a:lnSpc>
              <a:spcBef>
                <a:spcPts val="0"/>
              </a:spcBef>
              <a:spcAft>
                <a:spcPts val="0"/>
              </a:spcAft>
              <a:buSzPts val="1200"/>
              <a:buAutoNum type="alphaLcPeriod"/>
              <a:defRPr sz="1600"/>
            </a:lvl2pPr>
            <a:lvl3pPr lvl="2" algn="ctr" rtl="0">
              <a:lnSpc>
                <a:spcPct val="100000"/>
              </a:lnSpc>
              <a:spcBef>
                <a:spcPts val="0"/>
              </a:spcBef>
              <a:spcAft>
                <a:spcPts val="0"/>
              </a:spcAft>
              <a:buSzPts val="1200"/>
              <a:buAutoNum type="romanLcPeriod"/>
              <a:defRPr sz="1600"/>
            </a:lvl3pPr>
            <a:lvl4pPr lvl="3" algn="ctr" rtl="0">
              <a:lnSpc>
                <a:spcPct val="100000"/>
              </a:lnSpc>
              <a:spcBef>
                <a:spcPts val="0"/>
              </a:spcBef>
              <a:spcAft>
                <a:spcPts val="0"/>
              </a:spcAft>
              <a:buSzPts val="1200"/>
              <a:buAutoNum type="arabicPeriod"/>
              <a:defRPr sz="1600"/>
            </a:lvl4pPr>
            <a:lvl5pPr lvl="4" algn="ctr" rtl="0">
              <a:lnSpc>
                <a:spcPct val="100000"/>
              </a:lnSpc>
              <a:spcBef>
                <a:spcPts val="0"/>
              </a:spcBef>
              <a:spcAft>
                <a:spcPts val="0"/>
              </a:spcAft>
              <a:buSzPts val="1200"/>
              <a:buAutoNum type="alphaLcPeriod"/>
              <a:defRPr sz="1600"/>
            </a:lvl5pPr>
            <a:lvl6pPr lvl="5" algn="ctr" rtl="0">
              <a:lnSpc>
                <a:spcPct val="100000"/>
              </a:lnSpc>
              <a:spcBef>
                <a:spcPts val="0"/>
              </a:spcBef>
              <a:spcAft>
                <a:spcPts val="0"/>
              </a:spcAft>
              <a:buSzPts val="1200"/>
              <a:buAutoNum type="romanLcPeriod"/>
              <a:defRPr sz="1600"/>
            </a:lvl6pPr>
            <a:lvl7pPr lvl="6" algn="ctr" rtl="0">
              <a:lnSpc>
                <a:spcPct val="100000"/>
              </a:lnSpc>
              <a:spcBef>
                <a:spcPts val="0"/>
              </a:spcBef>
              <a:spcAft>
                <a:spcPts val="0"/>
              </a:spcAft>
              <a:buSzPts val="1200"/>
              <a:buAutoNum type="arabicPeriod"/>
              <a:defRPr sz="1600"/>
            </a:lvl7pPr>
            <a:lvl8pPr lvl="7" algn="ctr" rtl="0">
              <a:lnSpc>
                <a:spcPct val="100000"/>
              </a:lnSpc>
              <a:spcBef>
                <a:spcPts val="0"/>
              </a:spcBef>
              <a:spcAft>
                <a:spcPts val="0"/>
              </a:spcAft>
              <a:buSzPts val="1200"/>
              <a:buAutoNum type="alphaLcPeriod"/>
              <a:defRPr sz="1600"/>
            </a:lvl8pPr>
            <a:lvl9pPr lvl="8" algn="ctr" rtl="0">
              <a:lnSpc>
                <a:spcPct val="100000"/>
              </a:lnSpc>
              <a:spcBef>
                <a:spcPts val="0"/>
              </a:spcBef>
              <a:spcAft>
                <a:spcPts val="0"/>
              </a:spcAft>
              <a:buSzPts val="1200"/>
              <a:buAutoNum type="romanLcPeriod"/>
              <a:defRPr sz="1600"/>
            </a:lvl9pPr>
          </a:lstStyle>
          <a:p>
            <a:r>
              <a:rPr lang="en-US"/>
              <a:t>Click to edit Master subtitle style</a:t>
            </a:r>
            <a:endParaRPr/>
          </a:p>
        </p:txBody>
      </p:sp>
      <p:sp>
        <p:nvSpPr>
          <p:cNvPr id="67" name="Google Shape;67;p5"/>
          <p:cNvSpPr txBox="1">
            <a:spLocks noGrp="1"/>
          </p:cNvSpPr>
          <p:nvPr>
            <p:ph type="ctrTitle" idx="2"/>
          </p:nvPr>
        </p:nvSpPr>
        <p:spPr>
          <a:xfrm flipH="1">
            <a:off x="7389700" y="1446781"/>
            <a:ext cx="2850400" cy="60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68" name="Google Shape;68;p5"/>
          <p:cNvSpPr txBox="1">
            <a:spLocks noGrp="1"/>
          </p:cNvSpPr>
          <p:nvPr>
            <p:ph type="subTitle" idx="3"/>
          </p:nvPr>
        </p:nvSpPr>
        <p:spPr>
          <a:xfrm flipH="1">
            <a:off x="6781100" y="2416999"/>
            <a:ext cx="4067600" cy="19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200"/>
              <a:buFont typeface="Pathway Gothic One"/>
              <a:buAutoNum type="arabicPeriod"/>
              <a:defRPr sz="1867"/>
            </a:lvl1pPr>
            <a:lvl2pPr lvl="1" algn="ctr" rtl="0">
              <a:lnSpc>
                <a:spcPct val="100000"/>
              </a:lnSpc>
              <a:spcBef>
                <a:spcPts val="0"/>
              </a:spcBef>
              <a:spcAft>
                <a:spcPts val="0"/>
              </a:spcAft>
              <a:buSzPts val="1200"/>
              <a:buAutoNum type="alphaLcPeriod"/>
              <a:defRPr sz="1600"/>
            </a:lvl2pPr>
            <a:lvl3pPr lvl="2" algn="ctr" rtl="0">
              <a:lnSpc>
                <a:spcPct val="100000"/>
              </a:lnSpc>
              <a:spcBef>
                <a:spcPts val="0"/>
              </a:spcBef>
              <a:spcAft>
                <a:spcPts val="0"/>
              </a:spcAft>
              <a:buSzPts val="1200"/>
              <a:buAutoNum type="romanLcPeriod"/>
              <a:defRPr sz="1600"/>
            </a:lvl3pPr>
            <a:lvl4pPr lvl="3" algn="ctr" rtl="0">
              <a:lnSpc>
                <a:spcPct val="100000"/>
              </a:lnSpc>
              <a:spcBef>
                <a:spcPts val="0"/>
              </a:spcBef>
              <a:spcAft>
                <a:spcPts val="0"/>
              </a:spcAft>
              <a:buSzPts val="1200"/>
              <a:buAutoNum type="arabicPeriod"/>
              <a:defRPr sz="1600"/>
            </a:lvl4pPr>
            <a:lvl5pPr lvl="4" algn="ctr" rtl="0">
              <a:lnSpc>
                <a:spcPct val="100000"/>
              </a:lnSpc>
              <a:spcBef>
                <a:spcPts val="0"/>
              </a:spcBef>
              <a:spcAft>
                <a:spcPts val="0"/>
              </a:spcAft>
              <a:buSzPts val="1200"/>
              <a:buAutoNum type="alphaLcPeriod"/>
              <a:defRPr sz="1600"/>
            </a:lvl5pPr>
            <a:lvl6pPr lvl="5" algn="ctr" rtl="0">
              <a:lnSpc>
                <a:spcPct val="100000"/>
              </a:lnSpc>
              <a:spcBef>
                <a:spcPts val="0"/>
              </a:spcBef>
              <a:spcAft>
                <a:spcPts val="0"/>
              </a:spcAft>
              <a:buSzPts val="1200"/>
              <a:buAutoNum type="romanLcPeriod"/>
              <a:defRPr sz="1600"/>
            </a:lvl6pPr>
            <a:lvl7pPr lvl="6" algn="ctr" rtl="0">
              <a:lnSpc>
                <a:spcPct val="100000"/>
              </a:lnSpc>
              <a:spcBef>
                <a:spcPts val="0"/>
              </a:spcBef>
              <a:spcAft>
                <a:spcPts val="0"/>
              </a:spcAft>
              <a:buSzPts val="1200"/>
              <a:buAutoNum type="arabicPeriod"/>
              <a:defRPr sz="1600"/>
            </a:lvl7pPr>
            <a:lvl8pPr lvl="7" algn="ctr" rtl="0">
              <a:lnSpc>
                <a:spcPct val="100000"/>
              </a:lnSpc>
              <a:spcBef>
                <a:spcPts val="0"/>
              </a:spcBef>
              <a:spcAft>
                <a:spcPts val="0"/>
              </a:spcAft>
              <a:buSzPts val="1200"/>
              <a:buAutoNum type="alphaLcPeriod"/>
              <a:defRPr sz="1600"/>
            </a:lvl8pPr>
            <a:lvl9pPr lvl="8" algn="ctr" rtl="0">
              <a:lnSpc>
                <a:spcPct val="100000"/>
              </a:lnSpc>
              <a:spcBef>
                <a:spcPts val="0"/>
              </a:spcBef>
              <a:spcAft>
                <a:spcPts val="0"/>
              </a:spcAft>
              <a:buSzPts val="1200"/>
              <a:buAutoNum type="romanLcPeriod"/>
              <a:defRPr sz="1600"/>
            </a:lvl9pPr>
          </a:lstStyle>
          <a:p>
            <a:r>
              <a:rPr lang="en-US"/>
              <a:t>Click to edit Master subtitle style</a:t>
            </a:r>
            <a:endParaRPr/>
          </a:p>
        </p:txBody>
      </p:sp>
      <p:sp>
        <p:nvSpPr>
          <p:cNvPr id="69" name="Google Shape;69;p5"/>
          <p:cNvSpPr txBox="1">
            <a:spLocks noGrp="1"/>
          </p:cNvSpPr>
          <p:nvPr>
            <p:ph type="title" idx="4"/>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7472554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7416792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2"/>
        <p:cNvGrpSpPr/>
        <p:nvPr/>
      </p:nvGrpSpPr>
      <p:grpSpPr>
        <a:xfrm>
          <a:off x="0" y="0"/>
          <a:ext cx="0" cy="0"/>
          <a:chOff x="0" y="0"/>
          <a:chExt cx="0" cy="0"/>
        </a:xfrm>
      </p:grpSpPr>
      <p:sp>
        <p:nvSpPr>
          <p:cNvPr id="73" name="Google Shape;73;p7"/>
          <p:cNvSpPr/>
          <p:nvPr/>
        </p:nvSpPr>
        <p:spPr>
          <a:xfrm flipH="1">
            <a:off x="-988443" y="-950937"/>
            <a:ext cx="5674741" cy="5523897"/>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4" name="Google Shape;74;p7"/>
          <p:cNvSpPr/>
          <p:nvPr/>
        </p:nvSpPr>
        <p:spPr>
          <a:xfrm>
            <a:off x="221399" y="635064"/>
            <a:ext cx="405611" cy="413448"/>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5" name="Google Shape;75;p7"/>
          <p:cNvSpPr/>
          <p:nvPr/>
        </p:nvSpPr>
        <p:spPr>
          <a:xfrm>
            <a:off x="1199303" y="-287596"/>
            <a:ext cx="988503" cy="1007597"/>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7"/>
          <p:cNvSpPr/>
          <p:nvPr/>
        </p:nvSpPr>
        <p:spPr>
          <a:xfrm>
            <a:off x="9949603" y="6009671"/>
            <a:ext cx="988503" cy="1007597"/>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7"/>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4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78" name="Google Shape;78;p7"/>
          <p:cNvSpPr txBox="1">
            <a:spLocks noGrp="1"/>
          </p:cNvSpPr>
          <p:nvPr>
            <p:ph type="body" idx="1"/>
          </p:nvPr>
        </p:nvSpPr>
        <p:spPr>
          <a:xfrm>
            <a:off x="960000" y="1505733"/>
            <a:ext cx="10272000" cy="4467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434343"/>
              </a:buClr>
              <a:buSzPts val="1200"/>
              <a:buFont typeface="Oxygen Light"/>
              <a:buAutoNum type="arabicPeriod"/>
              <a:defRPr sz="1733"/>
            </a:lvl1pPr>
            <a:lvl2pPr marL="1219170" lvl="1" indent="-406390">
              <a:spcBef>
                <a:spcPts val="2133"/>
              </a:spcBef>
              <a:spcAft>
                <a:spcPts val="0"/>
              </a:spcAft>
              <a:buClr>
                <a:srgbClr val="434343"/>
              </a:buClr>
              <a:buSzPts val="1200"/>
              <a:buFont typeface="Roboto Condensed Light"/>
              <a:buAutoNum type="alphaLcPeriod"/>
              <a:defRPr sz="1600"/>
            </a:lvl2pPr>
            <a:lvl3pPr marL="1828754" lvl="2" indent="-406390">
              <a:spcBef>
                <a:spcPts val="2133"/>
              </a:spcBef>
              <a:spcAft>
                <a:spcPts val="0"/>
              </a:spcAft>
              <a:buClr>
                <a:srgbClr val="434343"/>
              </a:buClr>
              <a:buSzPts val="1200"/>
              <a:buFont typeface="Roboto Condensed Light"/>
              <a:buAutoNum type="romanLcPeriod"/>
              <a:defRPr sz="1600"/>
            </a:lvl3pPr>
            <a:lvl4pPr marL="2438339" lvl="3" indent="-406390">
              <a:spcBef>
                <a:spcPts val="2133"/>
              </a:spcBef>
              <a:spcAft>
                <a:spcPts val="0"/>
              </a:spcAft>
              <a:buClr>
                <a:srgbClr val="434343"/>
              </a:buClr>
              <a:buSzPts val="1200"/>
              <a:buFont typeface="Roboto Condensed Light"/>
              <a:buAutoNum type="arabicPeriod"/>
              <a:defRPr sz="1600"/>
            </a:lvl4pPr>
            <a:lvl5pPr marL="3047924" lvl="4" indent="-406390">
              <a:spcBef>
                <a:spcPts val="2133"/>
              </a:spcBef>
              <a:spcAft>
                <a:spcPts val="0"/>
              </a:spcAft>
              <a:buClr>
                <a:srgbClr val="434343"/>
              </a:buClr>
              <a:buSzPts val="1200"/>
              <a:buFont typeface="Roboto Condensed Light"/>
              <a:buAutoNum type="alphaLcPeriod"/>
              <a:defRPr sz="1600"/>
            </a:lvl5pPr>
            <a:lvl6pPr marL="3657509" lvl="5" indent="-406390">
              <a:spcBef>
                <a:spcPts val="2133"/>
              </a:spcBef>
              <a:spcAft>
                <a:spcPts val="0"/>
              </a:spcAft>
              <a:buClr>
                <a:srgbClr val="434343"/>
              </a:buClr>
              <a:buSzPts val="1200"/>
              <a:buFont typeface="Roboto Condensed Light"/>
              <a:buAutoNum type="romanLcPeriod"/>
              <a:defRPr sz="1600"/>
            </a:lvl6pPr>
            <a:lvl7pPr marL="4267093" lvl="6" indent="-406390">
              <a:spcBef>
                <a:spcPts val="2133"/>
              </a:spcBef>
              <a:spcAft>
                <a:spcPts val="0"/>
              </a:spcAft>
              <a:buClr>
                <a:srgbClr val="434343"/>
              </a:buClr>
              <a:buSzPts val="1200"/>
              <a:buFont typeface="Roboto Condensed Light"/>
              <a:buAutoNum type="arabicPeriod"/>
              <a:defRPr sz="1600"/>
            </a:lvl7pPr>
            <a:lvl8pPr marL="4876678" lvl="7" indent="-406390">
              <a:spcBef>
                <a:spcPts val="2133"/>
              </a:spcBef>
              <a:spcAft>
                <a:spcPts val="0"/>
              </a:spcAft>
              <a:buClr>
                <a:srgbClr val="434343"/>
              </a:buClr>
              <a:buSzPts val="1200"/>
              <a:buFont typeface="Roboto Condensed Light"/>
              <a:buAutoNum type="alphaLcPeriod"/>
              <a:defRPr sz="1600"/>
            </a:lvl8pPr>
            <a:lvl9pPr marL="5486263" lvl="8" indent="-406390">
              <a:spcBef>
                <a:spcPts val="2133"/>
              </a:spcBef>
              <a:spcAft>
                <a:spcPts val="2133"/>
              </a:spcAft>
              <a:buClr>
                <a:srgbClr val="434343"/>
              </a:buClr>
              <a:buSzPts val="1200"/>
              <a:buFont typeface="Roboto Condensed Light"/>
              <a:buAutoNum type="romanLcPeriod"/>
              <a:defRPr sz="1600"/>
            </a:lvl9pPr>
          </a:lstStyle>
          <a:p>
            <a:pPr lvl="0"/>
            <a:r>
              <a:rPr lang="en-US"/>
              <a:t>Click to edit Master text styles</a:t>
            </a:r>
          </a:p>
        </p:txBody>
      </p:sp>
    </p:spTree>
    <p:extLst>
      <p:ext uri="{BB962C8B-B14F-4D97-AF65-F5344CB8AC3E}">
        <p14:creationId xmlns:p14="http://schemas.microsoft.com/office/powerpoint/2010/main" val="19272934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9"/>
        <p:cNvGrpSpPr/>
        <p:nvPr/>
      </p:nvGrpSpPr>
      <p:grpSpPr>
        <a:xfrm>
          <a:off x="0" y="0"/>
          <a:ext cx="0" cy="0"/>
          <a:chOff x="0" y="0"/>
          <a:chExt cx="0" cy="0"/>
        </a:xfrm>
      </p:grpSpPr>
      <p:grpSp>
        <p:nvGrpSpPr>
          <p:cNvPr id="80" name="Google Shape;80;p8"/>
          <p:cNvGrpSpPr/>
          <p:nvPr/>
        </p:nvGrpSpPr>
        <p:grpSpPr>
          <a:xfrm flipH="1">
            <a:off x="7742688" y="-849261"/>
            <a:ext cx="5632473" cy="7809921"/>
            <a:chOff x="2397737" y="2494825"/>
            <a:chExt cx="1808913" cy="2508325"/>
          </a:xfrm>
        </p:grpSpPr>
        <p:sp>
          <p:nvSpPr>
            <p:cNvPr id="81" name="Google Shape;81;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9" name="Google Shape;89;p8"/>
          <p:cNvSpPr/>
          <p:nvPr/>
        </p:nvSpPr>
        <p:spPr>
          <a:xfrm rot="10800000">
            <a:off x="-458633" y="2457234"/>
            <a:ext cx="5792505" cy="5638780"/>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8"/>
          <p:cNvSpPr/>
          <p:nvPr/>
        </p:nvSpPr>
        <p:spPr>
          <a:xfrm rot="-1893416">
            <a:off x="814819" y="5092824"/>
            <a:ext cx="863029" cy="879888"/>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8"/>
          <p:cNvSpPr/>
          <p:nvPr/>
        </p:nvSpPr>
        <p:spPr>
          <a:xfrm rot="-1893416">
            <a:off x="1941647" y="5682554"/>
            <a:ext cx="513816" cy="526631"/>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2" name="Google Shape;92;p8"/>
          <p:cNvSpPr txBox="1">
            <a:spLocks noGrp="1"/>
          </p:cNvSpPr>
          <p:nvPr>
            <p:ph type="title"/>
          </p:nvPr>
        </p:nvSpPr>
        <p:spPr>
          <a:xfrm>
            <a:off x="608000" y="600200"/>
            <a:ext cx="8490400" cy="545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28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41322036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9"/>
          <p:cNvSpPr/>
          <p:nvPr/>
        </p:nvSpPr>
        <p:spPr>
          <a:xfrm rot="-5400000" flipH="1">
            <a:off x="-1050951"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5" name="Google Shape;95;p9"/>
          <p:cNvSpPr txBox="1">
            <a:spLocks noGrp="1"/>
          </p:cNvSpPr>
          <p:nvPr>
            <p:ph type="subTitle" idx="1"/>
          </p:nvPr>
        </p:nvSpPr>
        <p:spPr>
          <a:xfrm>
            <a:off x="2466000" y="1949633"/>
            <a:ext cx="7260000" cy="96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2"/>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96" name="Google Shape;96;p9"/>
          <p:cNvSpPr txBox="1">
            <a:spLocks noGrp="1"/>
          </p:cNvSpPr>
          <p:nvPr>
            <p:ph type="body" idx="2"/>
          </p:nvPr>
        </p:nvSpPr>
        <p:spPr>
          <a:xfrm>
            <a:off x="1985400" y="3279833"/>
            <a:ext cx="8221200" cy="3073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Clr>
                <a:schemeClr val="accent1"/>
              </a:buClr>
              <a:buSzPts val="1800"/>
              <a:buFont typeface="Pathway Gothic One"/>
              <a:buAutoNum type="arabicPeriod"/>
              <a:defRPr sz="2133"/>
            </a:lvl1pPr>
            <a:lvl2pPr marL="1219170" lvl="1" indent="-423323">
              <a:spcBef>
                <a:spcPts val="2133"/>
              </a:spcBef>
              <a:spcAft>
                <a:spcPts val="0"/>
              </a:spcAft>
              <a:buSzPts val="1400"/>
              <a:buAutoNum type="alphaLcPeriod"/>
              <a:defRPr/>
            </a:lvl2pPr>
            <a:lvl3pPr marL="1828754" lvl="2" indent="-423323">
              <a:spcBef>
                <a:spcPts val="2133"/>
              </a:spcBef>
              <a:spcAft>
                <a:spcPts val="0"/>
              </a:spcAft>
              <a:buSzPts val="1400"/>
              <a:buAutoNum type="romanLcPeriod"/>
              <a:defRPr/>
            </a:lvl3pPr>
            <a:lvl4pPr marL="2438339" lvl="3" indent="-423323">
              <a:spcBef>
                <a:spcPts val="2133"/>
              </a:spcBef>
              <a:spcAft>
                <a:spcPts val="0"/>
              </a:spcAft>
              <a:buSzPts val="1400"/>
              <a:buAutoNum type="arabicPeriod"/>
              <a:defRPr/>
            </a:lvl4pPr>
            <a:lvl5pPr marL="3047924" lvl="4" indent="-423323">
              <a:spcBef>
                <a:spcPts val="2133"/>
              </a:spcBef>
              <a:spcAft>
                <a:spcPts val="0"/>
              </a:spcAft>
              <a:buSzPts val="1400"/>
              <a:buAutoNum type="alphaLcPeriod"/>
              <a:defRPr/>
            </a:lvl5pPr>
            <a:lvl6pPr marL="3657509" lvl="5" indent="-423323">
              <a:spcBef>
                <a:spcPts val="2133"/>
              </a:spcBef>
              <a:spcAft>
                <a:spcPts val="0"/>
              </a:spcAft>
              <a:buSzPts val="1400"/>
              <a:buAutoNum type="romanLcPeriod"/>
              <a:defRPr/>
            </a:lvl6pPr>
            <a:lvl7pPr marL="4267093" lvl="6" indent="-423323">
              <a:spcBef>
                <a:spcPts val="2133"/>
              </a:spcBef>
              <a:spcAft>
                <a:spcPts val="0"/>
              </a:spcAft>
              <a:buSzPts val="1400"/>
              <a:buAutoNum type="arabicPeriod"/>
              <a:defRPr/>
            </a:lvl7pPr>
            <a:lvl8pPr marL="4876678" lvl="7" indent="-423323">
              <a:spcBef>
                <a:spcPts val="2133"/>
              </a:spcBef>
              <a:spcAft>
                <a:spcPts val="0"/>
              </a:spcAft>
              <a:buSzPts val="1400"/>
              <a:buAutoNum type="alphaLcPeriod"/>
              <a:defRPr/>
            </a:lvl8pPr>
            <a:lvl9pPr marL="5486263" lvl="8" indent="-423323">
              <a:spcBef>
                <a:spcPts val="2133"/>
              </a:spcBef>
              <a:spcAft>
                <a:spcPts val="2133"/>
              </a:spcAft>
              <a:buSzPts val="1400"/>
              <a:buAutoNum type="romanLcPeriod"/>
              <a:defRPr/>
            </a:lvl9pPr>
          </a:lstStyle>
          <a:p>
            <a:pPr lvl="0"/>
            <a:r>
              <a:rPr lang="en-US"/>
              <a:t>Click to edit Master text styles</a:t>
            </a:r>
          </a:p>
        </p:txBody>
      </p:sp>
      <p:sp>
        <p:nvSpPr>
          <p:cNvPr id="97" name="Google Shape;97;p9"/>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13963939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8"/>
        <p:cNvGrpSpPr/>
        <p:nvPr/>
      </p:nvGrpSpPr>
      <p:grpSpPr>
        <a:xfrm>
          <a:off x="0" y="0"/>
          <a:ext cx="0" cy="0"/>
          <a:chOff x="0" y="0"/>
          <a:chExt cx="0" cy="0"/>
        </a:xfrm>
      </p:grpSpPr>
      <p:sp>
        <p:nvSpPr>
          <p:cNvPr id="99" name="Google Shape;99;p10"/>
          <p:cNvSpPr/>
          <p:nvPr/>
        </p:nvSpPr>
        <p:spPr>
          <a:xfrm rot="-6322941" flipH="1">
            <a:off x="9860444" y="-103925"/>
            <a:ext cx="2481712" cy="2932556"/>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0" name="Google Shape;100;p10"/>
          <p:cNvSpPr txBox="1">
            <a:spLocks noGrp="1"/>
          </p:cNvSpPr>
          <p:nvPr>
            <p:ph type="body" idx="1"/>
          </p:nvPr>
        </p:nvSpPr>
        <p:spPr>
          <a:xfrm>
            <a:off x="5809467" y="481767"/>
            <a:ext cx="5422400" cy="1876400"/>
          </a:xfrm>
          <a:prstGeom prst="rect">
            <a:avLst/>
          </a:prstGeom>
        </p:spPr>
        <p:txBody>
          <a:bodyPr spcFirstLastPara="1" wrap="square" lIns="91425" tIns="91425" rIns="91425" bIns="91425" anchor="ctr" anchorCtr="0">
            <a:noAutofit/>
          </a:bodyPr>
          <a:lstStyle>
            <a:lvl1pPr marL="609585" lvl="0" indent="-304792" algn="r">
              <a:lnSpc>
                <a:spcPct val="100000"/>
              </a:lnSpc>
              <a:spcBef>
                <a:spcPts val="0"/>
              </a:spcBef>
              <a:spcAft>
                <a:spcPts val="0"/>
              </a:spcAft>
              <a:buClr>
                <a:schemeClr val="lt2"/>
              </a:buClr>
              <a:buSzPts val="1800"/>
              <a:buNone/>
              <a:defRPr sz="4800">
                <a:solidFill>
                  <a:schemeClr val="dk2"/>
                </a:solidFill>
                <a:latin typeface="Pathway Gothic One"/>
                <a:ea typeface="Pathway Gothic One"/>
                <a:cs typeface="Pathway Gothic One"/>
                <a:sym typeface="Pathway Gothic One"/>
              </a:defRPr>
            </a:lvl1pPr>
          </a:lstStyle>
          <a:p>
            <a:pPr lvl="0"/>
            <a:r>
              <a:rPr lang="en-US"/>
              <a:t>Click to edit Master text styles</a:t>
            </a:r>
          </a:p>
        </p:txBody>
      </p:sp>
    </p:spTree>
    <p:extLst>
      <p:ext uri="{BB962C8B-B14F-4D97-AF65-F5344CB8AC3E}">
        <p14:creationId xmlns:p14="http://schemas.microsoft.com/office/powerpoint/2010/main" val="10547755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1"/>
        <p:cNvGrpSpPr/>
        <p:nvPr/>
      </p:nvGrpSpPr>
      <p:grpSpPr>
        <a:xfrm>
          <a:off x="0" y="0"/>
          <a:ext cx="0" cy="0"/>
          <a:chOff x="0" y="0"/>
          <a:chExt cx="0" cy="0"/>
        </a:xfrm>
      </p:grpSpPr>
      <p:sp>
        <p:nvSpPr>
          <p:cNvPr id="102" name="Google Shape;102;p11"/>
          <p:cNvSpPr txBox="1">
            <a:spLocks noGrp="1"/>
          </p:cNvSpPr>
          <p:nvPr>
            <p:ph type="title" hasCustomPrompt="1"/>
          </p:nvPr>
        </p:nvSpPr>
        <p:spPr>
          <a:xfrm>
            <a:off x="2613200" y="886200"/>
            <a:ext cx="7098800" cy="188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8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03" name="Google Shape;103;p11"/>
          <p:cNvSpPr txBox="1">
            <a:spLocks noGrp="1"/>
          </p:cNvSpPr>
          <p:nvPr>
            <p:ph type="subTitle" idx="1"/>
          </p:nvPr>
        </p:nvSpPr>
        <p:spPr>
          <a:xfrm flipH="1">
            <a:off x="4771467" y="2660700"/>
            <a:ext cx="2782400" cy="9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4" name="Google Shape;104;p11"/>
          <p:cNvSpPr txBox="1">
            <a:spLocks noGrp="1"/>
          </p:cNvSpPr>
          <p:nvPr>
            <p:ph type="title" idx="2" hasCustomPrompt="1"/>
          </p:nvPr>
        </p:nvSpPr>
        <p:spPr>
          <a:xfrm>
            <a:off x="2613200" y="3037900"/>
            <a:ext cx="7098800" cy="18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5" name="Google Shape;105;p11"/>
          <p:cNvSpPr txBox="1">
            <a:spLocks noGrp="1"/>
          </p:cNvSpPr>
          <p:nvPr>
            <p:ph type="subTitle" idx="3"/>
          </p:nvPr>
        </p:nvSpPr>
        <p:spPr>
          <a:xfrm flipH="1">
            <a:off x="4771467" y="4812400"/>
            <a:ext cx="2782400" cy="9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6" name="Google Shape;106;p11"/>
          <p:cNvSpPr/>
          <p:nvPr/>
        </p:nvSpPr>
        <p:spPr>
          <a:xfrm rot="5400000" flipH="1">
            <a:off x="7689283" y="-725896"/>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7" name="Google Shape;107;p11"/>
          <p:cNvGrpSpPr/>
          <p:nvPr/>
        </p:nvGrpSpPr>
        <p:grpSpPr>
          <a:xfrm rot="6859571" flipH="1">
            <a:off x="269324" y="2798165"/>
            <a:ext cx="5390121" cy="8355335"/>
            <a:chOff x="-340050" y="-2"/>
            <a:chExt cx="2437096" cy="3777791"/>
          </a:xfrm>
        </p:grpSpPr>
        <p:sp>
          <p:nvSpPr>
            <p:cNvPr id="108" name="Google Shape;108;p11"/>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11"/>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11"/>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11"/>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11"/>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11"/>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11"/>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11"/>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6" name="Google Shape;116;p11"/>
          <p:cNvGrpSpPr/>
          <p:nvPr/>
        </p:nvGrpSpPr>
        <p:grpSpPr>
          <a:xfrm rot="-5082426">
            <a:off x="9584210" y="-3327454"/>
            <a:ext cx="4834940" cy="6011369"/>
            <a:chOff x="374425" y="237975"/>
            <a:chExt cx="4197075" cy="5218300"/>
          </a:xfrm>
        </p:grpSpPr>
        <p:sp>
          <p:nvSpPr>
            <p:cNvPr id="117" name="Google Shape;117;p11"/>
            <p:cNvSpPr/>
            <p:nvPr/>
          </p:nvSpPr>
          <p:spPr>
            <a:xfrm>
              <a:off x="374425" y="237975"/>
              <a:ext cx="4197075" cy="5218300"/>
            </a:xfrm>
            <a:custGeom>
              <a:avLst/>
              <a:gdLst/>
              <a:ahLst/>
              <a:cxnLst/>
              <a:rect l="l" t="t" r="r" b="b"/>
              <a:pathLst>
                <a:path w="167883" h="208732" extrusionOk="0">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11"/>
            <p:cNvSpPr/>
            <p:nvPr/>
          </p:nvSpPr>
          <p:spPr>
            <a:xfrm>
              <a:off x="562200" y="370825"/>
              <a:ext cx="3586425" cy="4947375"/>
            </a:xfrm>
            <a:custGeom>
              <a:avLst/>
              <a:gdLst/>
              <a:ahLst/>
              <a:cxnLst/>
              <a:rect l="l" t="t" r="r" b="b"/>
              <a:pathLst>
                <a:path w="143457" h="197895" extrusionOk="0">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11"/>
            <p:cNvSpPr/>
            <p:nvPr/>
          </p:nvSpPr>
          <p:spPr>
            <a:xfrm>
              <a:off x="1524050" y="838275"/>
              <a:ext cx="1187350" cy="527800"/>
            </a:xfrm>
            <a:custGeom>
              <a:avLst/>
              <a:gdLst/>
              <a:ahLst/>
              <a:cxnLst/>
              <a:rect l="l" t="t" r="r" b="b"/>
              <a:pathLst>
                <a:path w="47494" h="21112" extrusionOk="0">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11"/>
            <p:cNvSpPr/>
            <p:nvPr/>
          </p:nvSpPr>
          <p:spPr>
            <a:xfrm>
              <a:off x="3029275" y="1578900"/>
              <a:ext cx="971475" cy="730575"/>
            </a:xfrm>
            <a:custGeom>
              <a:avLst/>
              <a:gdLst/>
              <a:ahLst/>
              <a:cxnLst/>
              <a:rect l="l" t="t" r="r" b="b"/>
              <a:pathLst>
                <a:path w="38859" h="29223" extrusionOk="0">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11"/>
            <p:cNvSpPr/>
            <p:nvPr/>
          </p:nvSpPr>
          <p:spPr>
            <a:xfrm>
              <a:off x="375175" y="1847600"/>
              <a:ext cx="487950" cy="1146975"/>
            </a:xfrm>
            <a:custGeom>
              <a:avLst/>
              <a:gdLst/>
              <a:ahLst/>
              <a:cxnLst/>
              <a:rect l="l" t="t" r="r" b="b"/>
              <a:pathLst>
                <a:path w="19518" h="45879" extrusionOk="0">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22" name="Google Shape;122;p11"/>
          <p:cNvSpPr/>
          <p:nvPr/>
        </p:nvSpPr>
        <p:spPr>
          <a:xfrm>
            <a:off x="10392980" y="2793131"/>
            <a:ext cx="839032" cy="85993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11"/>
          <p:cNvSpPr/>
          <p:nvPr/>
        </p:nvSpPr>
        <p:spPr>
          <a:xfrm>
            <a:off x="876261" y="2060920"/>
            <a:ext cx="489977" cy="502160"/>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1230258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4"/>
        <p:cNvGrpSpPr/>
        <p:nvPr/>
      </p:nvGrpSpPr>
      <p:grpSpPr>
        <a:xfrm>
          <a:off x="0" y="0"/>
          <a:ext cx="0" cy="0"/>
          <a:chOff x="0" y="0"/>
          <a:chExt cx="0" cy="0"/>
        </a:xfrm>
      </p:grpSpPr>
      <p:sp>
        <p:nvSpPr>
          <p:cNvPr id="125" name="Google Shape;125;p12"/>
          <p:cNvSpPr/>
          <p:nvPr/>
        </p:nvSpPr>
        <p:spPr>
          <a:xfrm rot="5400000">
            <a:off x="7291958" y="1999664"/>
            <a:ext cx="5674741" cy="5523897"/>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6" name="Google Shape;126;p12"/>
          <p:cNvSpPr/>
          <p:nvPr/>
        </p:nvSpPr>
        <p:spPr>
          <a:xfrm>
            <a:off x="10632472" y="2876942"/>
            <a:ext cx="452251" cy="461041"/>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7" name="Google Shape;127;p12"/>
          <p:cNvSpPr/>
          <p:nvPr/>
        </p:nvSpPr>
        <p:spPr>
          <a:xfrm>
            <a:off x="10720024" y="4280437"/>
            <a:ext cx="1270944" cy="1295599"/>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12"/>
          <p:cNvSpPr/>
          <p:nvPr/>
        </p:nvSpPr>
        <p:spPr>
          <a:xfrm>
            <a:off x="-559847" y="1093831"/>
            <a:ext cx="1222248" cy="1245908"/>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9" name="Google Shape;129;p12"/>
          <p:cNvSpPr/>
          <p:nvPr/>
        </p:nvSpPr>
        <p:spPr>
          <a:xfrm>
            <a:off x="715799" y="461399"/>
            <a:ext cx="559216" cy="570096"/>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12"/>
          <p:cNvSpPr txBox="1">
            <a:spLocks noGrp="1"/>
          </p:cNvSpPr>
          <p:nvPr>
            <p:ph type="subTitle" idx="1"/>
          </p:nvPr>
        </p:nvSpPr>
        <p:spPr>
          <a:xfrm flipH="1">
            <a:off x="1609500" y="2098181"/>
            <a:ext cx="3286800" cy="9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12"/>
          <p:cNvSpPr txBox="1">
            <a:spLocks noGrp="1"/>
          </p:cNvSpPr>
          <p:nvPr>
            <p:ph type="title" hasCustomPrompt="1"/>
          </p:nvPr>
        </p:nvSpPr>
        <p:spPr>
          <a:xfrm>
            <a:off x="5629200" y="1843944"/>
            <a:ext cx="933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4800" b="1"/>
            </a:lvl1pPr>
            <a:lvl2pPr lvl="1"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a:spLocks noGrp="1"/>
          </p:cNvSpPr>
          <p:nvPr>
            <p:ph type="subTitle" idx="2"/>
          </p:nvPr>
        </p:nvSpPr>
        <p:spPr>
          <a:xfrm flipH="1">
            <a:off x="1287900" y="1581348"/>
            <a:ext cx="3608400" cy="75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667">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r>
              <a:rPr lang="en-US"/>
              <a:t>Click to edit Master subtitle style</a:t>
            </a:r>
            <a:endParaRPr/>
          </a:p>
        </p:txBody>
      </p:sp>
      <p:sp>
        <p:nvSpPr>
          <p:cNvPr id="133" name="Google Shape;133;p12"/>
          <p:cNvSpPr txBox="1">
            <a:spLocks noGrp="1"/>
          </p:cNvSpPr>
          <p:nvPr>
            <p:ph type="title" idx="3"/>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34" name="Google Shape;134;p12"/>
          <p:cNvSpPr txBox="1">
            <a:spLocks noGrp="1"/>
          </p:cNvSpPr>
          <p:nvPr>
            <p:ph type="subTitle" idx="4"/>
          </p:nvPr>
        </p:nvSpPr>
        <p:spPr>
          <a:xfrm flipH="1">
            <a:off x="7295700" y="3679107"/>
            <a:ext cx="3286800" cy="9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5" name="Google Shape;135;p12"/>
          <p:cNvSpPr txBox="1">
            <a:spLocks noGrp="1"/>
          </p:cNvSpPr>
          <p:nvPr>
            <p:ph type="subTitle" idx="5"/>
          </p:nvPr>
        </p:nvSpPr>
        <p:spPr>
          <a:xfrm flipH="1">
            <a:off x="7295700" y="3162273"/>
            <a:ext cx="3608400" cy="75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Oswald"/>
              <a:buNone/>
              <a:defRPr sz="2667">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r>
              <a:rPr lang="en-US"/>
              <a:t>Click to edit Master subtitle style</a:t>
            </a:r>
            <a:endParaRPr/>
          </a:p>
        </p:txBody>
      </p:sp>
      <p:sp>
        <p:nvSpPr>
          <p:cNvPr id="136" name="Google Shape;136;p12"/>
          <p:cNvSpPr txBox="1">
            <a:spLocks noGrp="1"/>
          </p:cNvSpPr>
          <p:nvPr>
            <p:ph type="subTitle" idx="6"/>
          </p:nvPr>
        </p:nvSpPr>
        <p:spPr>
          <a:xfrm flipH="1">
            <a:off x="1609500" y="5269480"/>
            <a:ext cx="3286800" cy="9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7" name="Google Shape;137;p12"/>
          <p:cNvSpPr txBox="1">
            <a:spLocks noGrp="1"/>
          </p:cNvSpPr>
          <p:nvPr>
            <p:ph type="subTitle" idx="7"/>
          </p:nvPr>
        </p:nvSpPr>
        <p:spPr>
          <a:xfrm flipH="1">
            <a:off x="1287900" y="4752647"/>
            <a:ext cx="3608400" cy="75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Oswald"/>
              <a:buNone/>
              <a:defRPr sz="2667">
                <a:latin typeface="Pathway Gothic One"/>
                <a:ea typeface="Pathway Gothic One"/>
                <a:cs typeface="Pathway Gothic One"/>
                <a:sym typeface="Pathway Gothic One"/>
              </a:defRPr>
            </a:lvl1pPr>
            <a:lvl2pPr lvl="1" algn="ctr" rtl="0">
              <a:lnSpc>
                <a:spcPct val="100000"/>
              </a:lnSpc>
              <a:spcBef>
                <a:spcPts val="0"/>
              </a:spcBef>
              <a:spcAft>
                <a:spcPts val="0"/>
              </a:spcAft>
              <a:buSzPts val="1400"/>
              <a:buFont typeface="Oswald"/>
              <a:buNone/>
              <a:defRPr>
                <a:latin typeface="Oswald"/>
                <a:ea typeface="Oswald"/>
                <a:cs typeface="Oswald"/>
                <a:sym typeface="Oswald"/>
              </a:defRPr>
            </a:lvl2pPr>
            <a:lvl3pPr lvl="2" algn="ctr" rtl="0">
              <a:lnSpc>
                <a:spcPct val="100000"/>
              </a:lnSpc>
              <a:spcBef>
                <a:spcPts val="0"/>
              </a:spcBef>
              <a:spcAft>
                <a:spcPts val="0"/>
              </a:spcAft>
              <a:buSzPts val="1400"/>
              <a:buFont typeface="Oswald"/>
              <a:buNone/>
              <a:defRPr>
                <a:latin typeface="Oswald"/>
                <a:ea typeface="Oswald"/>
                <a:cs typeface="Oswald"/>
                <a:sym typeface="Oswald"/>
              </a:defRPr>
            </a:lvl3pPr>
            <a:lvl4pPr lvl="3" algn="ctr" rtl="0">
              <a:lnSpc>
                <a:spcPct val="100000"/>
              </a:lnSpc>
              <a:spcBef>
                <a:spcPts val="0"/>
              </a:spcBef>
              <a:spcAft>
                <a:spcPts val="0"/>
              </a:spcAft>
              <a:buSzPts val="1400"/>
              <a:buFont typeface="Oswald"/>
              <a:buNone/>
              <a:defRPr>
                <a:latin typeface="Oswald"/>
                <a:ea typeface="Oswald"/>
                <a:cs typeface="Oswald"/>
                <a:sym typeface="Oswald"/>
              </a:defRPr>
            </a:lvl4pPr>
            <a:lvl5pPr lvl="4" algn="ctr" rtl="0">
              <a:lnSpc>
                <a:spcPct val="100000"/>
              </a:lnSpc>
              <a:spcBef>
                <a:spcPts val="0"/>
              </a:spcBef>
              <a:spcAft>
                <a:spcPts val="0"/>
              </a:spcAft>
              <a:buSzPts val="1400"/>
              <a:buFont typeface="Oswald"/>
              <a:buNone/>
              <a:defRPr>
                <a:latin typeface="Oswald"/>
                <a:ea typeface="Oswald"/>
                <a:cs typeface="Oswald"/>
                <a:sym typeface="Oswald"/>
              </a:defRPr>
            </a:lvl5pPr>
            <a:lvl6pPr lvl="5" algn="ctr" rtl="0">
              <a:lnSpc>
                <a:spcPct val="100000"/>
              </a:lnSpc>
              <a:spcBef>
                <a:spcPts val="0"/>
              </a:spcBef>
              <a:spcAft>
                <a:spcPts val="0"/>
              </a:spcAft>
              <a:buSzPts val="1400"/>
              <a:buFont typeface="Oswald"/>
              <a:buNone/>
              <a:defRPr>
                <a:latin typeface="Oswald"/>
                <a:ea typeface="Oswald"/>
                <a:cs typeface="Oswald"/>
                <a:sym typeface="Oswald"/>
              </a:defRPr>
            </a:lvl6pPr>
            <a:lvl7pPr lvl="6" algn="ctr" rtl="0">
              <a:lnSpc>
                <a:spcPct val="100000"/>
              </a:lnSpc>
              <a:spcBef>
                <a:spcPts val="0"/>
              </a:spcBef>
              <a:spcAft>
                <a:spcPts val="0"/>
              </a:spcAft>
              <a:buSzPts val="1400"/>
              <a:buFont typeface="Oswald"/>
              <a:buNone/>
              <a:defRPr>
                <a:latin typeface="Oswald"/>
                <a:ea typeface="Oswald"/>
                <a:cs typeface="Oswald"/>
                <a:sym typeface="Oswald"/>
              </a:defRPr>
            </a:lvl7pPr>
            <a:lvl8pPr lvl="7" algn="ctr" rtl="0">
              <a:lnSpc>
                <a:spcPct val="100000"/>
              </a:lnSpc>
              <a:spcBef>
                <a:spcPts val="0"/>
              </a:spcBef>
              <a:spcAft>
                <a:spcPts val="0"/>
              </a:spcAft>
              <a:buSzPts val="1400"/>
              <a:buFont typeface="Oswald"/>
              <a:buNone/>
              <a:defRPr>
                <a:latin typeface="Oswald"/>
                <a:ea typeface="Oswald"/>
                <a:cs typeface="Oswald"/>
                <a:sym typeface="Oswald"/>
              </a:defRPr>
            </a:lvl8pPr>
            <a:lvl9pPr lvl="8" algn="ctr" rtl="0">
              <a:lnSpc>
                <a:spcPct val="100000"/>
              </a:lnSpc>
              <a:spcBef>
                <a:spcPts val="0"/>
              </a:spcBef>
              <a:spcAft>
                <a:spcPts val="0"/>
              </a:spcAft>
              <a:buSzPts val="1400"/>
              <a:buFont typeface="Oswald"/>
              <a:buNone/>
              <a:defRPr>
                <a:latin typeface="Oswald"/>
                <a:ea typeface="Oswald"/>
                <a:cs typeface="Oswald"/>
                <a:sym typeface="Oswald"/>
              </a:defRPr>
            </a:lvl9pPr>
          </a:lstStyle>
          <a:p>
            <a:r>
              <a:rPr lang="en-US"/>
              <a:t>Click to edit Master subtitle style</a:t>
            </a:r>
            <a:endParaRPr/>
          </a:p>
        </p:txBody>
      </p:sp>
      <p:sp>
        <p:nvSpPr>
          <p:cNvPr id="138" name="Google Shape;138;p12"/>
          <p:cNvSpPr txBox="1">
            <a:spLocks noGrp="1"/>
          </p:cNvSpPr>
          <p:nvPr>
            <p:ph type="title" idx="8" hasCustomPrompt="1"/>
          </p:nvPr>
        </p:nvSpPr>
        <p:spPr>
          <a:xfrm>
            <a:off x="4981500" y="3485844"/>
            <a:ext cx="933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4800" b="1"/>
            </a:lvl1pPr>
            <a:lvl2pPr lvl="1"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a:spLocks noGrp="1"/>
          </p:cNvSpPr>
          <p:nvPr>
            <p:ph type="title" idx="9" hasCustomPrompt="1"/>
          </p:nvPr>
        </p:nvSpPr>
        <p:spPr>
          <a:xfrm>
            <a:off x="5629200" y="5115044"/>
            <a:ext cx="933600"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5500"/>
              <a:buNone/>
              <a:defRPr sz="4800" b="1"/>
            </a:lvl1pPr>
            <a:lvl2pPr lvl="1"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2"/>
              </a:buClr>
              <a:buSzPts val="5500"/>
              <a:buFont typeface="Fira Sans Extra Condensed Medium"/>
              <a:buNone/>
              <a:defRPr sz="7333">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41668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1329544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0"/>
        <p:cNvGrpSpPr/>
        <p:nvPr/>
      </p:nvGrpSpPr>
      <p:grpSpPr>
        <a:xfrm>
          <a:off x="0" y="0"/>
          <a:ext cx="0" cy="0"/>
          <a:chOff x="0" y="0"/>
          <a:chExt cx="0" cy="0"/>
        </a:xfrm>
      </p:grpSpPr>
      <p:sp>
        <p:nvSpPr>
          <p:cNvPr id="141" name="Google Shape;141;p13"/>
          <p:cNvSpPr/>
          <p:nvPr/>
        </p:nvSpPr>
        <p:spPr>
          <a:xfrm rot="5400000">
            <a:off x="7218249"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p>
        </p:txBody>
      </p:sp>
      <p:sp>
        <p:nvSpPr>
          <p:cNvPr id="142" name="Google Shape;142;p13"/>
          <p:cNvSpPr txBox="1">
            <a:spLocks noGrp="1"/>
          </p:cNvSpPr>
          <p:nvPr>
            <p:ph type="ctrTitle"/>
          </p:nvPr>
        </p:nvSpPr>
        <p:spPr>
          <a:xfrm flipH="1">
            <a:off x="5065771" y="2347833"/>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43" name="Google Shape;143;p13"/>
          <p:cNvSpPr txBox="1">
            <a:spLocks noGrp="1"/>
          </p:cNvSpPr>
          <p:nvPr>
            <p:ph type="subTitle" idx="1"/>
          </p:nvPr>
        </p:nvSpPr>
        <p:spPr>
          <a:xfrm flipH="1">
            <a:off x="4871971" y="2905491"/>
            <a:ext cx="24684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44" name="Google Shape;144;p13"/>
          <p:cNvSpPr txBox="1">
            <a:spLocks noGrp="1"/>
          </p:cNvSpPr>
          <p:nvPr>
            <p:ph type="ctrTitle" idx="2"/>
          </p:nvPr>
        </p:nvSpPr>
        <p:spPr>
          <a:xfrm flipH="1">
            <a:off x="8053807" y="2347833"/>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45" name="Google Shape;145;p13"/>
          <p:cNvSpPr txBox="1">
            <a:spLocks noGrp="1"/>
          </p:cNvSpPr>
          <p:nvPr>
            <p:ph type="subTitle" idx="3"/>
          </p:nvPr>
        </p:nvSpPr>
        <p:spPr>
          <a:xfrm flipH="1">
            <a:off x="7804807" y="2904264"/>
            <a:ext cx="25788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46" name="Google Shape;146;p13"/>
          <p:cNvSpPr txBox="1">
            <a:spLocks noGrp="1"/>
          </p:cNvSpPr>
          <p:nvPr>
            <p:ph type="ctrTitle" idx="4"/>
          </p:nvPr>
        </p:nvSpPr>
        <p:spPr>
          <a:xfrm flipH="1">
            <a:off x="2047637" y="2347833"/>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47" name="Google Shape;147;p13"/>
          <p:cNvSpPr txBox="1">
            <a:spLocks noGrp="1"/>
          </p:cNvSpPr>
          <p:nvPr>
            <p:ph type="subTitle" idx="5"/>
          </p:nvPr>
        </p:nvSpPr>
        <p:spPr>
          <a:xfrm flipH="1">
            <a:off x="1853837" y="2901424"/>
            <a:ext cx="24684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48" name="Google Shape;148;p13"/>
          <p:cNvSpPr txBox="1">
            <a:spLocks noGrp="1"/>
          </p:cNvSpPr>
          <p:nvPr>
            <p:ph type="title" idx="6"/>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49" name="Google Shape;149;p13"/>
          <p:cNvSpPr/>
          <p:nvPr/>
        </p:nvSpPr>
        <p:spPr>
          <a:xfrm rot="-5400000" flipH="1">
            <a:off x="-4026717"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815137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50"/>
        <p:cNvGrpSpPr/>
        <p:nvPr/>
      </p:nvGrpSpPr>
      <p:grpSpPr>
        <a:xfrm>
          <a:off x="0" y="0"/>
          <a:ext cx="0" cy="0"/>
          <a:chOff x="0" y="0"/>
          <a:chExt cx="0" cy="0"/>
        </a:xfrm>
      </p:grpSpPr>
      <p:sp>
        <p:nvSpPr>
          <p:cNvPr id="151" name="Google Shape;151;p14"/>
          <p:cNvSpPr txBox="1">
            <a:spLocks noGrp="1"/>
          </p:cNvSpPr>
          <p:nvPr>
            <p:ph type="ctrTitle"/>
          </p:nvPr>
        </p:nvSpPr>
        <p:spPr>
          <a:xfrm flipH="1">
            <a:off x="9323501" y="1469000"/>
            <a:ext cx="17332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52" name="Google Shape;152;p14"/>
          <p:cNvSpPr txBox="1">
            <a:spLocks noGrp="1"/>
          </p:cNvSpPr>
          <p:nvPr>
            <p:ph type="subTitle" idx="1"/>
          </p:nvPr>
        </p:nvSpPr>
        <p:spPr>
          <a:xfrm flipH="1">
            <a:off x="8477907" y="2796613"/>
            <a:ext cx="2578800" cy="116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53" name="Google Shape;153;p14"/>
          <p:cNvSpPr txBox="1">
            <a:spLocks noGrp="1"/>
          </p:cNvSpPr>
          <p:nvPr>
            <p:ph type="ctrTitle" idx="2"/>
          </p:nvPr>
        </p:nvSpPr>
        <p:spPr>
          <a:xfrm flipH="1">
            <a:off x="1155333" y="2889067"/>
            <a:ext cx="2080800" cy="109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54" name="Google Shape;154;p14"/>
          <p:cNvSpPr txBox="1">
            <a:spLocks noGrp="1"/>
          </p:cNvSpPr>
          <p:nvPr>
            <p:ph type="subTitle" idx="3"/>
          </p:nvPr>
        </p:nvSpPr>
        <p:spPr>
          <a:xfrm flipH="1">
            <a:off x="1155343" y="4553175"/>
            <a:ext cx="2468400" cy="1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55" name="Google Shape;155;p14"/>
          <p:cNvSpPr txBox="1">
            <a:spLocks noGrp="1"/>
          </p:cNvSpPr>
          <p:nvPr>
            <p:ph type="title" idx="4"/>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8121462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156"/>
        <p:cNvGrpSpPr/>
        <p:nvPr/>
      </p:nvGrpSpPr>
      <p:grpSpPr>
        <a:xfrm>
          <a:off x="0" y="0"/>
          <a:ext cx="0" cy="0"/>
          <a:chOff x="0" y="0"/>
          <a:chExt cx="0" cy="0"/>
        </a:xfrm>
      </p:grpSpPr>
      <p:sp>
        <p:nvSpPr>
          <p:cNvPr id="157" name="Google Shape;157;p15"/>
          <p:cNvSpPr/>
          <p:nvPr/>
        </p:nvSpPr>
        <p:spPr>
          <a:xfrm rot="5400000" flipH="1">
            <a:off x="8691755" y="-214547"/>
            <a:ext cx="4289795" cy="417576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8" name="Google Shape;158;p15"/>
          <p:cNvSpPr/>
          <p:nvPr/>
        </p:nvSpPr>
        <p:spPr>
          <a:xfrm rot="-5400000" flipH="1">
            <a:off x="-782446" y="3443053"/>
            <a:ext cx="4289795" cy="417576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15"/>
          <p:cNvSpPr/>
          <p:nvPr/>
        </p:nvSpPr>
        <p:spPr>
          <a:xfrm>
            <a:off x="9461500" y="-187133"/>
            <a:ext cx="988293" cy="1007597"/>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0" name="Google Shape;160;p15"/>
          <p:cNvSpPr/>
          <p:nvPr/>
        </p:nvSpPr>
        <p:spPr>
          <a:xfrm>
            <a:off x="279401" y="5167201"/>
            <a:ext cx="850892" cy="867513"/>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1" name="Google Shape;161;p15"/>
          <p:cNvSpPr/>
          <p:nvPr/>
        </p:nvSpPr>
        <p:spPr>
          <a:xfrm>
            <a:off x="812800" y="4018233"/>
            <a:ext cx="495280" cy="504955"/>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2" name="Google Shape;162;p15"/>
          <p:cNvSpPr/>
          <p:nvPr/>
        </p:nvSpPr>
        <p:spPr>
          <a:xfrm>
            <a:off x="10984367" y="1469016"/>
            <a:ext cx="495280" cy="504955"/>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3" name="Google Shape;163;p15"/>
          <p:cNvSpPr txBox="1">
            <a:spLocks noGrp="1"/>
          </p:cNvSpPr>
          <p:nvPr>
            <p:ph type="ctrTitle"/>
          </p:nvPr>
        </p:nvSpPr>
        <p:spPr>
          <a:xfrm flipH="1">
            <a:off x="6926716" y="4523191"/>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64" name="Google Shape;164;p15"/>
          <p:cNvSpPr txBox="1">
            <a:spLocks noGrp="1"/>
          </p:cNvSpPr>
          <p:nvPr>
            <p:ph type="subTitle" idx="1"/>
          </p:nvPr>
        </p:nvSpPr>
        <p:spPr>
          <a:xfrm flipH="1">
            <a:off x="6527448" y="5081500"/>
            <a:ext cx="2879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65" name="Google Shape;165;p15"/>
          <p:cNvSpPr txBox="1">
            <a:spLocks noGrp="1"/>
          </p:cNvSpPr>
          <p:nvPr>
            <p:ph type="ctrTitle" idx="2"/>
          </p:nvPr>
        </p:nvSpPr>
        <p:spPr>
          <a:xfrm flipH="1">
            <a:off x="6926716" y="2312457"/>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66" name="Google Shape;166;p15"/>
          <p:cNvSpPr txBox="1">
            <a:spLocks noGrp="1"/>
          </p:cNvSpPr>
          <p:nvPr>
            <p:ph type="subTitle" idx="3"/>
          </p:nvPr>
        </p:nvSpPr>
        <p:spPr>
          <a:xfrm flipH="1">
            <a:off x="6527448" y="2870767"/>
            <a:ext cx="2879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67" name="Google Shape;167;p15"/>
          <p:cNvSpPr txBox="1">
            <a:spLocks noGrp="1"/>
          </p:cNvSpPr>
          <p:nvPr>
            <p:ph type="ctrTitle" idx="4"/>
          </p:nvPr>
        </p:nvSpPr>
        <p:spPr>
          <a:xfrm flipH="1">
            <a:off x="3194373" y="4523191"/>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68" name="Google Shape;168;p15"/>
          <p:cNvSpPr txBox="1">
            <a:spLocks noGrp="1"/>
          </p:cNvSpPr>
          <p:nvPr>
            <p:ph type="subTitle" idx="5"/>
          </p:nvPr>
        </p:nvSpPr>
        <p:spPr>
          <a:xfrm flipH="1">
            <a:off x="2795184" y="5081500"/>
            <a:ext cx="2879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69" name="Google Shape;169;p15"/>
          <p:cNvSpPr txBox="1">
            <a:spLocks noGrp="1"/>
          </p:cNvSpPr>
          <p:nvPr>
            <p:ph type="ctrTitle" idx="6"/>
          </p:nvPr>
        </p:nvSpPr>
        <p:spPr>
          <a:xfrm flipH="1">
            <a:off x="3024573" y="2312457"/>
            <a:ext cx="242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170" name="Google Shape;170;p15"/>
          <p:cNvSpPr txBox="1">
            <a:spLocks noGrp="1"/>
          </p:cNvSpPr>
          <p:nvPr>
            <p:ph type="subTitle" idx="7"/>
          </p:nvPr>
        </p:nvSpPr>
        <p:spPr>
          <a:xfrm flipH="1">
            <a:off x="2795184" y="2870767"/>
            <a:ext cx="2879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867">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71" name="Google Shape;171;p15"/>
          <p:cNvSpPr txBox="1">
            <a:spLocks noGrp="1"/>
          </p:cNvSpPr>
          <p:nvPr>
            <p:ph type="title" idx="8"/>
          </p:nvPr>
        </p:nvSpPr>
        <p:spPr>
          <a:xfrm>
            <a:off x="3848100" y="461400"/>
            <a:ext cx="4496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41923614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72"/>
        <p:cNvGrpSpPr/>
        <p:nvPr/>
      </p:nvGrpSpPr>
      <p:grpSpPr>
        <a:xfrm>
          <a:off x="0" y="0"/>
          <a:ext cx="0" cy="0"/>
          <a:chOff x="0" y="0"/>
          <a:chExt cx="0" cy="0"/>
        </a:xfrm>
      </p:grpSpPr>
      <p:sp>
        <p:nvSpPr>
          <p:cNvPr id="173" name="Google Shape;173;p16"/>
          <p:cNvSpPr/>
          <p:nvPr/>
        </p:nvSpPr>
        <p:spPr>
          <a:xfrm rot="-5400000" flipH="1">
            <a:off x="-282118" y="1695767"/>
            <a:ext cx="5231651" cy="509258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4" name="Google Shape;174;p16"/>
          <p:cNvSpPr txBox="1">
            <a:spLocks noGrp="1"/>
          </p:cNvSpPr>
          <p:nvPr>
            <p:ph type="ctrTitle"/>
          </p:nvPr>
        </p:nvSpPr>
        <p:spPr>
          <a:xfrm flipH="1">
            <a:off x="1361116" y="2466601"/>
            <a:ext cx="2432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75" name="Google Shape;175;p16"/>
          <p:cNvSpPr txBox="1">
            <a:spLocks noGrp="1"/>
          </p:cNvSpPr>
          <p:nvPr>
            <p:ph type="subTitle" idx="1"/>
          </p:nvPr>
        </p:nvSpPr>
        <p:spPr>
          <a:xfrm flipH="1">
            <a:off x="1408516" y="3042711"/>
            <a:ext cx="2337200" cy="8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76" name="Google Shape;176;p16"/>
          <p:cNvSpPr txBox="1">
            <a:spLocks noGrp="1"/>
          </p:cNvSpPr>
          <p:nvPr>
            <p:ph type="ctrTitle" idx="2"/>
          </p:nvPr>
        </p:nvSpPr>
        <p:spPr>
          <a:xfrm flipH="1">
            <a:off x="8365825" y="2466601"/>
            <a:ext cx="253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77" name="Google Shape;177;p16"/>
          <p:cNvSpPr txBox="1">
            <a:spLocks noGrp="1"/>
          </p:cNvSpPr>
          <p:nvPr>
            <p:ph type="subTitle" idx="3"/>
          </p:nvPr>
        </p:nvSpPr>
        <p:spPr>
          <a:xfrm flipH="1">
            <a:off x="8462425" y="3042711"/>
            <a:ext cx="2337200" cy="8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78" name="Google Shape;178;p16"/>
          <p:cNvSpPr txBox="1">
            <a:spLocks noGrp="1"/>
          </p:cNvSpPr>
          <p:nvPr>
            <p:ph type="ctrTitle" idx="4"/>
          </p:nvPr>
        </p:nvSpPr>
        <p:spPr>
          <a:xfrm flipH="1">
            <a:off x="4830800" y="2466601"/>
            <a:ext cx="25304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79" name="Google Shape;179;p16"/>
          <p:cNvSpPr txBox="1">
            <a:spLocks noGrp="1"/>
          </p:cNvSpPr>
          <p:nvPr>
            <p:ph type="subTitle" idx="5"/>
          </p:nvPr>
        </p:nvSpPr>
        <p:spPr>
          <a:xfrm flipH="1">
            <a:off x="4830800" y="3042711"/>
            <a:ext cx="2530400" cy="8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80" name="Google Shape;180;p16"/>
          <p:cNvSpPr txBox="1">
            <a:spLocks noGrp="1"/>
          </p:cNvSpPr>
          <p:nvPr>
            <p:ph type="ctrTitle" idx="6"/>
          </p:nvPr>
        </p:nvSpPr>
        <p:spPr>
          <a:xfrm flipH="1">
            <a:off x="1536716" y="4761567"/>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81" name="Google Shape;181;p16"/>
          <p:cNvSpPr txBox="1">
            <a:spLocks noGrp="1"/>
          </p:cNvSpPr>
          <p:nvPr>
            <p:ph type="subTitle" idx="7"/>
          </p:nvPr>
        </p:nvSpPr>
        <p:spPr>
          <a:xfrm flipH="1">
            <a:off x="1408516" y="5330179"/>
            <a:ext cx="23372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82" name="Google Shape;182;p16"/>
          <p:cNvSpPr txBox="1">
            <a:spLocks noGrp="1"/>
          </p:cNvSpPr>
          <p:nvPr>
            <p:ph type="ctrTitle" idx="8"/>
          </p:nvPr>
        </p:nvSpPr>
        <p:spPr>
          <a:xfrm flipH="1">
            <a:off x="8590625" y="4761567"/>
            <a:ext cx="20808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83" name="Google Shape;183;p16"/>
          <p:cNvSpPr txBox="1">
            <a:spLocks noGrp="1"/>
          </p:cNvSpPr>
          <p:nvPr>
            <p:ph type="subTitle" idx="9"/>
          </p:nvPr>
        </p:nvSpPr>
        <p:spPr>
          <a:xfrm flipH="1">
            <a:off x="8365825" y="5330179"/>
            <a:ext cx="25304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84" name="Google Shape;184;p16"/>
          <p:cNvSpPr txBox="1">
            <a:spLocks noGrp="1"/>
          </p:cNvSpPr>
          <p:nvPr>
            <p:ph type="ctrTitle" idx="13"/>
          </p:nvPr>
        </p:nvSpPr>
        <p:spPr>
          <a:xfrm flipH="1">
            <a:off x="4880000" y="4761567"/>
            <a:ext cx="2432000"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20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185" name="Google Shape;185;p16"/>
          <p:cNvSpPr txBox="1">
            <a:spLocks noGrp="1"/>
          </p:cNvSpPr>
          <p:nvPr>
            <p:ph type="subTitle" idx="14"/>
          </p:nvPr>
        </p:nvSpPr>
        <p:spPr>
          <a:xfrm flipH="1">
            <a:off x="4830800" y="5330179"/>
            <a:ext cx="2530400" cy="116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733">
                <a:solidFill>
                  <a:schemeClr val="lt2"/>
                </a:solidFill>
              </a:defRPr>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186" name="Google Shape;186;p16"/>
          <p:cNvSpPr txBox="1">
            <a:spLocks noGrp="1"/>
          </p:cNvSpPr>
          <p:nvPr>
            <p:ph type="title" idx="15"/>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2044443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187"/>
        <p:cNvGrpSpPr/>
        <p:nvPr/>
      </p:nvGrpSpPr>
      <p:grpSpPr>
        <a:xfrm>
          <a:off x="0" y="0"/>
          <a:ext cx="0" cy="0"/>
          <a:chOff x="0" y="0"/>
          <a:chExt cx="0" cy="0"/>
        </a:xfrm>
      </p:grpSpPr>
      <p:sp>
        <p:nvSpPr>
          <p:cNvPr id="188" name="Google Shape;188;p17"/>
          <p:cNvSpPr/>
          <p:nvPr/>
        </p:nvSpPr>
        <p:spPr>
          <a:xfrm rot="-1256097" flipH="1">
            <a:off x="328553" y="872970"/>
            <a:ext cx="4046452" cy="2932729"/>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9" name="Google Shape;189;p17"/>
          <p:cNvSpPr/>
          <p:nvPr/>
        </p:nvSpPr>
        <p:spPr>
          <a:xfrm rot="5400000">
            <a:off x="7029883" y="2440000"/>
            <a:ext cx="5231651" cy="509258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0" name="Google Shape;190;p17"/>
          <p:cNvSpPr txBox="1">
            <a:spLocks noGrp="1"/>
          </p:cNvSpPr>
          <p:nvPr>
            <p:ph type="body" idx="1"/>
          </p:nvPr>
        </p:nvSpPr>
        <p:spPr>
          <a:xfrm>
            <a:off x="2174567" y="1935167"/>
            <a:ext cx="7842800" cy="3311200"/>
          </a:xfrm>
          <a:prstGeom prst="rect">
            <a:avLst/>
          </a:prstGeom>
        </p:spPr>
        <p:txBody>
          <a:bodyPr spcFirstLastPara="1" wrap="square" lIns="91425" tIns="91425" rIns="91425" bIns="91425" anchor="ctr" anchorCtr="0">
            <a:noAutofit/>
          </a:bodyPr>
          <a:lstStyle>
            <a:lvl1pPr marL="609585" lvl="0" indent="-440256" algn="ctr" rtl="0">
              <a:spcBef>
                <a:spcPts val="0"/>
              </a:spcBef>
              <a:spcAft>
                <a:spcPts val="0"/>
              </a:spcAft>
              <a:buClr>
                <a:schemeClr val="accent2"/>
              </a:buClr>
              <a:buSzPts val="1600"/>
              <a:buFont typeface="Raleway Thin"/>
              <a:buChar char="●"/>
              <a:defRPr sz="1867"/>
            </a:lvl1pPr>
            <a:lvl2pPr marL="1219170" lvl="1" indent="-440256" rtl="0">
              <a:spcBef>
                <a:spcPts val="2133"/>
              </a:spcBef>
              <a:spcAft>
                <a:spcPts val="0"/>
              </a:spcAft>
              <a:buSzPts val="1600"/>
              <a:buFont typeface="Nunito Light"/>
              <a:buChar char="○"/>
              <a:defRPr/>
            </a:lvl2pPr>
            <a:lvl3pPr marL="1828754" lvl="2" indent="-431789" rtl="0">
              <a:spcBef>
                <a:spcPts val="2133"/>
              </a:spcBef>
              <a:spcAft>
                <a:spcPts val="0"/>
              </a:spcAft>
              <a:buSzPts val="1500"/>
              <a:buFont typeface="Nunito Light"/>
              <a:buChar char="■"/>
              <a:defRPr/>
            </a:lvl3pPr>
            <a:lvl4pPr marL="2438339" lvl="3" indent="-431789" rtl="0">
              <a:spcBef>
                <a:spcPts val="2133"/>
              </a:spcBef>
              <a:spcAft>
                <a:spcPts val="0"/>
              </a:spcAft>
              <a:buSzPts val="1500"/>
              <a:buFont typeface="Nunito Light"/>
              <a:buChar char="●"/>
              <a:defRPr/>
            </a:lvl4pPr>
            <a:lvl5pPr marL="3047924" lvl="4" indent="-423323" rtl="0">
              <a:spcBef>
                <a:spcPts val="2133"/>
              </a:spcBef>
              <a:spcAft>
                <a:spcPts val="0"/>
              </a:spcAft>
              <a:buSzPts val="1400"/>
              <a:buFont typeface="Nunito Light"/>
              <a:buChar char="○"/>
              <a:defRPr/>
            </a:lvl5pPr>
            <a:lvl6pPr marL="3657509" lvl="5" indent="-423323" rtl="0">
              <a:spcBef>
                <a:spcPts val="2133"/>
              </a:spcBef>
              <a:spcAft>
                <a:spcPts val="0"/>
              </a:spcAft>
              <a:buSzPts val="1400"/>
              <a:buFont typeface="Nunito Light"/>
              <a:buChar char="■"/>
              <a:defRPr/>
            </a:lvl6pPr>
            <a:lvl7pPr marL="4267093" lvl="6" indent="-414856" rtl="0">
              <a:spcBef>
                <a:spcPts val="2133"/>
              </a:spcBef>
              <a:spcAft>
                <a:spcPts val="0"/>
              </a:spcAft>
              <a:buSzPts val="1300"/>
              <a:buFont typeface="Nunito Light"/>
              <a:buChar char="●"/>
              <a:defRPr/>
            </a:lvl7pPr>
            <a:lvl8pPr marL="4876678" lvl="7" indent="-414856" rtl="0">
              <a:spcBef>
                <a:spcPts val="2133"/>
              </a:spcBef>
              <a:spcAft>
                <a:spcPts val="0"/>
              </a:spcAft>
              <a:buSzPts val="1300"/>
              <a:buFont typeface="Nunito Light"/>
              <a:buChar char="○"/>
              <a:defRPr/>
            </a:lvl8pPr>
            <a:lvl9pPr marL="5486263" lvl="8" indent="-423323" rtl="0">
              <a:spcBef>
                <a:spcPts val="2133"/>
              </a:spcBef>
              <a:spcAft>
                <a:spcPts val="2133"/>
              </a:spcAft>
              <a:buSzPts val="1400"/>
              <a:buFont typeface="Nunito Light"/>
              <a:buChar char="■"/>
              <a:defRPr/>
            </a:lvl9pPr>
          </a:lstStyle>
          <a:p>
            <a:pPr lvl="0"/>
            <a:r>
              <a:rPr lang="en-US"/>
              <a:t>Click to edit Master text styles</a:t>
            </a:r>
          </a:p>
        </p:txBody>
      </p:sp>
      <p:sp>
        <p:nvSpPr>
          <p:cNvPr id="191" name="Google Shape;191;p17"/>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92" name="Google Shape;192;p17"/>
          <p:cNvSpPr/>
          <p:nvPr/>
        </p:nvSpPr>
        <p:spPr>
          <a:xfrm>
            <a:off x="10758601" y="1886968"/>
            <a:ext cx="413768" cy="42406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3" name="Google Shape;193;p17"/>
          <p:cNvSpPr/>
          <p:nvPr/>
        </p:nvSpPr>
        <p:spPr>
          <a:xfrm>
            <a:off x="11349031" y="2710239"/>
            <a:ext cx="1280635" cy="1312504"/>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4" name="Google Shape;194;p17"/>
          <p:cNvSpPr/>
          <p:nvPr/>
        </p:nvSpPr>
        <p:spPr>
          <a:xfrm>
            <a:off x="1809500" y="1239201"/>
            <a:ext cx="549271" cy="562931"/>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9251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5"/>
        <p:cNvGrpSpPr/>
        <p:nvPr/>
      </p:nvGrpSpPr>
      <p:grpSpPr>
        <a:xfrm>
          <a:off x="0" y="0"/>
          <a:ext cx="0" cy="0"/>
          <a:chOff x="0" y="0"/>
          <a:chExt cx="0" cy="0"/>
        </a:xfrm>
      </p:grpSpPr>
      <p:sp>
        <p:nvSpPr>
          <p:cNvPr id="196" name="Google Shape;196;p18"/>
          <p:cNvSpPr/>
          <p:nvPr/>
        </p:nvSpPr>
        <p:spPr>
          <a:xfrm rot="-5400000">
            <a:off x="-377362" y="-990847"/>
            <a:ext cx="8118025" cy="790223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97" name="Google Shape;197;p18"/>
          <p:cNvGrpSpPr/>
          <p:nvPr/>
        </p:nvGrpSpPr>
        <p:grpSpPr>
          <a:xfrm rot="4477095">
            <a:off x="-868175" y="-4073371"/>
            <a:ext cx="5390268" cy="8355561"/>
            <a:chOff x="-340050" y="-2"/>
            <a:chExt cx="2437096" cy="3777791"/>
          </a:xfrm>
        </p:grpSpPr>
        <p:sp>
          <p:nvSpPr>
            <p:cNvPr id="198" name="Google Shape;198;p18"/>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18"/>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18"/>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18"/>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rgbClr val="8F8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18"/>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18"/>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rgbClr val="8F8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18"/>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18"/>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6" name="Google Shape;206;p18"/>
          <p:cNvSpPr txBox="1">
            <a:spLocks noGrp="1"/>
          </p:cNvSpPr>
          <p:nvPr>
            <p:ph type="ctrTitle"/>
          </p:nvPr>
        </p:nvSpPr>
        <p:spPr>
          <a:xfrm flipH="1">
            <a:off x="4726901" y="4229539"/>
            <a:ext cx="5390800" cy="62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000" b="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rPr lang="en-US"/>
              <a:t>Click to edit Master title style</a:t>
            </a:r>
            <a:endParaRPr/>
          </a:p>
        </p:txBody>
      </p:sp>
      <p:sp>
        <p:nvSpPr>
          <p:cNvPr id="207" name="Google Shape;207;p18"/>
          <p:cNvSpPr txBox="1">
            <a:spLocks noGrp="1"/>
          </p:cNvSpPr>
          <p:nvPr>
            <p:ph type="subTitle" idx="1"/>
          </p:nvPr>
        </p:nvSpPr>
        <p:spPr>
          <a:xfrm rot="-194" flipH="1">
            <a:off x="3022500" y="2315567"/>
            <a:ext cx="7095200" cy="1774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None/>
              <a:defRPr sz="3200">
                <a:solidFill>
                  <a:schemeClr val="lt2"/>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208" name="Google Shape;208;p18"/>
          <p:cNvSpPr/>
          <p:nvPr/>
        </p:nvSpPr>
        <p:spPr>
          <a:xfrm rot="-1256095" flipH="1">
            <a:off x="5302674" y="-1179100"/>
            <a:ext cx="2382453" cy="1726733"/>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5450395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09"/>
        <p:cNvGrpSpPr/>
        <p:nvPr/>
      </p:nvGrpSpPr>
      <p:grpSpPr>
        <a:xfrm>
          <a:off x="0" y="0"/>
          <a:ext cx="0" cy="0"/>
          <a:chOff x="0" y="0"/>
          <a:chExt cx="0" cy="0"/>
        </a:xfrm>
      </p:grpSpPr>
      <p:sp>
        <p:nvSpPr>
          <p:cNvPr id="210" name="Google Shape;210;p19"/>
          <p:cNvSpPr/>
          <p:nvPr/>
        </p:nvSpPr>
        <p:spPr>
          <a:xfrm rot="954221">
            <a:off x="-1680916" y="3760023"/>
            <a:ext cx="7415480" cy="3694900"/>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1" name="Google Shape;211;p19"/>
          <p:cNvSpPr txBox="1">
            <a:spLocks noGrp="1"/>
          </p:cNvSpPr>
          <p:nvPr>
            <p:ph type="title"/>
          </p:nvPr>
        </p:nvSpPr>
        <p:spPr>
          <a:xfrm>
            <a:off x="4262800" y="1173539"/>
            <a:ext cx="36664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9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12" name="Google Shape;212;p19"/>
          <p:cNvSpPr txBox="1">
            <a:spLocks noGrp="1"/>
          </p:cNvSpPr>
          <p:nvPr>
            <p:ph type="subTitle" idx="1"/>
          </p:nvPr>
        </p:nvSpPr>
        <p:spPr>
          <a:xfrm>
            <a:off x="4122400" y="2668733"/>
            <a:ext cx="39472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13" name="Google Shape;213;p19"/>
          <p:cNvSpPr txBox="1"/>
          <p:nvPr/>
        </p:nvSpPr>
        <p:spPr>
          <a:xfrm>
            <a:off x="3835400" y="4762400"/>
            <a:ext cx="4521200" cy="1242000"/>
          </a:xfrm>
          <a:prstGeom prst="rect">
            <a:avLst/>
          </a:prstGeom>
          <a:noFill/>
          <a:ln>
            <a:noFill/>
          </a:ln>
        </p:spPr>
        <p:txBody>
          <a:bodyPr spcFirstLastPara="1" wrap="square" lIns="121900" tIns="121900" rIns="121900" bIns="121900" anchor="b" anchorCtr="0">
            <a:noAutofit/>
          </a:bodyPr>
          <a:lstStyle/>
          <a:p>
            <a:pPr marL="0" lvl="0" indent="0" algn="ctr" rtl="0">
              <a:lnSpc>
                <a:spcPct val="115000"/>
              </a:lnSpc>
              <a:spcBef>
                <a:spcPts val="400"/>
              </a:spcBef>
              <a:spcAft>
                <a:spcPts val="0"/>
              </a:spcAft>
              <a:buNone/>
            </a:pPr>
            <a:r>
              <a:rPr lang="en" sz="1333">
                <a:solidFill>
                  <a:schemeClr val="lt2"/>
                </a:solidFill>
                <a:latin typeface="Hind"/>
                <a:ea typeface="Hind"/>
                <a:cs typeface="Hind"/>
                <a:sym typeface="Hind"/>
              </a:rPr>
              <a:t>CREDITS: This presentation template was created by </a:t>
            </a:r>
            <a:r>
              <a:rPr lang="en" sz="1333" b="1">
                <a:solidFill>
                  <a:schemeClr val="lt2"/>
                </a:solidFill>
                <a:uFill>
                  <a:noFill/>
                </a:uFill>
                <a:latin typeface="Hind"/>
                <a:ea typeface="Hind"/>
                <a:cs typeface="Hind"/>
                <a:sym typeface="Hind"/>
                <a:hlinkClick r:id="rId2">
                  <a:extLst>
                    <a:ext uri="{A12FA001-AC4F-418D-AE19-62706E023703}">
                      <ahyp:hlinkClr xmlns:ahyp="http://schemas.microsoft.com/office/drawing/2018/hyperlinkcolor" val="tx"/>
                    </a:ext>
                  </a:extLst>
                </a:hlinkClick>
              </a:rPr>
              <a:t>Slidesgo</a:t>
            </a:r>
            <a:r>
              <a:rPr lang="en" sz="1333">
                <a:solidFill>
                  <a:schemeClr val="lt2"/>
                </a:solidFill>
                <a:latin typeface="Hind"/>
                <a:ea typeface="Hind"/>
                <a:cs typeface="Hind"/>
                <a:sym typeface="Hind"/>
              </a:rPr>
              <a:t>, including icons by </a:t>
            </a:r>
            <a:r>
              <a:rPr lang="en" sz="1333" b="1">
                <a:solidFill>
                  <a:schemeClr val="lt2"/>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Flaticon</a:t>
            </a:r>
            <a:r>
              <a:rPr lang="en" sz="1333">
                <a:solidFill>
                  <a:schemeClr val="lt2"/>
                </a:solidFill>
                <a:latin typeface="Hind"/>
                <a:ea typeface="Hind"/>
                <a:cs typeface="Hind"/>
                <a:sym typeface="Hind"/>
              </a:rPr>
              <a:t>, and infographics &amp; images by </a:t>
            </a:r>
            <a:r>
              <a:rPr lang="en" sz="1333" b="1">
                <a:solidFill>
                  <a:schemeClr val="lt2"/>
                </a:solidFill>
                <a:uFill>
                  <a:noFill/>
                </a:uFill>
                <a:latin typeface="Hind"/>
                <a:ea typeface="Hind"/>
                <a:cs typeface="Hind"/>
                <a:sym typeface="Hind"/>
                <a:hlinkClick r:id="rId4">
                  <a:extLst>
                    <a:ext uri="{A12FA001-AC4F-418D-AE19-62706E023703}">
                      <ahyp:hlinkClr xmlns:ahyp="http://schemas.microsoft.com/office/drawing/2018/hyperlinkcolor" val="tx"/>
                    </a:ext>
                  </a:extLst>
                </a:hlinkClick>
              </a:rPr>
              <a:t>Freepik</a:t>
            </a:r>
            <a:endParaRPr sz="1333" b="1">
              <a:solidFill>
                <a:schemeClr val="lt2"/>
              </a:solidFill>
              <a:latin typeface="Hind"/>
              <a:ea typeface="Hind"/>
              <a:cs typeface="Hind"/>
              <a:sym typeface="Hind"/>
            </a:endParaRPr>
          </a:p>
        </p:txBody>
      </p:sp>
      <p:grpSp>
        <p:nvGrpSpPr>
          <p:cNvPr id="214" name="Google Shape;214;p19"/>
          <p:cNvGrpSpPr/>
          <p:nvPr/>
        </p:nvGrpSpPr>
        <p:grpSpPr>
          <a:xfrm>
            <a:off x="9422173" y="1778794"/>
            <a:ext cx="4835031" cy="6011481"/>
            <a:chOff x="6721529" y="1466845"/>
            <a:chExt cx="3626273" cy="4508611"/>
          </a:xfrm>
        </p:grpSpPr>
        <p:grpSp>
          <p:nvGrpSpPr>
            <p:cNvPr id="215" name="Google Shape;215;p19"/>
            <p:cNvGrpSpPr/>
            <p:nvPr/>
          </p:nvGrpSpPr>
          <p:grpSpPr>
            <a:xfrm>
              <a:off x="6721529" y="1466845"/>
              <a:ext cx="3626273" cy="4508611"/>
              <a:chOff x="374425" y="237975"/>
              <a:chExt cx="4197075" cy="5218300"/>
            </a:xfrm>
          </p:grpSpPr>
          <p:sp>
            <p:nvSpPr>
              <p:cNvPr id="216" name="Google Shape;216;p19"/>
              <p:cNvSpPr/>
              <p:nvPr/>
            </p:nvSpPr>
            <p:spPr>
              <a:xfrm>
                <a:off x="374425" y="237975"/>
                <a:ext cx="4197075" cy="5218300"/>
              </a:xfrm>
              <a:custGeom>
                <a:avLst/>
                <a:gdLst/>
                <a:ahLst/>
                <a:cxnLst/>
                <a:rect l="l" t="t" r="r" b="b"/>
                <a:pathLst>
                  <a:path w="167883" h="208732" extrusionOk="0">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19"/>
              <p:cNvSpPr/>
              <p:nvPr/>
            </p:nvSpPr>
            <p:spPr>
              <a:xfrm>
                <a:off x="562200" y="370825"/>
                <a:ext cx="3586425" cy="4947375"/>
              </a:xfrm>
              <a:custGeom>
                <a:avLst/>
                <a:gdLst/>
                <a:ahLst/>
                <a:cxnLst/>
                <a:rect l="l" t="t" r="r" b="b"/>
                <a:pathLst>
                  <a:path w="143457" h="197895" extrusionOk="0">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19"/>
              <p:cNvSpPr/>
              <p:nvPr/>
            </p:nvSpPr>
            <p:spPr>
              <a:xfrm>
                <a:off x="1524050" y="838275"/>
                <a:ext cx="1187350" cy="527800"/>
              </a:xfrm>
              <a:custGeom>
                <a:avLst/>
                <a:gdLst/>
                <a:ahLst/>
                <a:cxnLst/>
                <a:rect l="l" t="t" r="r" b="b"/>
                <a:pathLst>
                  <a:path w="47494" h="21112" extrusionOk="0">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19"/>
              <p:cNvSpPr/>
              <p:nvPr/>
            </p:nvSpPr>
            <p:spPr>
              <a:xfrm>
                <a:off x="3029275" y="1578900"/>
                <a:ext cx="971475" cy="730575"/>
              </a:xfrm>
              <a:custGeom>
                <a:avLst/>
                <a:gdLst/>
                <a:ahLst/>
                <a:cxnLst/>
                <a:rect l="l" t="t" r="r" b="b"/>
                <a:pathLst>
                  <a:path w="38859" h="29223" extrusionOk="0">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 name="Google Shape;220;p19"/>
              <p:cNvSpPr/>
              <p:nvPr/>
            </p:nvSpPr>
            <p:spPr>
              <a:xfrm>
                <a:off x="375175" y="1847600"/>
                <a:ext cx="487950" cy="1146975"/>
              </a:xfrm>
              <a:custGeom>
                <a:avLst/>
                <a:gdLst/>
                <a:ahLst/>
                <a:cxnLst/>
                <a:rect l="l" t="t" r="r" b="b"/>
                <a:pathLst>
                  <a:path w="19518" h="45879" extrusionOk="0">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21" name="Google Shape;221;p19"/>
            <p:cNvSpPr/>
            <p:nvPr/>
          </p:nvSpPr>
          <p:spPr>
            <a:xfrm rot="7625530" flipH="1">
              <a:off x="6865436" y="3769068"/>
              <a:ext cx="1769117" cy="786365"/>
            </a:xfrm>
            <a:custGeom>
              <a:avLst/>
              <a:gdLst/>
              <a:ahLst/>
              <a:cxnLst/>
              <a:rect l="l" t="t" r="r" b="b"/>
              <a:pathLst>
                <a:path w="47494" h="21112" extrusionOk="0">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2" name="Google Shape;222;p19"/>
          <p:cNvGrpSpPr/>
          <p:nvPr/>
        </p:nvGrpSpPr>
        <p:grpSpPr>
          <a:xfrm rot="2700000" flipH="1">
            <a:off x="-366733" y="-2081848"/>
            <a:ext cx="3635133" cy="6253339"/>
            <a:chOff x="7706147" y="1873398"/>
            <a:chExt cx="2107599" cy="3625597"/>
          </a:xfrm>
        </p:grpSpPr>
        <p:sp>
          <p:nvSpPr>
            <p:cNvPr id="223" name="Google Shape;223;p19"/>
            <p:cNvSpPr/>
            <p:nvPr/>
          </p:nvSpPr>
          <p:spPr>
            <a:xfrm rot="10800000">
              <a:off x="7706147" y="1873398"/>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19"/>
            <p:cNvSpPr/>
            <p:nvPr/>
          </p:nvSpPr>
          <p:spPr>
            <a:xfrm rot="10800000">
              <a:off x="9270270" y="43288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19"/>
            <p:cNvSpPr/>
            <p:nvPr/>
          </p:nvSpPr>
          <p:spPr>
            <a:xfrm rot="10800000">
              <a:off x="8091686" y="46952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19"/>
            <p:cNvSpPr/>
            <p:nvPr/>
          </p:nvSpPr>
          <p:spPr>
            <a:xfrm rot="10800000">
              <a:off x="8791477" y="2052294"/>
              <a:ext cx="850946"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19"/>
            <p:cNvSpPr/>
            <p:nvPr/>
          </p:nvSpPr>
          <p:spPr>
            <a:xfrm rot="10800000">
              <a:off x="8745805" y="28579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28" name="Google Shape;228;p19"/>
          <p:cNvSpPr/>
          <p:nvPr/>
        </p:nvSpPr>
        <p:spPr>
          <a:xfrm>
            <a:off x="1924701" y="3415401"/>
            <a:ext cx="512439" cy="525193"/>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773277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29"/>
        <p:cNvGrpSpPr/>
        <p:nvPr/>
      </p:nvGrpSpPr>
      <p:grpSpPr>
        <a:xfrm>
          <a:off x="0" y="0"/>
          <a:ext cx="0" cy="0"/>
          <a:chOff x="0" y="0"/>
          <a:chExt cx="0" cy="0"/>
        </a:xfrm>
      </p:grpSpPr>
      <p:sp>
        <p:nvSpPr>
          <p:cNvPr id="230" name="Google Shape;230;p20"/>
          <p:cNvSpPr/>
          <p:nvPr/>
        </p:nvSpPr>
        <p:spPr>
          <a:xfrm rot="-5400000">
            <a:off x="-888384" y="-251263"/>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1" name="Google Shape;231;p20"/>
          <p:cNvSpPr/>
          <p:nvPr/>
        </p:nvSpPr>
        <p:spPr>
          <a:xfrm>
            <a:off x="610906" y="461402"/>
            <a:ext cx="950543" cy="974236"/>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20"/>
          <p:cNvSpPr/>
          <p:nvPr/>
        </p:nvSpPr>
        <p:spPr>
          <a:xfrm>
            <a:off x="374729" y="1667601"/>
            <a:ext cx="471095" cy="482831"/>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3" name="Google Shape;233;p20"/>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727352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34"/>
        <p:cNvGrpSpPr/>
        <p:nvPr/>
      </p:nvGrpSpPr>
      <p:grpSpPr>
        <a:xfrm>
          <a:off x="0" y="0"/>
          <a:ext cx="0" cy="0"/>
          <a:chOff x="0" y="0"/>
          <a:chExt cx="0" cy="0"/>
        </a:xfrm>
      </p:grpSpPr>
      <p:sp>
        <p:nvSpPr>
          <p:cNvPr id="235" name="Google Shape;235;p21"/>
          <p:cNvSpPr/>
          <p:nvPr/>
        </p:nvSpPr>
        <p:spPr>
          <a:xfrm rot="4185495">
            <a:off x="9015137" y="1801417"/>
            <a:ext cx="5288071" cy="5147505"/>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6" name="Google Shape;236;p21"/>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3730044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39" name="Google Shape;239;p22"/>
          <p:cNvSpPr/>
          <p:nvPr/>
        </p:nvSpPr>
        <p:spPr>
          <a:xfrm rot="-5400000" flipH="1">
            <a:off x="-339751"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0" name="Google Shape;240;p22"/>
          <p:cNvSpPr/>
          <p:nvPr/>
        </p:nvSpPr>
        <p:spPr>
          <a:xfrm>
            <a:off x="10891040" y="390005"/>
            <a:ext cx="550433" cy="56414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1" name="Google Shape;241;p22"/>
          <p:cNvSpPr/>
          <p:nvPr/>
        </p:nvSpPr>
        <p:spPr>
          <a:xfrm>
            <a:off x="11441470" y="1028241"/>
            <a:ext cx="321439" cy="32943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9395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6"/>
        <p:cNvGrpSpPr/>
        <p:nvPr/>
      </p:nvGrpSpPr>
      <p:grpSpPr>
        <a:xfrm>
          <a:off x="0" y="0"/>
          <a:ext cx="0" cy="0"/>
          <a:chOff x="0" y="0"/>
          <a:chExt cx="0" cy="0"/>
        </a:xfrm>
      </p:grpSpPr>
      <p:sp>
        <p:nvSpPr>
          <p:cNvPr id="67" name="Google Shape;67;p7"/>
          <p:cNvSpPr txBox="1">
            <a:spLocks noGrp="1"/>
          </p:cNvSpPr>
          <p:nvPr>
            <p:ph type="subTitle" idx="1"/>
          </p:nvPr>
        </p:nvSpPr>
        <p:spPr>
          <a:xfrm>
            <a:off x="2439000" y="2300200"/>
            <a:ext cx="7314000" cy="225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133"/>
            </a:lvl1pPr>
            <a:lvl2pPr lvl="1" algn="ctr" rtl="0">
              <a:lnSpc>
                <a:spcPct val="100000"/>
              </a:lnSpc>
              <a:spcBef>
                <a:spcPts val="2133"/>
              </a:spcBef>
              <a:spcAft>
                <a:spcPts val="0"/>
              </a:spcAft>
              <a:buNone/>
              <a:defRPr sz="2133"/>
            </a:lvl2pPr>
            <a:lvl3pPr lvl="2" algn="ctr" rtl="0">
              <a:lnSpc>
                <a:spcPct val="100000"/>
              </a:lnSpc>
              <a:spcBef>
                <a:spcPts val="2133"/>
              </a:spcBef>
              <a:spcAft>
                <a:spcPts val="0"/>
              </a:spcAft>
              <a:buNone/>
              <a:defRPr sz="2133"/>
            </a:lvl3pPr>
            <a:lvl4pPr lvl="3" algn="ctr" rtl="0">
              <a:lnSpc>
                <a:spcPct val="100000"/>
              </a:lnSpc>
              <a:spcBef>
                <a:spcPts val="2133"/>
              </a:spcBef>
              <a:spcAft>
                <a:spcPts val="0"/>
              </a:spcAft>
              <a:buNone/>
              <a:defRPr sz="2133"/>
            </a:lvl4pPr>
            <a:lvl5pPr lvl="4" algn="ctr" rtl="0">
              <a:lnSpc>
                <a:spcPct val="100000"/>
              </a:lnSpc>
              <a:spcBef>
                <a:spcPts val="2133"/>
              </a:spcBef>
              <a:spcAft>
                <a:spcPts val="0"/>
              </a:spcAft>
              <a:buNone/>
              <a:defRPr sz="2133"/>
            </a:lvl5pPr>
            <a:lvl6pPr lvl="5" algn="ctr" rtl="0">
              <a:lnSpc>
                <a:spcPct val="100000"/>
              </a:lnSpc>
              <a:spcBef>
                <a:spcPts val="2133"/>
              </a:spcBef>
              <a:spcAft>
                <a:spcPts val="0"/>
              </a:spcAft>
              <a:buNone/>
              <a:defRPr sz="2133"/>
            </a:lvl6pPr>
            <a:lvl7pPr lvl="6" algn="ctr" rtl="0">
              <a:lnSpc>
                <a:spcPct val="100000"/>
              </a:lnSpc>
              <a:spcBef>
                <a:spcPts val="2133"/>
              </a:spcBef>
              <a:spcAft>
                <a:spcPts val="0"/>
              </a:spcAft>
              <a:buNone/>
              <a:defRPr sz="2133"/>
            </a:lvl7pPr>
            <a:lvl8pPr lvl="7" algn="ctr" rtl="0">
              <a:lnSpc>
                <a:spcPct val="100000"/>
              </a:lnSpc>
              <a:spcBef>
                <a:spcPts val="2133"/>
              </a:spcBef>
              <a:spcAft>
                <a:spcPts val="0"/>
              </a:spcAft>
              <a:buNone/>
              <a:defRPr sz="2133"/>
            </a:lvl8pPr>
            <a:lvl9pPr lvl="8" algn="ctr" rtl="0">
              <a:lnSpc>
                <a:spcPct val="100000"/>
              </a:lnSpc>
              <a:spcBef>
                <a:spcPts val="2133"/>
              </a:spcBef>
              <a:spcAft>
                <a:spcPts val="2133"/>
              </a:spcAft>
              <a:buNone/>
              <a:defRPr sz="2133"/>
            </a:lvl9pPr>
          </a:lstStyle>
          <a:p>
            <a:r>
              <a:rPr lang="en-US"/>
              <a:t>Click to edit Master subtitle style</a:t>
            </a:r>
            <a:endParaRPr/>
          </a:p>
        </p:txBody>
      </p:sp>
      <p:sp>
        <p:nvSpPr>
          <p:cNvPr id="68" name="Google Shape;68;p7"/>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69" name="Google Shape;69;p7"/>
          <p:cNvSpPr/>
          <p:nvPr/>
        </p:nvSpPr>
        <p:spPr>
          <a:xfrm rot="-5400000">
            <a:off x="-782446" y="19447"/>
            <a:ext cx="4289795" cy="417576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7"/>
          <p:cNvSpPr/>
          <p:nvPr/>
        </p:nvSpPr>
        <p:spPr>
          <a:xfrm rot="5400000">
            <a:off x="8691755" y="3443053"/>
            <a:ext cx="4289795" cy="417576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7"/>
          <p:cNvSpPr/>
          <p:nvPr/>
        </p:nvSpPr>
        <p:spPr>
          <a:xfrm flipH="1">
            <a:off x="1749311" y="-187133"/>
            <a:ext cx="988293" cy="1007597"/>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7"/>
          <p:cNvSpPr/>
          <p:nvPr/>
        </p:nvSpPr>
        <p:spPr>
          <a:xfrm flipH="1">
            <a:off x="11068811" y="5167201"/>
            <a:ext cx="850892" cy="867513"/>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7"/>
          <p:cNvSpPr/>
          <p:nvPr/>
        </p:nvSpPr>
        <p:spPr>
          <a:xfrm flipH="1">
            <a:off x="9859291" y="5474800"/>
            <a:ext cx="495280" cy="504955"/>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7"/>
          <p:cNvSpPr/>
          <p:nvPr/>
        </p:nvSpPr>
        <p:spPr>
          <a:xfrm flipH="1">
            <a:off x="719457" y="1469016"/>
            <a:ext cx="495280" cy="504955"/>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5" name="Google Shape;75;p7"/>
          <p:cNvGrpSpPr/>
          <p:nvPr/>
        </p:nvGrpSpPr>
        <p:grpSpPr>
          <a:xfrm rot="-4500115">
            <a:off x="944677" y="2738919"/>
            <a:ext cx="3417884" cy="6316660"/>
            <a:chOff x="-340050" y="-2"/>
            <a:chExt cx="2437096" cy="3777791"/>
          </a:xfrm>
        </p:grpSpPr>
        <p:sp>
          <p:nvSpPr>
            <p:cNvPr id="76" name="Google Shape;76;p7"/>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7"/>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7"/>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7"/>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7"/>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7"/>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7"/>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7"/>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 name="Google Shape;84;p7"/>
          <p:cNvGrpSpPr/>
          <p:nvPr/>
        </p:nvGrpSpPr>
        <p:grpSpPr>
          <a:xfrm rot="-2701135" flipH="1">
            <a:off x="8987761" y="-2237149"/>
            <a:ext cx="3480809" cy="6381917"/>
            <a:chOff x="-340050" y="-2"/>
            <a:chExt cx="2437096" cy="3777791"/>
          </a:xfrm>
        </p:grpSpPr>
        <p:sp>
          <p:nvSpPr>
            <p:cNvPr id="85" name="Google Shape;85;p7"/>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7"/>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7"/>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7"/>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7"/>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7"/>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7"/>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7"/>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3" name="Google Shape;93;p7"/>
          <p:cNvSpPr/>
          <p:nvPr/>
        </p:nvSpPr>
        <p:spPr>
          <a:xfrm flipH="1">
            <a:off x="3032524" y="4557800"/>
            <a:ext cx="495280" cy="504955"/>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115813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44" name="Google Shape;244;p23"/>
          <p:cNvSpPr/>
          <p:nvPr/>
        </p:nvSpPr>
        <p:spPr>
          <a:xfrm rot="5400000">
            <a:off x="7029883" y="1695767"/>
            <a:ext cx="5231651" cy="5092584"/>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23"/>
          <p:cNvSpPr/>
          <p:nvPr/>
        </p:nvSpPr>
        <p:spPr>
          <a:xfrm>
            <a:off x="10125735" y="5429301"/>
            <a:ext cx="413768" cy="42406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23"/>
          <p:cNvSpPr/>
          <p:nvPr/>
        </p:nvSpPr>
        <p:spPr>
          <a:xfrm>
            <a:off x="10699773" y="5209358"/>
            <a:ext cx="842967" cy="863932"/>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23"/>
          <p:cNvSpPr/>
          <p:nvPr/>
        </p:nvSpPr>
        <p:spPr>
          <a:xfrm>
            <a:off x="2266434" y="1785335"/>
            <a:ext cx="549271" cy="562931"/>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568999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48"/>
        <p:cNvGrpSpPr/>
        <p:nvPr/>
      </p:nvGrpSpPr>
      <p:grpSpPr>
        <a:xfrm>
          <a:off x="0" y="0"/>
          <a:ext cx="0" cy="0"/>
          <a:chOff x="0" y="0"/>
          <a:chExt cx="0" cy="0"/>
        </a:xfrm>
      </p:grpSpPr>
      <p:sp>
        <p:nvSpPr>
          <p:cNvPr id="249" name="Google Shape;249;p24"/>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50" name="Google Shape;250;p24"/>
          <p:cNvSpPr/>
          <p:nvPr/>
        </p:nvSpPr>
        <p:spPr>
          <a:xfrm rot="-1799972">
            <a:off x="9476739" y="3462941"/>
            <a:ext cx="8320475" cy="4146003"/>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2273768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253" name="Google Shape;253;p25"/>
          <p:cNvSpPr/>
          <p:nvPr/>
        </p:nvSpPr>
        <p:spPr>
          <a:xfrm rot="1014904">
            <a:off x="-1757894" y="3462892"/>
            <a:ext cx="8320516" cy="4146024"/>
          </a:xfrm>
          <a:custGeom>
            <a:avLst/>
            <a:gdLst/>
            <a:ahLst/>
            <a:cxnLst/>
            <a:rect l="l" t="t" r="r" b="b"/>
            <a:pathLst>
              <a:path w="95864" h="47768" extrusionOk="0">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4" name="Google Shape;254;p25"/>
          <p:cNvSpPr/>
          <p:nvPr/>
        </p:nvSpPr>
        <p:spPr>
          <a:xfrm>
            <a:off x="11429301" y="1424101"/>
            <a:ext cx="413768" cy="42406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25"/>
          <p:cNvSpPr/>
          <p:nvPr/>
        </p:nvSpPr>
        <p:spPr>
          <a:xfrm>
            <a:off x="10633639" y="605058"/>
            <a:ext cx="842967" cy="863932"/>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25"/>
          <p:cNvSpPr/>
          <p:nvPr/>
        </p:nvSpPr>
        <p:spPr>
          <a:xfrm>
            <a:off x="685367" y="5575068"/>
            <a:ext cx="549271" cy="562931"/>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485153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Resources">
  <p:cSld name="Resources">
    <p:spTree>
      <p:nvGrpSpPr>
        <p:cNvPr id="1" name="Shape 257"/>
        <p:cNvGrpSpPr/>
        <p:nvPr/>
      </p:nvGrpSpPr>
      <p:grpSpPr>
        <a:xfrm>
          <a:off x="0" y="0"/>
          <a:ext cx="0" cy="0"/>
          <a:chOff x="0" y="0"/>
          <a:chExt cx="0" cy="0"/>
        </a:xfrm>
      </p:grpSpPr>
      <p:sp>
        <p:nvSpPr>
          <p:cNvPr id="258" name="Google Shape;258;p26"/>
          <p:cNvSpPr/>
          <p:nvPr/>
        </p:nvSpPr>
        <p:spPr>
          <a:xfrm rot="-5400000" flipH="1">
            <a:off x="-339751" y="1801404"/>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b="1"/>
          </a:p>
        </p:txBody>
      </p:sp>
      <p:sp>
        <p:nvSpPr>
          <p:cNvPr id="259" name="Google Shape;259;p26"/>
          <p:cNvSpPr txBox="1">
            <a:spLocks noGrp="1"/>
          </p:cNvSpPr>
          <p:nvPr>
            <p:ph type="body" idx="1"/>
          </p:nvPr>
        </p:nvSpPr>
        <p:spPr>
          <a:xfrm>
            <a:off x="1657567" y="1846885"/>
            <a:ext cx="4651600" cy="4555200"/>
          </a:xfrm>
          <a:prstGeom prst="rect">
            <a:avLst/>
          </a:prstGeom>
        </p:spPr>
        <p:txBody>
          <a:bodyPr spcFirstLastPara="1" wrap="square" lIns="0" tIns="91425" rIns="91425" bIns="91425" anchor="t" anchorCtr="0">
            <a:noAutofit/>
          </a:bodyPr>
          <a:lstStyle>
            <a:lvl1pPr marL="609585" lvl="0" indent="-372524" rtl="0">
              <a:lnSpc>
                <a:spcPct val="100000"/>
              </a:lnSpc>
              <a:spcBef>
                <a:spcPts val="0"/>
              </a:spcBef>
              <a:spcAft>
                <a:spcPts val="0"/>
              </a:spcAft>
              <a:buClr>
                <a:schemeClr val="lt2"/>
              </a:buClr>
              <a:buSzPts val="800"/>
              <a:buFont typeface="Nunito Light"/>
              <a:buChar char="●"/>
              <a:defRPr sz="1333">
                <a:solidFill>
                  <a:schemeClr val="lt2"/>
                </a:solidFill>
              </a:defRPr>
            </a:lvl1pPr>
            <a:lvl2pPr marL="1219170" lvl="1" indent="-406390" rtl="0">
              <a:spcBef>
                <a:spcPts val="2133"/>
              </a:spcBef>
              <a:spcAft>
                <a:spcPts val="0"/>
              </a:spcAft>
              <a:buClr>
                <a:schemeClr val="lt2"/>
              </a:buClr>
              <a:buSzPts val="1200"/>
              <a:buFont typeface="Nunito Light"/>
              <a:buChar char="○"/>
              <a:defRPr>
                <a:solidFill>
                  <a:schemeClr val="lt2"/>
                </a:solidFill>
              </a:defRPr>
            </a:lvl2pPr>
            <a:lvl3pPr marL="1828754" lvl="2" indent="-406390" rtl="0">
              <a:spcBef>
                <a:spcPts val="2133"/>
              </a:spcBef>
              <a:spcAft>
                <a:spcPts val="0"/>
              </a:spcAft>
              <a:buClr>
                <a:schemeClr val="lt2"/>
              </a:buClr>
              <a:buSzPts val="1200"/>
              <a:buFont typeface="Nunito Light"/>
              <a:buChar char="■"/>
              <a:defRPr>
                <a:solidFill>
                  <a:schemeClr val="lt2"/>
                </a:solidFill>
              </a:defRPr>
            </a:lvl3pPr>
            <a:lvl4pPr marL="2438339" lvl="3" indent="-406390" rtl="0">
              <a:spcBef>
                <a:spcPts val="2133"/>
              </a:spcBef>
              <a:spcAft>
                <a:spcPts val="0"/>
              </a:spcAft>
              <a:buClr>
                <a:schemeClr val="lt2"/>
              </a:buClr>
              <a:buSzPts val="1200"/>
              <a:buFont typeface="Nunito Light"/>
              <a:buChar char="●"/>
              <a:defRPr>
                <a:solidFill>
                  <a:schemeClr val="lt2"/>
                </a:solidFill>
              </a:defRPr>
            </a:lvl4pPr>
            <a:lvl5pPr marL="3047924" lvl="4" indent="-406390" rtl="0">
              <a:spcBef>
                <a:spcPts val="2133"/>
              </a:spcBef>
              <a:spcAft>
                <a:spcPts val="0"/>
              </a:spcAft>
              <a:buClr>
                <a:schemeClr val="lt2"/>
              </a:buClr>
              <a:buSzPts val="1200"/>
              <a:buFont typeface="Nunito Light"/>
              <a:buChar char="○"/>
              <a:defRPr>
                <a:solidFill>
                  <a:schemeClr val="lt2"/>
                </a:solidFill>
              </a:defRPr>
            </a:lvl5pPr>
            <a:lvl6pPr marL="3657509" lvl="5" indent="-406390" rtl="0">
              <a:spcBef>
                <a:spcPts val="2133"/>
              </a:spcBef>
              <a:spcAft>
                <a:spcPts val="0"/>
              </a:spcAft>
              <a:buClr>
                <a:schemeClr val="lt2"/>
              </a:buClr>
              <a:buSzPts val="1200"/>
              <a:buFont typeface="Nunito Light"/>
              <a:buChar char="■"/>
              <a:defRPr>
                <a:solidFill>
                  <a:schemeClr val="lt2"/>
                </a:solidFill>
              </a:defRPr>
            </a:lvl6pPr>
            <a:lvl7pPr marL="4267093" lvl="6" indent="-406390" rtl="0">
              <a:spcBef>
                <a:spcPts val="2133"/>
              </a:spcBef>
              <a:spcAft>
                <a:spcPts val="0"/>
              </a:spcAft>
              <a:buClr>
                <a:schemeClr val="lt2"/>
              </a:buClr>
              <a:buSzPts val="1200"/>
              <a:buFont typeface="Nunito Light"/>
              <a:buChar char="●"/>
              <a:defRPr>
                <a:solidFill>
                  <a:schemeClr val="lt2"/>
                </a:solidFill>
              </a:defRPr>
            </a:lvl7pPr>
            <a:lvl8pPr marL="4876678" lvl="7" indent="-406390" rtl="0">
              <a:spcBef>
                <a:spcPts val="2133"/>
              </a:spcBef>
              <a:spcAft>
                <a:spcPts val="0"/>
              </a:spcAft>
              <a:buClr>
                <a:schemeClr val="lt2"/>
              </a:buClr>
              <a:buSzPts val="1200"/>
              <a:buFont typeface="Nunito Light"/>
              <a:buChar char="○"/>
              <a:defRPr>
                <a:solidFill>
                  <a:schemeClr val="lt2"/>
                </a:solidFill>
              </a:defRPr>
            </a:lvl8pPr>
            <a:lvl9pPr marL="5486263" lvl="8" indent="-406390" rtl="0">
              <a:spcBef>
                <a:spcPts val="2133"/>
              </a:spcBef>
              <a:spcAft>
                <a:spcPts val="2133"/>
              </a:spcAft>
              <a:buClr>
                <a:schemeClr val="lt2"/>
              </a:buClr>
              <a:buSzPts val="1200"/>
              <a:buFont typeface="Nunito Light"/>
              <a:buChar char="■"/>
              <a:defRPr>
                <a:solidFill>
                  <a:schemeClr val="lt2"/>
                </a:solidFill>
              </a:defRPr>
            </a:lvl9pPr>
          </a:lstStyle>
          <a:p>
            <a:pPr lvl="0"/>
            <a:r>
              <a:rPr lang="en-US"/>
              <a:t>Click to edit Master text styles</a:t>
            </a:r>
          </a:p>
        </p:txBody>
      </p:sp>
      <p:sp>
        <p:nvSpPr>
          <p:cNvPr id="260" name="Google Shape;260;p26"/>
          <p:cNvSpPr txBox="1">
            <a:spLocks noGrp="1"/>
          </p:cNvSpPr>
          <p:nvPr>
            <p:ph type="body" idx="2"/>
          </p:nvPr>
        </p:nvSpPr>
        <p:spPr>
          <a:xfrm>
            <a:off x="6580400" y="1846903"/>
            <a:ext cx="4651600" cy="4555200"/>
          </a:xfrm>
          <a:prstGeom prst="rect">
            <a:avLst/>
          </a:prstGeom>
        </p:spPr>
        <p:txBody>
          <a:bodyPr spcFirstLastPara="1" wrap="square" lIns="91425" tIns="91425" rIns="91425" bIns="91425" anchor="t" anchorCtr="0">
            <a:noAutofit/>
          </a:bodyPr>
          <a:lstStyle>
            <a:lvl1pPr marL="609585" lvl="0" indent="-372524" rtl="0">
              <a:lnSpc>
                <a:spcPct val="100000"/>
              </a:lnSpc>
              <a:spcBef>
                <a:spcPts val="0"/>
              </a:spcBef>
              <a:spcAft>
                <a:spcPts val="0"/>
              </a:spcAft>
              <a:buClr>
                <a:schemeClr val="lt2"/>
              </a:buClr>
              <a:buSzPts val="800"/>
              <a:buFont typeface="Nunito Light"/>
              <a:buChar char="●"/>
              <a:defRPr sz="1333">
                <a:solidFill>
                  <a:schemeClr val="lt2"/>
                </a:solidFill>
              </a:defRPr>
            </a:lvl1pPr>
            <a:lvl2pPr marL="1219170" lvl="1" indent="-406390" rtl="0">
              <a:spcBef>
                <a:spcPts val="2133"/>
              </a:spcBef>
              <a:spcAft>
                <a:spcPts val="0"/>
              </a:spcAft>
              <a:buClr>
                <a:schemeClr val="lt2"/>
              </a:buClr>
              <a:buSzPts val="1200"/>
              <a:buFont typeface="Nunito Light"/>
              <a:buChar char="○"/>
              <a:defRPr>
                <a:solidFill>
                  <a:schemeClr val="lt2"/>
                </a:solidFill>
              </a:defRPr>
            </a:lvl2pPr>
            <a:lvl3pPr marL="1828754" lvl="2" indent="-406390" rtl="0">
              <a:spcBef>
                <a:spcPts val="2133"/>
              </a:spcBef>
              <a:spcAft>
                <a:spcPts val="0"/>
              </a:spcAft>
              <a:buClr>
                <a:schemeClr val="lt2"/>
              </a:buClr>
              <a:buSzPts val="1200"/>
              <a:buFont typeface="Nunito Light"/>
              <a:buChar char="■"/>
              <a:defRPr>
                <a:solidFill>
                  <a:schemeClr val="lt2"/>
                </a:solidFill>
              </a:defRPr>
            </a:lvl3pPr>
            <a:lvl4pPr marL="2438339" lvl="3" indent="-406390" rtl="0">
              <a:spcBef>
                <a:spcPts val="2133"/>
              </a:spcBef>
              <a:spcAft>
                <a:spcPts val="0"/>
              </a:spcAft>
              <a:buClr>
                <a:schemeClr val="lt2"/>
              </a:buClr>
              <a:buSzPts val="1200"/>
              <a:buFont typeface="Nunito Light"/>
              <a:buChar char="●"/>
              <a:defRPr>
                <a:solidFill>
                  <a:schemeClr val="lt2"/>
                </a:solidFill>
              </a:defRPr>
            </a:lvl4pPr>
            <a:lvl5pPr marL="3047924" lvl="4" indent="-406390" rtl="0">
              <a:spcBef>
                <a:spcPts val="2133"/>
              </a:spcBef>
              <a:spcAft>
                <a:spcPts val="0"/>
              </a:spcAft>
              <a:buClr>
                <a:schemeClr val="lt2"/>
              </a:buClr>
              <a:buSzPts val="1200"/>
              <a:buFont typeface="Nunito Light"/>
              <a:buChar char="○"/>
              <a:defRPr>
                <a:solidFill>
                  <a:schemeClr val="lt2"/>
                </a:solidFill>
              </a:defRPr>
            </a:lvl5pPr>
            <a:lvl6pPr marL="3657509" lvl="5" indent="-406390" rtl="0">
              <a:spcBef>
                <a:spcPts val="2133"/>
              </a:spcBef>
              <a:spcAft>
                <a:spcPts val="0"/>
              </a:spcAft>
              <a:buClr>
                <a:schemeClr val="lt2"/>
              </a:buClr>
              <a:buSzPts val="1200"/>
              <a:buFont typeface="Nunito Light"/>
              <a:buChar char="■"/>
              <a:defRPr>
                <a:solidFill>
                  <a:schemeClr val="lt2"/>
                </a:solidFill>
              </a:defRPr>
            </a:lvl6pPr>
            <a:lvl7pPr marL="4267093" lvl="6" indent="-406390" rtl="0">
              <a:spcBef>
                <a:spcPts val="2133"/>
              </a:spcBef>
              <a:spcAft>
                <a:spcPts val="0"/>
              </a:spcAft>
              <a:buClr>
                <a:schemeClr val="lt2"/>
              </a:buClr>
              <a:buSzPts val="1200"/>
              <a:buFont typeface="Nunito Light"/>
              <a:buChar char="●"/>
              <a:defRPr>
                <a:solidFill>
                  <a:schemeClr val="lt2"/>
                </a:solidFill>
              </a:defRPr>
            </a:lvl7pPr>
            <a:lvl8pPr marL="4876678" lvl="7" indent="-406390" rtl="0">
              <a:spcBef>
                <a:spcPts val="2133"/>
              </a:spcBef>
              <a:spcAft>
                <a:spcPts val="0"/>
              </a:spcAft>
              <a:buClr>
                <a:schemeClr val="lt2"/>
              </a:buClr>
              <a:buSzPts val="1200"/>
              <a:buFont typeface="Nunito Light"/>
              <a:buChar char="○"/>
              <a:defRPr>
                <a:solidFill>
                  <a:schemeClr val="lt2"/>
                </a:solidFill>
              </a:defRPr>
            </a:lvl8pPr>
            <a:lvl9pPr marL="5486263" lvl="8" indent="-406390" rtl="0">
              <a:spcBef>
                <a:spcPts val="2133"/>
              </a:spcBef>
              <a:spcAft>
                <a:spcPts val="2133"/>
              </a:spcAft>
              <a:buClr>
                <a:schemeClr val="lt2"/>
              </a:buClr>
              <a:buSzPts val="1200"/>
              <a:buFont typeface="Nunito Light"/>
              <a:buChar char="■"/>
              <a:defRPr>
                <a:solidFill>
                  <a:schemeClr val="lt2"/>
                </a:solidFill>
              </a:defRPr>
            </a:lvl9pPr>
          </a:lstStyle>
          <a:p>
            <a:pPr lvl="0"/>
            <a:r>
              <a:rPr lang="en-US"/>
              <a:t>Click to edit Master text styles</a:t>
            </a:r>
          </a:p>
        </p:txBody>
      </p:sp>
      <p:sp>
        <p:nvSpPr>
          <p:cNvPr id="261" name="Google Shape;261;p26"/>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7566866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262"/>
        <p:cNvGrpSpPr/>
        <p:nvPr/>
      </p:nvGrpSpPr>
      <p:grpSpPr>
        <a:xfrm>
          <a:off x="0" y="0"/>
          <a:ext cx="0" cy="0"/>
          <a:chOff x="0" y="0"/>
          <a:chExt cx="0" cy="0"/>
        </a:xfrm>
      </p:grpSpPr>
    </p:spTree>
    <p:extLst>
      <p:ext uri="{BB962C8B-B14F-4D97-AF65-F5344CB8AC3E}">
        <p14:creationId xmlns:p14="http://schemas.microsoft.com/office/powerpoint/2010/main" val="3301239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extLst>
      <p:ext uri="{BB962C8B-B14F-4D97-AF65-F5344CB8AC3E}">
        <p14:creationId xmlns:p14="http://schemas.microsoft.com/office/powerpoint/2010/main" val="38036476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6/21/2021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911069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186"/>
        <p:cNvGrpSpPr/>
        <p:nvPr/>
      </p:nvGrpSpPr>
      <p:grpSpPr>
        <a:xfrm>
          <a:off x="0" y="0"/>
          <a:ext cx="0" cy="0"/>
          <a:chOff x="0" y="0"/>
          <a:chExt cx="0" cy="0"/>
        </a:xfrm>
      </p:grpSpPr>
      <p:sp>
        <p:nvSpPr>
          <p:cNvPr id="188" name="Google Shape;188;p16"/>
          <p:cNvSpPr txBox="1">
            <a:spLocks noGrp="1"/>
          </p:cNvSpPr>
          <p:nvPr>
            <p:ph type="body" idx="1"/>
          </p:nvPr>
        </p:nvSpPr>
        <p:spPr>
          <a:xfrm>
            <a:off x="950967" y="1284767"/>
            <a:ext cx="5145200" cy="4860000"/>
          </a:xfrm>
          <a:prstGeom prst="rect">
            <a:avLst/>
          </a:prstGeom>
        </p:spPr>
        <p:txBody>
          <a:bodyPr spcFirstLastPara="1" wrap="square" lIns="0" tIns="91425" rIns="91425" bIns="91425" anchor="t" anchorCtr="0">
            <a:noAutofit/>
          </a:bodyPr>
          <a:lstStyle>
            <a:lvl1pPr marL="609585" lvl="0" indent="-372524" rtl="0">
              <a:lnSpc>
                <a:spcPct val="100000"/>
              </a:lnSpc>
              <a:spcBef>
                <a:spcPts val="0"/>
              </a:spcBef>
              <a:spcAft>
                <a:spcPts val="0"/>
              </a:spcAft>
              <a:buClr>
                <a:schemeClr val="lt2"/>
              </a:buClr>
              <a:buSzPts val="800"/>
              <a:buFont typeface="Nunito Light"/>
              <a:buChar char="●"/>
              <a:defRPr sz="1333">
                <a:solidFill>
                  <a:schemeClr val="lt2"/>
                </a:solidFill>
              </a:defRPr>
            </a:lvl1pPr>
            <a:lvl2pPr marL="1219170" lvl="1" indent="-406390" rtl="0">
              <a:spcBef>
                <a:spcPts val="2133"/>
              </a:spcBef>
              <a:spcAft>
                <a:spcPts val="0"/>
              </a:spcAft>
              <a:buClr>
                <a:schemeClr val="lt2"/>
              </a:buClr>
              <a:buSzPts val="1200"/>
              <a:buFont typeface="Nunito Light"/>
              <a:buChar char="○"/>
              <a:defRPr>
                <a:solidFill>
                  <a:schemeClr val="lt2"/>
                </a:solidFill>
              </a:defRPr>
            </a:lvl2pPr>
            <a:lvl3pPr marL="1828754" lvl="2" indent="-406390" rtl="0">
              <a:spcBef>
                <a:spcPts val="2133"/>
              </a:spcBef>
              <a:spcAft>
                <a:spcPts val="0"/>
              </a:spcAft>
              <a:buClr>
                <a:schemeClr val="lt2"/>
              </a:buClr>
              <a:buSzPts val="1200"/>
              <a:buFont typeface="Nunito Light"/>
              <a:buChar char="■"/>
              <a:defRPr>
                <a:solidFill>
                  <a:schemeClr val="lt2"/>
                </a:solidFill>
              </a:defRPr>
            </a:lvl3pPr>
            <a:lvl4pPr marL="2438339" lvl="3" indent="-406390" rtl="0">
              <a:spcBef>
                <a:spcPts val="2133"/>
              </a:spcBef>
              <a:spcAft>
                <a:spcPts val="0"/>
              </a:spcAft>
              <a:buClr>
                <a:schemeClr val="lt2"/>
              </a:buClr>
              <a:buSzPts val="1200"/>
              <a:buFont typeface="Nunito Light"/>
              <a:buChar char="●"/>
              <a:defRPr>
                <a:solidFill>
                  <a:schemeClr val="lt2"/>
                </a:solidFill>
              </a:defRPr>
            </a:lvl4pPr>
            <a:lvl5pPr marL="3047924" lvl="4" indent="-406390" rtl="0">
              <a:spcBef>
                <a:spcPts val="2133"/>
              </a:spcBef>
              <a:spcAft>
                <a:spcPts val="0"/>
              </a:spcAft>
              <a:buClr>
                <a:schemeClr val="lt2"/>
              </a:buClr>
              <a:buSzPts val="1200"/>
              <a:buFont typeface="Nunito Light"/>
              <a:buChar char="○"/>
              <a:defRPr>
                <a:solidFill>
                  <a:schemeClr val="lt2"/>
                </a:solidFill>
              </a:defRPr>
            </a:lvl5pPr>
            <a:lvl6pPr marL="3657509" lvl="5" indent="-406390" rtl="0">
              <a:spcBef>
                <a:spcPts val="2133"/>
              </a:spcBef>
              <a:spcAft>
                <a:spcPts val="0"/>
              </a:spcAft>
              <a:buClr>
                <a:schemeClr val="lt2"/>
              </a:buClr>
              <a:buSzPts val="1200"/>
              <a:buFont typeface="Nunito Light"/>
              <a:buChar char="■"/>
              <a:defRPr>
                <a:solidFill>
                  <a:schemeClr val="lt2"/>
                </a:solidFill>
              </a:defRPr>
            </a:lvl6pPr>
            <a:lvl7pPr marL="4267093" lvl="6" indent="-406390" rtl="0">
              <a:spcBef>
                <a:spcPts val="2133"/>
              </a:spcBef>
              <a:spcAft>
                <a:spcPts val="0"/>
              </a:spcAft>
              <a:buClr>
                <a:schemeClr val="lt2"/>
              </a:buClr>
              <a:buSzPts val="1200"/>
              <a:buFont typeface="Nunito Light"/>
              <a:buChar char="●"/>
              <a:defRPr>
                <a:solidFill>
                  <a:schemeClr val="lt2"/>
                </a:solidFill>
              </a:defRPr>
            </a:lvl7pPr>
            <a:lvl8pPr marL="4876678" lvl="7" indent="-406390" rtl="0">
              <a:spcBef>
                <a:spcPts val="2133"/>
              </a:spcBef>
              <a:spcAft>
                <a:spcPts val="0"/>
              </a:spcAft>
              <a:buClr>
                <a:schemeClr val="lt2"/>
              </a:buClr>
              <a:buSzPts val="1200"/>
              <a:buFont typeface="Nunito Light"/>
              <a:buChar char="○"/>
              <a:defRPr>
                <a:solidFill>
                  <a:schemeClr val="lt2"/>
                </a:solidFill>
              </a:defRPr>
            </a:lvl8pPr>
            <a:lvl9pPr marL="5486263" lvl="8" indent="-406390" rtl="0">
              <a:spcBef>
                <a:spcPts val="2133"/>
              </a:spcBef>
              <a:spcAft>
                <a:spcPts val="2133"/>
              </a:spcAft>
              <a:buClr>
                <a:schemeClr val="lt2"/>
              </a:buClr>
              <a:buSzPts val="1200"/>
              <a:buFont typeface="Nunito Light"/>
              <a:buChar char="■"/>
              <a:defRPr>
                <a:solidFill>
                  <a:schemeClr val="lt2"/>
                </a:solidFill>
              </a:defRPr>
            </a:lvl9pPr>
          </a:lstStyle>
          <a:p>
            <a:pPr lvl="0"/>
            <a:r>
              <a:rPr lang="en-US"/>
              <a:t>Click to edit Master text styles</a:t>
            </a:r>
          </a:p>
        </p:txBody>
      </p:sp>
      <p:sp>
        <p:nvSpPr>
          <p:cNvPr id="189" name="Google Shape;189;p16"/>
          <p:cNvSpPr txBox="1">
            <a:spLocks noGrp="1"/>
          </p:cNvSpPr>
          <p:nvPr>
            <p:ph type="body" idx="2"/>
          </p:nvPr>
        </p:nvSpPr>
        <p:spPr>
          <a:xfrm>
            <a:off x="6096000" y="1284767"/>
            <a:ext cx="5145200" cy="4860000"/>
          </a:xfrm>
          <a:prstGeom prst="rect">
            <a:avLst/>
          </a:prstGeom>
        </p:spPr>
        <p:txBody>
          <a:bodyPr spcFirstLastPara="1" wrap="square" lIns="91425" tIns="91425" rIns="91425" bIns="91425" anchor="t" anchorCtr="0">
            <a:noAutofit/>
          </a:bodyPr>
          <a:lstStyle>
            <a:lvl1pPr marL="609585" lvl="0" indent="-397923" rtl="0">
              <a:lnSpc>
                <a:spcPct val="100000"/>
              </a:lnSpc>
              <a:spcBef>
                <a:spcPts val="0"/>
              </a:spcBef>
              <a:spcAft>
                <a:spcPts val="0"/>
              </a:spcAft>
              <a:buClr>
                <a:schemeClr val="lt2"/>
              </a:buClr>
              <a:buSzPts val="1100"/>
              <a:buFont typeface="Hind Light"/>
              <a:buChar char="●"/>
              <a:defRPr sz="1333">
                <a:solidFill>
                  <a:schemeClr val="lt2"/>
                </a:solidFill>
              </a:defRPr>
            </a:lvl1pPr>
            <a:lvl2pPr marL="1219170" lvl="1" indent="-406390" rtl="0">
              <a:spcBef>
                <a:spcPts val="0"/>
              </a:spcBef>
              <a:spcAft>
                <a:spcPts val="0"/>
              </a:spcAft>
              <a:buClr>
                <a:schemeClr val="lt2"/>
              </a:buClr>
              <a:buSzPts val="1200"/>
              <a:buFont typeface="Nunito Light"/>
              <a:buChar char="○"/>
              <a:defRPr>
                <a:solidFill>
                  <a:schemeClr val="lt2"/>
                </a:solidFill>
              </a:defRPr>
            </a:lvl2pPr>
            <a:lvl3pPr marL="1828754" lvl="2" indent="-406390" rtl="0">
              <a:spcBef>
                <a:spcPts val="2133"/>
              </a:spcBef>
              <a:spcAft>
                <a:spcPts val="0"/>
              </a:spcAft>
              <a:buClr>
                <a:schemeClr val="lt2"/>
              </a:buClr>
              <a:buSzPts val="1200"/>
              <a:buFont typeface="Nunito Light"/>
              <a:buChar char="■"/>
              <a:defRPr>
                <a:solidFill>
                  <a:schemeClr val="lt2"/>
                </a:solidFill>
              </a:defRPr>
            </a:lvl3pPr>
            <a:lvl4pPr marL="2438339" lvl="3" indent="-406390" rtl="0">
              <a:spcBef>
                <a:spcPts val="2133"/>
              </a:spcBef>
              <a:spcAft>
                <a:spcPts val="0"/>
              </a:spcAft>
              <a:buClr>
                <a:schemeClr val="lt2"/>
              </a:buClr>
              <a:buSzPts val="1200"/>
              <a:buFont typeface="Nunito Light"/>
              <a:buChar char="●"/>
              <a:defRPr>
                <a:solidFill>
                  <a:schemeClr val="lt2"/>
                </a:solidFill>
              </a:defRPr>
            </a:lvl4pPr>
            <a:lvl5pPr marL="3047924" lvl="4" indent="-406390" rtl="0">
              <a:spcBef>
                <a:spcPts val="2133"/>
              </a:spcBef>
              <a:spcAft>
                <a:spcPts val="0"/>
              </a:spcAft>
              <a:buClr>
                <a:schemeClr val="lt2"/>
              </a:buClr>
              <a:buSzPts val="1200"/>
              <a:buFont typeface="Nunito Light"/>
              <a:buChar char="○"/>
              <a:defRPr>
                <a:solidFill>
                  <a:schemeClr val="lt2"/>
                </a:solidFill>
              </a:defRPr>
            </a:lvl5pPr>
            <a:lvl6pPr marL="3657509" lvl="5" indent="-406390" rtl="0">
              <a:spcBef>
                <a:spcPts val="2133"/>
              </a:spcBef>
              <a:spcAft>
                <a:spcPts val="0"/>
              </a:spcAft>
              <a:buClr>
                <a:schemeClr val="lt2"/>
              </a:buClr>
              <a:buSzPts val="1200"/>
              <a:buFont typeface="Nunito Light"/>
              <a:buChar char="■"/>
              <a:defRPr>
                <a:solidFill>
                  <a:schemeClr val="lt2"/>
                </a:solidFill>
              </a:defRPr>
            </a:lvl6pPr>
            <a:lvl7pPr marL="4267093" lvl="6" indent="-406390" rtl="0">
              <a:spcBef>
                <a:spcPts val="2133"/>
              </a:spcBef>
              <a:spcAft>
                <a:spcPts val="0"/>
              </a:spcAft>
              <a:buClr>
                <a:schemeClr val="lt2"/>
              </a:buClr>
              <a:buSzPts val="1200"/>
              <a:buFont typeface="Nunito Light"/>
              <a:buChar char="●"/>
              <a:defRPr>
                <a:solidFill>
                  <a:schemeClr val="lt2"/>
                </a:solidFill>
              </a:defRPr>
            </a:lvl7pPr>
            <a:lvl8pPr marL="4876678" lvl="7" indent="-406390" rtl="0">
              <a:spcBef>
                <a:spcPts val="2133"/>
              </a:spcBef>
              <a:spcAft>
                <a:spcPts val="0"/>
              </a:spcAft>
              <a:buClr>
                <a:schemeClr val="lt2"/>
              </a:buClr>
              <a:buSzPts val="1200"/>
              <a:buFont typeface="Nunito Light"/>
              <a:buChar char="○"/>
              <a:defRPr>
                <a:solidFill>
                  <a:schemeClr val="lt2"/>
                </a:solidFill>
              </a:defRPr>
            </a:lvl8pPr>
            <a:lvl9pPr marL="5486263" lvl="8" indent="-406390" rtl="0">
              <a:spcBef>
                <a:spcPts val="2133"/>
              </a:spcBef>
              <a:spcAft>
                <a:spcPts val="2133"/>
              </a:spcAft>
              <a:buClr>
                <a:schemeClr val="lt2"/>
              </a:buClr>
              <a:buSzPts val="1200"/>
              <a:buFont typeface="Nunito Light"/>
              <a:buChar char="■"/>
              <a:defRPr>
                <a:solidFill>
                  <a:schemeClr val="lt2"/>
                </a:solidFill>
              </a:defRPr>
            </a:lvl9pPr>
          </a:lstStyle>
          <a:p>
            <a:pPr lvl="0"/>
            <a:r>
              <a:rPr lang="en-US"/>
              <a:t>Click to edit Master text styles</a:t>
            </a:r>
          </a:p>
        </p:txBody>
      </p:sp>
      <p:sp>
        <p:nvSpPr>
          <p:cNvPr id="190" name="Google Shape;190;p16"/>
          <p:cNvSpPr txBox="1">
            <a:spLocks noGrp="1"/>
          </p:cNvSpPr>
          <p:nvPr>
            <p:ph type="title"/>
          </p:nvPr>
        </p:nvSpPr>
        <p:spPr>
          <a:xfrm>
            <a:off x="627000" y="461400"/>
            <a:ext cx="10938000" cy="10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2507108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67"/>
        <p:cNvGrpSpPr/>
        <p:nvPr/>
      </p:nvGrpSpPr>
      <p:grpSpPr>
        <a:xfrm>
          <a:off x="0" y="0"/>
          <a:ext cx="0" cy="0"/>
          <a:chOff x="0" y="0"/>
          <a:chExt cx="0" cy="0"/>
        </a:xfrm>
      </p:grpSpPr>
    </p:spTree>
    <p:extLst>
      <p:ext uri="{BB962C8B-B14F-4D97-AF65-F5344CB8AC3E}">
        <p14:creationId xmlns:p14="http://schemas.microsoft.com/office/powerpoint/2010/main" val="175171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grpSp>
        <p:nvGrpSpPr>
          <p:cNvPr id="95" name="Google Shape;95;p8"/>
          <p:cNvGrpSpPr/>
          <p:nvPr/>
        </p:nvGrpSpPr>
        <p:grpSpPr>
          <a:xfrm flipH="1">
            <a:off x="7742688" y="-849261"/>
            <a:ext cx="5632473" cy="7809921"/>
            <a:chOff x="2397737" y="2494825"/>
            <a:chExt cx="1808913" cy="2508325"/>
          </a:xfrm>
        </p:grpSpPr>
        <p:sp>
          <p:nvSpPr>
            <p:cNvPr id="96" name="Google Shape;96;p8"/>
            <p:cNvSpPr/>
            <p:nvPr/>
          </p:nvSpPr>
          <p:spPr>
            <a:xfrm>
              <a:off x="2588500" y="2494825"/>
              <a:ext cx="1618150" cy="2508325"/>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8"/>
            <p:cNvSpPr/>
            <p:nvPr/>
          </p:nvSpPr>
          <p:spPr>
            <a:xfrm>
              <a:off x="3479675" y="3291600"/>
              <a:ext cx="402175" cy="497400"/>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8"/>
            <p:cNvSpPr/>
            <p:nvPr/>
          </p:nvSpPr>
          <p:spPr>
            <a:xfrm>
              <a:off x="2397737" y="2595675"/>
              <a:ext cx="1399375" cy="2407275"/>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8"/>
            <p:cNvSpPr/>
            <p:nvPr/>
          </p:nvSpPr>
          <p:spPr>
            <a:xfrm>
              <a:off x="2588500" y="2924525"/>
              <a:ext cx="360850" cy="448075"/>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8"/>
            <p:cNvSpPr/>
            <p:nvPr/>
          </p:nvSpPr>
          <p:spPr>
            <a:xfrm>
              <a:off x="3251150" y="2735850"/>
              <a:ext cx="480725" cy="39350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8"/>
            <p:cNvSpPr/>
            <p:nvPr/>
          </p:nvSpPr>
          <p:spPr>
            <a:xfrm>
              <a:off x="2702250" y="4516700"/>
              <a:ext cx="565000" cy="367425"/>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8"/>
            <p:cNvSpPr/>
            <p:nvPr/>
          </p:nvSpPr>
          <p:spPr>
            <a:xfrm>
              <a:off x="3471550" y="4318275"/>
              <a:ext cx="210050" cy="317525"/>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8"/>
            <p:cNvSpPr/>
            <p:nvPr/>
          </p:nvSpPr>
          <p:spPr>
            <a:xfrm>
              <a:off x="2683950" y="3624150"/>
              <a:ext cx="613625" cy="725100"/>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 name="Google Shape;104;p8"/>
          <p:cNvSpPr/>
          <p:nvPr/>
        </p:nvSpPr>
        <p:spPr>
          <a:xfrm rot="10800000">
            <a:off x="-458633" y="2457234"/>
            <a:ext cx="5792505" cy="5638780"/>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8"/>
          <p:cNvSpPr/>
          <p:nvPr/>
        </p:nvSpPr>
        <p:spPr>
          <a:xfrm rot="-1893416">
            <a:off x="814819" y="5092824"/>
            <a:ext cx="863029" cy="879888"/>
          </a:xfrm>
          <a:custGeom>
            <a:avLst/>
            <a:gdLst/>
            <a:ahLst/>
            <a:cxnLst/>
            <a:rect l="l" t="t" r="r" b="b"/>
            <a:pathLst>
              <a:path w="12594" h="12840" extrusionOk="0">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8"/>
          <p:cNvSpPr/>
          <p:nvPr/>
        </p:nvSpPr>
        <p:spPr>
          <a:xfrm rot="-1893416">
            <a:off x="1941647" y="5682554"/>
            <a:ext cx="513816" cy="526631"/>
          </a:xfrm>
          <a:custGeom>
            <a:avLst/>
            <a:gdLst/>
            <a:ahLst/>
            <a:cxnLst/>
            <a:rect l="l" t="t" r="r" b="b"/>
            <a:pathLst>
              <a:path w="7498" h="7685" extrusionOk="0">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8"/>
          <p:cNvSpPr txBox="1">
            <a:spLocks noGrp="1"/>
          </p:cNvSpPr>
          <p:nvPr>
            <p:ph type="title"/>
          </p:nvPr>
        </p:nvSpPr>
        <p:spPr>
          <a:xfrm>
            <a:off x="608000" y="1232367"/>
            <a:ext cx="8490400" cy="419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28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59755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8"/>
        <p:cNvGrpSpPr/>
        <p:nvPr/>
      </p:nvGrpSpPr>
      <p:grpSpPr>
        <a:xfrm>
          <a:off x="0" y="0"/>
          <a:ext cx="0" cy="0"/>
          <a:chOff x="0" y="0"/>
          <a:chExt cx="0" cy="0"/>
        </a:xfrm>
      </p:grpSpPr>
      <p:sp>
        <p:nvSpPr>
          <p:cNvPr id="109" name="Google Shape;109;p9"/>
          <p:cNvSpPr/>
          <p:nvPr/>
        </p:nvSpPr>
        <p:spPr>
          <a:xfrm rot="-5400000" flipH="1">
            <a:off x="-594743" y="1999664"/>
            <a:ext cx="5674741" cy="5523897"/>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0" name="Google Shape;110;p9"/>
          <p:cNvGrpSpPr/>
          <p:nvPr/>
        </p:nvGrpSpPr>
        <p:grpSpPr>
          <a:xfrm rot="6299984">
            <a:off x="6771884" y="-2953990"/>
            <a:ext cx="5389937" cy="8355049"/>
            <a:chOff x="-340050" y="-2"/>
            <a:chExt cx="2437096" cy="3777791"/>
          </a:xfrm>
        </p:grpSpPr>
        <p:sp>
          <p:nvSpPr>
            <p:cNvPr id="111" name="Google Shape;111;p9"/>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9"/>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9"/>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9"/>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9"/>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9"/>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9"/>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9"/>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 name="Google Shape;119;p9"/>
          <p:cNvSpPr txBox="1">
            <a:spLocks noGrp="1"/>
          </p:cNvSpPr>
          <p:nvPr>
            <p:ph type="body" idx="1"/>
          </p:nvPr>
        </p:nvSpPr>
        <p:spPr>
          <a:xfrm>
            <a:off x="1456100" y="3671467"/>
            <a:ext cx="4512800" cy="16608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a:solidFill>
                  <a:schemeClr val="lt2"/>
                </a:solidFill>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120" name="Google Shape;120;p9"/>
          <p:cNvSpPr txBox="1">
            <a:spLocks noGrp="1"/>
          </p:cNvSpPr>
          <p:nvPr>
            <p:ph type="title"/>
          </p:nvPr>
        </p:nvSpPr>
        <p:spPr>
          <a:xfrm>
            <a:off x="1456100" y="2663867"/>
            <a:ext cx="4367600" cy="1007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48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Tree>
    <p:extLst>
      <p:ext uri="{BB962C8B-B14F-4D97-AF65-F5344CB8AC3E}">
        <p14:creationId xmlns:p14="http://schemas.microsoft.com/office/powerpoint/2010/main" val="3209954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1"/>
        <p:cNvGrpSpPr/>
        <p:nvPr/>
      </p:nvGrpSpPr>
      <p:grpSpPr>
        <a:xfrm>
          <a:off x="0" y="0"/>
          <a:ext cx="0" cy="0"/>
          <a:chOff x="0" y="0"/>
          <a:chExt cx="0" cy="0"/>
        </a:xfrm>
      </p:grpSpPr>
      <p:sp>
        <p:nvSpPr>
          <p:cNvPr id="122" name="Google Shape;122;p10"/>
          <p:cNvSpPr txBox="1">
            <a:spLocks noGrp="1"/>
          </p:cNvSpPr>
          <p:nvPr>
            <p:ph type="title"/>
          </p:nvPr>
        </p:nvSpPr>
        <p:spPr>
          <a:xfrm>
            <a:off x="5803392" y="487680"/>
            <a:ext cx="5535200" cy="1877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800">
                <a:solidFill>
                  <a:schemeClr val="dk2"/>
                </a:solidFill>
              </a:defRPr>
            </a:lvl1pPr>
            <a:lvl2pPr lvl="1" rtl="0">
              <a:spcBef>
                <a:spcPts val="0"/>
              </a:spcBef>
              <a:spcAft>
                <a:spcPts val="0"/>
              </a:spcAft>
              <a:buSzPts val="2800"/>
              <a:buNone/>
              <a:defRPr>
                <a:latin typeface="Hind"/>
                <a:ea typeface="Hind"/>
                <a:cs typeface="Hind"/>
                <a:sym typeface="Hind"/>
              </a:defRPr>
            </a:lvl2pPr>
            <a:lvl3pPr lvl="2" rtl="0">
              <a:spcBef>
                <a:spcPts val="0"/>
              </a:spcBef>
              <a:spcAft>
                <a:spcPts val="0"/>
              </a:spcAft>
              <a:buSzPts val="2800"/>
              <a:buNone/>
              <a:defRPr>
                <a:latin typeface="Hind"/>
                <a:ea typeface="Hind"/>
                <a:cs typeface="Hind"/>
                <a:sym typeface="Hind"/>
              </a:defRPr>
            </a:lvl3pPr>
            <a:lvl4pPr lvl="3" rtl="0">
              <a:spcBef>
                <a:spcPts val="0"/>
              </a:spcBef>
              <a:spcAft>
                <a:spcPts val="0"/>
              </a:spcAft>
              <a:buSzPts val="2800"/>
              <a:buNone/>
              <a:defRPr>
                <a:latin typeface="Hind"/>
                <a:ea typeface="Hind"/>
                <a:cs typeface="Hind"/>
                <a:sym typeface="Hind"/>
              </a:defRPr>
            </a:lvl4pPr>
            <a:lvl5pPr lvl="4" rtl="0">
              <a:spcBef>
                <a:spcPts val="0"/>
              </a:spcBef>
              <a:spcAft>
                <a:spcPts val="0"/>
              </a:spcAft>
              <a:buSzPts val="2800"/>
              <a:buNone/>
              <a:defRPr>
                <a:latin typeface="Hind"/>
                <a:ea typeface="Hind"/>
                <a:cs typeface="Hind"/>
                <a:sym typeface="Hind"/>
              </a:defRPr>
            </a:lvl5pPr>
            <a:lvl6pPr lvl="5" rtl="0">
              <a:spcBef>
                <a:spcPts val="0"/>
              </a:spcBef>
              <a:spcAft>
                <a:spcPts val="0"/>
              </a:spcAft>
              <a:buSzPts val="2800"/>
              <a:buNone/>
              <a:defRPr>
                <a:latin typeface="Hind"/>
                <a:ea typeface="Hind"/>
                <a:cs typeface="Hind"/>
                <a:sym typeface="Hind"/>
              </a:defRPr>
            </a:lvl6pPr>
            <a:lvl7pPr lvl="6" rtl="0">
              <a:spcBef>
                <a:spcPts val="0"/>
              </a:spcBef>
              <a:spcAft>
                <a:spcPts val="0"/>
              </a:spcAft>
              <a:buSzPts val="2800"/>
              <a:buNone/>
              <a:defRPr>
                <a:latin typeface="Hind"/>
                <a:ea typeface="Hind"/>
                <a:cs typeface="Hind"/>
                <a:sym typeface="Hind"/>
              </a:defRPr>
            </a:lvl7pPr>
            <a:lvl8pPr lvl="7" rtl="0">
              <a:spcBef>
                <a:spcPts val="0"/>
              </a:spcBef>
              <a:spcAft>
                <a:spcPts val="0"/>
              </a:spcAft>
              <a:buSzPts val="2800"/>
              <a:buNone/>
              <a:defRPr>
                <a:latin typeface="Hind"/>
                <a:ea typeface="Hind"/>
                <a:cs typeface="Hind"/>
                <a:sym typeface="Hind"/>
              </a:defRPr>
            </a:lvl8pPr>
            <a:lvl9pPr lvl="8" rtl="0">
              <a:spcBef>
                <a:spcPts val="0"/>
              </a:spcBef>
              <a:spcAft>
                <a:spcPts val="0"/>
              </a:spcAft>
              <a:buSzPts val="2800"/>
              <a:buNone/>
              <a:defRPr>
                <a:latin typeface="Hind"/>
                <a:ea typeface="Hind"/>
                <a:cs typeface="Hind"/>
                <a:sym typeface="Hind"/>
              </a:defRPr>
            </a:lvl9pPr>
          </a:lstStyle>
          <a:p>
            <a:r>
              <a:rPr lang="en-US"/>
              <a:t>Click to edit Master title style</a:t>
            </a:r>
            <a:endParaRPr/>
          </a:p>
        </p:txBody>
      </p:sp>
      <p:sp>
        <p:nvSpPr>
          <p:cNvPr id="123" name="Google Shape;123;p10"/>
          <p:cNvSpPr/>
          <p:nvPr/>
        </p:nvSpPr>
        <p:spPr>
          <a:xfrm rot="-6322941" flipH="1">
            <a:off x="9860444" y="-103925"/>
            <a:ext cx="2481712" cy="2932556"/>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0790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4"/>
        <p:cNvGrpSpPr/>
        <p:nvPr/>
      </p:nvGrpSpPr>
      <p:grpSpPr>
        <a:xfrm>
          <a:off x="0" y="0"/>
          <a:ext cx="0" cy="0"/>
          <a:chOff x="0" y="0"/>
          <a:chExt cx="0" cy="0"/>
        </a:xfrm>
      </p:grpSpPr>
      <p:sp>
        <p:nvSpPr>
          <p:cNvPr id="125" name="Google Shape;125;p11"/>
          <p:cNvSpPr/>
          <p:nvPr/>
        </p:nvSpPr>
        <p:spPr>
          <a:xfrm rot="5400000" flipH="1">
            <a:off x="7689283" y="-725896"/>
            <a:ext cx="5288096" cy="5147528"/>
          </a:xfrm>
          <a:custGeom>
            <a:avLst/>
            <a:gdLst/>
            <a:ahLst/>
            <a:cxnLst/>
            <a:rect l="l" t="t" r="r" b="b"/>
            <a:pathLst>
              <a:path w="76970" h="74924" extrusionOk="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6" name="Google Shape;126;p11"/>
          <p:cNvGrpSpPr/>
          <p:nvPr/>
        </p:nvGrpSpPr>
        <p:grpSpPr>
          <a:xfrm rot="8404183" flipH="1">
            <a:off x="-1956803" y="559397"/>
            <a:ext cx="5390160" cy="8355393"/>
            <a:chOff x="-340050" y="-2"/>
            <a:chExt cx="2437096" cy="3777791"/>
          </a:xfrm>
        </p:grpSpPr>
        <p:sp>
          <p:nvSpPr>
            <p:cNvPr id="127" name="Google Shape;127;p11"/>
            <p:cNvSpPr/>
            <p:nvPr/>
          </p:nvSpPr>
          <p:spPr>
            <a:xfrm rot="10800000" flipH="1">
              <a:off x="-340050" y="0"/>
              <a:ext cx="2437096" cy="3777788"/>
            </a:xfrm>
            <a:custGeom>
              <a:avLst/>
              <a:gdLst/>
              <a:ahLst/>
              <a:cxnLst/>
              <a:rect l="l" t="t" r="r" b="b"/>
              <a:pathLst>
                <a:path w="64726" h="100333" extrusionOk="0">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11"/>
            <p:cNvSpPr/>
            <p:nvPr/>
          </p:nvSpPr>
          <p:spPr>
            <a:xfrm rot="10800000" flipH="1">
              <a:off x="1002179" y="1828604"/>
              <a:ext cx="605716" cy="749134"/>
            </a:xfrm>
            <a:custGeom>
              <a:avLst/>
              <a:gdLst/>
              <a:ahLst/>
              <a:cxnLst/>
              <a:rect l="l" t="t" r="r" b="b"/>
              <a:pathLst>
                <a:path w="16087" h="19896" extrusionOk="0">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1"/>
            <p:cNvSpPr/>
            <p:nvPr/>
          </p:nvSpPr>
          <p:spPr>
            <a:xfrm rot="10800000" flipH="1">
              <a:off x="-340050" y="-2"/>
              <a:ext cx="2107599" cy="3625597"/>
            </a:xfrm>
            <a:custGeom>
              <a:avLst/>
              <a:gdLst/>
              <a:ahLst/>
              <a:cxnLst/>
              <a:rect l="l" t="t" r="r" b="b"/>
              <a:pathLst>
                <a:path w="55975" h="96291" extrusionOk="0">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1"/>
            <p:cNvSpPr/>
            <p:nvPr/>
          </p:nvSpPr>
          <p:spPr>
            <a:xfrm rot="10800000" flipH="1">
              <a:off x="-340050" y="2455757"/>
              <a:ext cx="543476" cy="674846"/>
            </a:xfrm>
            <a:custGeom>
              <a:avLst/>
              <a:gdLst/>
              <a:ahLst/>
              <a:cxnLst/>
              <a:rect l="l" t="t" r="r" b="b"/>
              <a:pathLst>
                <a:path w="14434" h="17923" extrusionOk="0">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11"/>
            <p:cNvSpPr/>
            <p:nvPr/>
          </p:nvSpPr>
          <p:spPr>
            <a:xfrm rot="10800000" flipH="1">
              <a:off x="657989" y="2822122"/>
              <a:ext cx="724020" cy="592650"/>
            </a:xfrm>
            <a:custGeom>
              <a:avLst/>
              <a:gdLst/>
              <a:ahLst/>
              <a:cxnLst/>
              <a:rect l="l" t="t" r="r" b="b"/>
              <a:pathLst>
                <a:path w="19229" h="15740" extrusionOk="0">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1"/>
            <p:cNvSpPr/>
            <p:nvPr/>
          </p:nvSpPr>
          <p:spPr>
            <a:xfrm rot="10800000" flipH="1">
              <a:off x="-168727" y="179194"/>
              <a:ext cx="850947" cy="553379"/>
            </a:xfrm>
            <a:custGeom>
              <a:avLst/>
              <a:gdLst/>
              <a:ahLst/>
              <a:cxnLst/>
              <a:rect l="l" t="t" r="r" b="b"/>
              <a:pathLst>
                <a:path w="22600" h="14697" extrusionOk="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11"/>
            <p:cNvSpPr/>
            <p:nvPr/>
          </p:nvSpPr>
          <p:spPr>
            <a:xfrm rot="10800000" flipH="1">
              <a:off x="989941" y="553203"/>
              <a:ext cx="316356" cy="478224"/>
            </a:xfrm>
            <a:custGeom>
              <a:avLst/>
              <a:gdLst/>
              <a:ahLst/>
              <a:cxnLst/>
              <a:rect l="l" t="t" r="r" b="b"/>
              <a:pathLst>
                <a:path w="8402" h="12701" extrusionOk="0">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11"/>
            <p:cNvSpPr/>
            <p:nvPr/>
          </p:nvSpPr>
          <p:spPr>
            <a:xfrm rot="10800000" flipH="1">
              <a:off x="-196290" y="984800"/>
              <a:ext cx="924181" cy="1092073"/>
            </a:xfrm>
            <a:custGeom>
              <a:avLst/>
              <a:gdLst/>
              <a:ahLst/>
              <a:cxnLst/>
              <a:rect l="l" t="t" r="r" b="b"/>
              <a:pathLst>
                <a:path w="24545" h="29004" extrusionOk="0">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11"/>
          <p:cNvGrpSpPr/>
          <p:nvPr/>
        </p:nvGrpSpPr>
        <p:grpSpPr>
          <a:xfrm rot="-5082426">
            <a:off x="9584210" y="-3327454"/>
            <a:ext cx="4834940" cy="6011369"/>
            <a:chOff x="374425" y="237975"/>
            <a:chExt cx="4197075" cy="5218300"/>
          </a:xfrm>
        </p:grpSpPr>
        <p:sp>
          <p:nvSpPr>
            <p:cNvPr id="136" name="Google Shape;136;p11"/>
            <p:cNvSpPr/>
            <p:nvPr/>
          </p:nvSpPr>
          <p:spPr>
            <a:xfrm>
              <a:off x="374425" y="237975"/>
              <a:ext cx="4197075" cy="5218300"/>
            </a:xfrm>
            <a:custGeom>
              <a:avLst/>
              <a:gdLst/>
              <a:ahLst/>
              <a:cxnLst/>
              <a:rect l="l" t="t" r="r" b="b"/>
              <a:pathLst>
                <a:path w="167883" h="208732" extrusionOk="0">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1"/>
            <p:cNvSpPr/>
            <p:nvPr/>
          </p:nvSpPr>
          <p:spPr>
            <a:xfrm>
              <a:off x="562200" y="370825"/>
              <a:ext cx="3586425" cy="4947375"/>
            </a:xfrm>
            <a:custGeom>
              <a:avLst/>
              <a:gdLst/>
              <a:ahLst/>
              <a:cxnLst/>
              <a:rect l="l" t="t" r="r" b="b"/>
              <a:pathLst>
                <a:path w="143457" h="197895" extrusionOk="0">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1"/>
            <p:cNvSpPr/>
            <p:nvPr/>
          </p:nvSpPr>
          <p:spPr>
            <a:xfrm>
              <a:off x="1524050" y="838275"/>
              <a:ext cx="1187350" cy="527800"/>
            </a:xfrm>
            <a:custGeom>
              <a:avLst/>
              <a:gdLst/>
              <a:ahLst/>
              <a:cxnLst/>
              <a:rect l="l" t="t" r="r" b="b"/>
              <a:pathLst>
                <a:path w="47494" h="21112" extrusionOk="0">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1"/>
            <p:cNvSpPr/>
            <p:nvPr/>
          </p:nvSpPr>
          <p:spPr>
            <a:xfrm>
              <a:off x="3029275" y="1578900"/>
              <a:ext cx="971475" cy="730575"/>
            </a:xfrm>
            <a:custGeom>
              <a:avLst/>
              <a:gdLst/>
              <a:ahLst/>
              <a:cxnLst/>
              <a:rect l="l" t="t" r="r" b="b"/>
              <a:pathLst>
                <a:path w="38859" h="29223" extrusionOk="0">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1"/>
            <p:cNvSpPr/>
            <p:nvPr/>
          </p:nvSpPr>
          <p:spPr>
            <a:xfrm>
              <a:off x="375175" y="1847600"/>
              <a:ext cx="487950" cy="1146975"/>
            </a:xfrm>
            <a:custGeom>
              <a:avLst/>
              <a:gdLst/>
              <a:ahLst/>
              <a:cxnLst/>
              <a:rect l="l" t="t" r="r" b="b"/>
              <a:pathLst>
                <a:path w="19518" h="45879" extrusionOk="0">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11"/>
          <p:cNvSpPr/>
          <p:nvPr/>
        </p:nvSpPr>
        <p:spPr>
          <a:xfrm>
            <a:off x="10392980" y="2793131"/>
            <a:ext cx="839032" cy="859935"/>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1"/>
          <p:cNvSpPr/>
          <p:nvPr/>
        </p:nvSpPr>
        <p:spPr>
          <a:xfrm>
            <a:off x="2819361" y="1057620"/>
            <a:ext cx="489977" cy="502160"/>
          </a:xfrm>
          <a:custGeom>
            <a:avLst/>
            <a:gdLst/>
            <a:ahLst/>
            <a:cxnLst/>
            <a:rect l="l" t="t" r="r" b="b"/>
            <a:pathLst>
              <a:path w="3452" h="3538" extrusionOk="0">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11"/>
          <p:cNvSpPr txBox="1">
            <a:spLocks noGrp="1"/>
          </p:cNvSpPr>
          <p:nvPr>
            <p:ph type="title" hasCustomPrompt="1"/>
          </p:nvPr>
        </p:nvSpPr>
        <p:spPr>
          <a:xfrm>
            <a:off x="2546600" y="905133"/>
            <a:ext cx="7098800" cy="18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8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44" name="Google Shape;144;p11"/>
          <p:cNvSpPr txBox="1">
            <a:spLocks noGrp="1"/>
          </p:cNvSpPr>
          <p:nvPr>
            <p:ph type="subTitle" idx="1"/>
          </p:nvPr>
        </p:nvSpPr>
        <p:spPr>
          <a:xfrm flipH="1">
            <a:off x="4704800" y="2670167"/>
            <a:ext cx="2782400" cy="9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5" name="Google Shape;145;p11"/>
          <p:cNvSpPr txBox="1">
            <a:spLocks noGrp="1"/>
          </p:cNvSpPr>
          <p:nvPr>
            <p:ph type="title" idx="2" hasCustomPrompt="1"/>
          </p:nvPr>
        </p:nvSpPr>
        <p:spPr>
          <a:xfrm>
            <a:off x="4331800" y="3740233"/>
            <a:ext cx="3528400" cy="13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6" name="Google Shape;146;p11"/>
          <p:cNvSpPr txBox="1">
            <a:spLocks noGrp="1"/>
          </p:cNvSpPr>
          <p:nvPr>
            <p:ph type="subTitle" idx="3"/>
          </p:nvPr>
        </p:nvSpPr>
        <p:spPr>
          <a:xfrm flipH="1">
            <a:off x="5173600" y="4746167"/>
            <a:ext cx="1844800" cy="9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67094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extLst>
      <p:ext uri="{BB962C8B-B14F-4D97-AF65-F5344CB8AC3E}">
        <p14:creationId xmlns:p14="http://schemas.microsoft.com/office/powerpoint/2010/main" val="1809331278"/>
      </p:ext>
    </p:extLst>
  </p:cSld>
  <p:clrMap bg1="lt1" tx1="dk1" bg2="dk2" tx2="lt2" accent1="accent1" accent2="accent2" accent3="accent3" accent4="accent4" accent5="accent5" accent6="accent6" hlink="hlink" folHlink="folHlink"/>
  <p:sldLayoutIdLst>
    <p:sldLayoutId id="2147483777" r:id="rId1"/>
    <p:sldLayoutId id="2147483778" r:id="rId2"/>
    <p:sldLayoutId id="2147483780" r:id="rId3"/>
    <p:sldLayoutId id="2147483781" r:id="rId4"/>
    <p:sldLayoutId id="2147483782" r:id="rId5"/>
    <p:sldLayoutId id="2147483783" r:id="rId6"/>
    <p:sldLayoutId id="2147483784" r:id="rId7"/>
    <p:sldLayoutId id="2147483785" r:id="rId8"/>
    <p:sldLayoutId id="2147483786"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 id="2147483800" r:id="rId22"/>
    <p:sldLayoutId id="2147483801" r:id="rId23"/>
    <p:sldLayoutId id="2147483802" r:id="rId24"/>
    <p:sldLayoutId id="2147483803" r:id="rId25"/>
    <p:sldLayoutId id="2147483804" r:id="rId26"/>
    <p:sldLayoutId id="2147483805" r:id="rId2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14"/>
        <p:cNvGrpSpPr/>
        <p:nvPr/>
      </p:nvGrpSpPr>
      <p:grpSpPr>
        <a:xfrm>
          <a:off x="0" y="0"/>
          <a:ext cx="0" cy="0"/>
          <a:chOff x="0" y="0"/>
          <a:chExt cx="0" cy="0"/>
        </a:xfrm>
      </p:grpSpPr>
      <p:sp>
        <p:nvSpPr>
          <p:cNvPr id="315" name="Google Shape;315;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16" name="Google Shape;316;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853456519"/>
      </p:ext>
    </p:extLst>
  </p:cSld>
  <p:clrMap bg1="lt1" tx1="dk1" bg2="dk2" tx2="lt2" accent1="accent1" accent2="accent2" accent3="accent3" accent4="accent4" accent5="accent5" accent6="accent6" hlink="hlink" folHlink="folHlink"/>
  <p:sldLayoutIdLst>
    <p:sldLayoutId id="214748380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extLst>
      <p:ext uri="{BB962C8B-B14F-4D97-AF65-F5344CB8AC3E}">
        <p14:creationId xmlns:p14="http://schemas.microsoft.com/office/powerpoint/2010/main" val="2507170528"/>
      </p:ext>
    </p:extLst>
  </p:cSld>
  <p:clrMap bg1="lt1" tx1="dk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31" r:id="rId23"/>
    <p:sldLayoutId id="2147483832" r:id="rId24"/>
    <p:sldLayoutId id="2147483833" r:id="rId25"/>
    <p:sldLayoutId id="2147483834" r:id="rId26"/>
    <p:sldLayoutId id="2147483835" r:id="rId27"/>
    <p:sldLayoutId id="2147483836" r:id="rId28"/>
    <p:sldLayoutId id="2147483837"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6" name="Google Shape;266;p2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01652436"/>
      </p:ext>
    </p:extLst>
  </p:cSld>
  <p:clrMap bg1="lt1" tx1="dk1" bg2="dk2" tx2="lt2" accent1="accent1" accent2="accent2" accent3="accent3" accent4="accent4" accent5="accent5" accent6="accent6" hlink="hlink" folHlink="folHlink"/>
  <p:sldLayoutIdLst>
    <p:sldLayoutId id="214748383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78A0-EB4D-42FE-9CD7-20D5E01B7C44}"/>
              </a:ext>
            </a:extLst>
          </p:cNvPr>
          <p:cNvSpPr>
            <a:spLocks noGrp="1"/>
          </p:cNvSpPr>
          <p:nvPr>
            <p:ph type="ctrTitle"/>
          </p:nvPr>
        </p:nvSpPr>
        <p:spPr>
          <a:xfrm>
            <a:off x="2817928" y="2120220"/>
            <a:ext cx="6347918" cy="2044177"/>
          </a:xfrm>
        </p:spPr>
        <p:txBody>
          <a:bodyPr anchor="b">
            <a:noAutofit/>
          </a:bodyPr>
          <a:lstStyle/>
          <a:p>
            <a:r>
              <a:rPr lang="en-US" sz="5700" dirty="0">
                <a:solidFill>
                  <a:schemeClr val="tx2"/>
                </a:solidFill>
                <a:effectLst>
                  <a:outerShdw blurRad="38100" dist="38100" dir="2700000" algn="tl">
                    <a:srgbClr val="000000">
                      <a:alpha val="43137"/>
                    </a:srgbClr>
                  </a:outerShdw>
                </a:effectLst>
                <a:latin typeface="Arial Rounded MT Bold" panose="020F0704030504030204" pitchFamily="34" charset="0"/>
              </a:rPr>
              <a:t>COVID-19 Deaths</a:t>
            </a:r>
            <a:br>
              <a:rPr lang="en-US" sz="5700" dirty="0">
                <a:solidFill>
                  <a:schemeClr val="tx2"/>
                </a:solidFill>
                <a:effectLst>
                  <a:outerShdw blurRad="38100" dist="38100" dir="2700000" algn="tl">
                    <a:srgbClr val="000000">
                      <a:alpha val="43137"/>
                    </a:srgbClr>
                  </a:outerShdw>
                </a:effectLst>
                <a:latin typeface="Arial Rounded MT Bold" panose="020F0704030504030204" pitchFamily="34" charset="0"/>
              </a:rPr>
            </a:br>
            <a:r>
              <a:rPr lang="en-US" sz="5700" dirty="0">
                <a:solidFill>
                  <a:schemeClr val="tx2"/>
                </a:solidFill>
                <a:effectLst>
                  <a:outerShdw blurRad="38100" dist="38100" dir="2700000" algn="tl">
                    <a:srgbClr val="000000">
                      <a:alpha val="43137"/>
                    </a:srgbClr>
                  </a:outerShdw>
                </a:effectLst>
                <a:latin typeface="Arial Rounded MT Bold" panose="020F0704030504030204" pitchFamily="34" charset="0"/>
              </a:rPr>
              <a:t>Forecasting</a:t>
            </a:r>
          </a:p>
        </p:txBody>
      </p:sp>
    </p:spTree>
    <p:extLst>
      <p:ext uri="{BB962C8B-B14F-4D97-AF65-F5344CB8AC3E}">
        <p14:creationId xmlns:p14="http://schemas.microsoft.com/office/powerpoint/2010/main" val="3966906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EFDE6D-BC39-46B1-82D1-93AEDB2F0ED5}"/>
              </a:ext>
            </a:extLst>
          </p:cNvPr>
          <p:cNvSpPr txBox="1"/>
          <p:nvPr/>
        </p:nvSpPr>
        <p:spPr>
          <a:xfrm>
            <a:off x="0" y="2568497"/>
            <a:ext cx="6540624" cy="4016484"/>
          </a:xfrm>
          <a:prstGeom prst="rect">
            <a:avLst/>
          </a:prstGeom>
          <a:noFill/>
        </p:spPr>
        <p:txBody>
          <a:bodyPr wrap="square">
            <a:spAutoFit/>
          </a:bodyPr>
          <a:lstStyle/>
          <a:p>
            <a:pPr marL="342900" marR="0" lvl="0" indent="-342900" rtl="0">
              <a:spcBef>
                <a:spcPts val="0"/>
              </a:spcBef>
              <a:spcAft>
                <a:spcPts val="0"/>
              </a:spcAft>
              <a:buFont typeface="Symbol" panose="05050102010706020507" pitchFamily="18" charset="2"/>
              <a:buChar char=""/>
            </a:pP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 generated the object called “model” from the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LinearRegression</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function then I used the .fit() function with the x train and y train to build a model and train it to be able to predict the new deaths based on what the model received from the train data.</a:t>
            </a:r>
          </a:p>
          <a:p>
            <a:pPr marR="0" lvl="0" rtl="0">
              <a:spcBef>
                <a:spcPts val="0"/>
              </a:spcBef>
              <a:spcAft>
                <a:spcPts val="0"/>
              </a:spcAft>
            </a:pPr>
            <a:endPar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 calculated the accuracy percentage of my model by using the r2_score() function passing to it the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ytest</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and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ypredict</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as parameters.</a:t>
            </a:r>
          </a:p>
          <a:p>
            <a:pPr marR="0" lvl="0">
              <a:spcBef>
                <a:spcPts val="0"/>
              </a:spcBef>
              <a:spcAft>
                <a:spcPts val="0"/>
              </a:spcAft>
            </a:pPr>
            <a:endPar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 calculated the mean square error using the function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mean_squared_error</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passing to it the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ytest</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and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ypredict</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as parameters</a:t>
            </a:r>
          </a:p>
          <a:p>
            <a:pPr marR="0" lvl="0">
              <a:spcBef>
                <a:spcPts val="0"/>
              </a:spcBef>
              <a:spcAft>
                <a:spcPts val="0"/>
              </a:spcAft>
            </a:pPr>
            <a:endPar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marR="0" lvl="0" indent="-342900">
              <a:spcBef>
                <a:spcPts val="0"/>
              </a:spcBef>
              <a:spcAft>
                <a:spcPts val="315"/>
              </a:spcAft>
              <a:buFont typeface="Symbol" panose="05050102010706020507" pitchFamily="18" charset="2"/>
              <a:buChar char=""/>
            </a:pP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Then I calculated the root mean square error by taking the square root of the mean square error value by using the function sqrt().</a:t>
            </a:r>
          </a:p>
        </p:txBody>
      </p:sp>
      <p:sp>
        <p:nvSpPr>
          <p:cNvPr id="4" name="TextBox 3">
            <a:extLst>
              <a:ext uri="{FF2B5EF4-FFF2-40B4-BE49-F238E27FC236}">
                <a16:creationId xmlns:a16="http://schemas.microsoft.com/office/drawing/2014/main" id="{16685C44-F589-499F-A85E-CDB6B3BB953F}"/>
              </a:ext>
            </a:extLst>
          </p:cNvPr>
          <p:cNvSpPr txBox="1"/>
          <p:nvPr/>
        </p:nvSpPr>
        <p:spPr>
          <a:xfrm>
            <a:off x="0" y="0"/>
            <a:ext cx="12192000" cy="1996700"/>
          </a:xfrm>
          <a:prstGeom prst="rect">
            <a:avLst/>
          </a:prstGeom>
          <a:solidFill>
            <a:schemeClr val="bg1">
              <a:lumMod val="50000"/>
            </a:schemeClr>
          </a:solidFill>
        </p:spPr>
        <p:txBody>
          <a:bodyPr wrap="square" rtlCol="0">
            <a:spAutoFit/>
          </a:bodyPr>
          <a:lstStyle/>
          <a:p>
            <a:pPr>
              <a:lnSpc>
                <a:spcPct val="150000"/>
              </a:lnSpc>
            </a:pP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model </a:t>
            </a:r>
            <a:r>
              <a:rPr lang="en-US" b="1" dirty="0">
                <a:solidFill>
                  <a:srgbClr val="FFFF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LinearRegression</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model</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fit</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xtrain</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ytrain</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yp</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FFFF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model</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predict</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xtest</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a:solidFill>
                  <a:srgbClr val="00FF77"/>
                </a:solidFill>
                <a:effectLst>
                  <a:outerShdw blurRad="38100" dist="38100" dir="2700000" algn="tl">
                    <a:srgbClr val="000000">
                      <a:alpha val="43137"/>
                    </a:srgbClr>
                  </a:outerShdw>
                </a:effectLst>
                <a:latin typeface="Consolas" panose="020B0609020204030204" pitchFamily="49" charset="0"/>
              </a:rPr>
              <a:t>print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44FF"/>
                </a:solidFill>
                <a:effectLst>
                  <a:outerShdw blurRad="38100" dist="38100" dir="2700000" algn="tl">
                    <a:srgbClr val="000000">
                      <a:alpha val="43137"/>
                    </a:srgbClr>
                  </a:outerShdw>
                </a:effectLst>
                <a:latin typeface="Consolas" panose="020B0609020204030204" pitchFamily="49" charset="0"/>
              </a:rPr>
              <a:t>'Accuracy of model:'</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r2_score</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ytest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yp</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*100</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44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a:solidFill>
                  <a:srgbClr val="00FF77"/>
                </a:solidFill>
                <a:effectLst>
                  <a:outerShdw blurRad="38100" dist="38100" dir="2700000" algn="tl">
                    <a:srgbClr val="000000">
                      <a:alpha val="43137"/>
                    </a:srgbClr>
                  </a:outerShdw>
                </a:effectLst>
                <a:latin typeface="Consolas" panose="020B0609020204030204" pitchFamily="49" charset="0"/>
              </a:rPr>
              <a:t>print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44FF"/>
                </a:solidFill>
                <a:effectLst>
                  <a:outerShdw blurRad="38100" dist="38100" dir="2700000" algn="tl">
                    <a:srgbClr val="000000">
                      <a:alpha val="43137"/>
                    </a:srgbClr>
                  </a:outerShdw>
                </a:effectLst>
                <a:latin typeface="Consolas" panose="020B0609020204030204" pitchFamily="49" charset="0"/>
              </a:rPr>
              <a:t>'Mean square error:'</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metrics</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mean_squared_error</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ytest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yp</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a:solidFill>
                  <a:srgbClr val="00FF77"/>
                </a:solidFill>
                <a:effectLst>
                  <a:outerShdw blurRad="38100" dist="38100" dir="2700000" algn="tl">
                    <a:srgbClr val="000000">
                      <a:alpha val="43137"/>
                    </a:srgbClr>
                  </a:outerShdw>
                </a:effectLst>
                <a:latin typeface="Consolas" panose="020B0609020204030204" pitchFamily="49" charset="0"/>
              </a:rPr>
              <a:t>print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44FF"/>
                </a:solidFill>
                <a:effectLst>
                  <a:outerShdw blurRad="38100" dist="38100" dir="2700000" algn="tl">
                    <a:srgbClr val="000000">
                      <a:alpha val="43137"/>
                    </a:srgbClr>
                  </a:outerShdw>
                </a:effectLst>
                <a:latin typeface="Consolas" panose="020B0609020204030204" pitchFamily="49" charset="0"/>
              </a:rPr>
              <a:t>'Root mean square error:'</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np</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sqrt</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metrics</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mean_squared_error</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ytest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yp</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213347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EFDE6D-BC39-46B1-82D1-93AEDB2F0ED5}"/>
              </a:ext>
            </a:extLst>
          </p:cNvPr>
          <p:cNvSpPr txBox="1"/>
          <p:nvPr/>
        </p:nvSpPr>
        <p:spPr>
          <a:xfrm>
            <a:off x="0" y="1372322"/>
            <a:ext cx="6540624" cy="677108"/>
          </a:xfrm>
          <a:prstGeom prst="rect">
            <a:avLst/>
          </a:prstGeom>
          <a:noFill/>
        </p:spPr>
        <p:txBody>
          <a:bodyPr wrap="square">
            <a:spAutoFit/>
          </a:bodyPr>
          <a:lstStyle/>
          <a:p>
            <a:pPr marL="342900" marR="0" lvl="0" indent="-342900" rtl="0">
              <a:spcBef>
                <a:spcPts val="0"/>
              </a:spcBef>
              <a:spcAft>
                <a:spcPts val="0"/>
              </a:spcAft>
              <a:buFont typeface="Symbol" panose="05050102010706020507" pitchFamily="18" charset="2"/>
              <a:buChar char=""/>
            </a:pPr>
            <a:r>
              <a:rPr lang="en-US" sz="19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We create a pickle module based on the model we created in order the create a web-based prediction site using flask</a:t>
            </a:r>
          </a:p>
        </p:txBody>
      </p:sp>
      <p:sp>
        <p:nvSpPr>
          <p:cNvPr id="4" name="TextBox 3">
            <a:extLst>
              <a:ext uri="{FF2B5EF4-FFF2-40B4-BE49-F238E27FC236}">
                <a16:creationId xmlns:a16="http://schemas.microsoft.com/office/drawing/2014/main" id="{16685C44-F589-499F-A85E-CDB6B3BB953F}"/>
              </a:ext>
            </a:extLst>
          </p:cNvPr>
          <p:cNvSpPr txBox="1"/>
          <p:nvPr/>
        </p:nvSpPr>
        <p:spPr>
          <a:xfrm>
            <a:off x="0" y="0"/>
            <a:ext cx="12192000" cy="738664"/>
          </a:xfrm>
          <a:prstGeom prst="rect">
            <a:avLst/>
          </a:prstGeom>
          <a:solidFill>
            <a:schemeClr val="bg1">
              <a:lumMod val="50000"/>
            </a:schemeClr>
          </a:solidFill>
        </p:spPr>
        <p:txBody>
          <a:bodyPr wrap="square" rtlCol="0">
            <a:spAutoFit/>
          </a:bodyPr>
          <a:lstStyle/>
          <a:p>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pickle</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dump</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model</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00FF77"/>
                </a:solidFill>
                <a:effectLst>
                  <a:outerShdw blurRad="38100" dist="38100" dir="2700000" algn="tl">
                    <a:srgbClr val="000000">
                      <a:alpha val="43137"/>
                    </a:srgbClr>
                  </a:outerShdw>
                </a:effectLst>
                <a:latin typeface="Consolas" panose="020B0609020204030204" pitchFamily="49" charset="0"/>
              </a:rPr>
              <a:t>open</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44FF"/>
                </a:solidFill>
                <a:effectLst>
                  <a:outerShdw blurRad="38100" dist="38100" dir="2700000" algn="tl">
                    <a:srgbClr val="000000">
                      <a:alpha val="43137"/>
                    </a:srgbClr>
                  </a:outerShdw>
                </a:effectLst>
                <a:latin typeface="Consolas" panose="020B0609020204030204" pitchFamily="49" charset="0"/>
              </a:rPr>
              <a:t>‘Pickle Module.</a:t>
            </a:r>
            <a:r>
              <a:rPr lang="en-US" b="1" dirty="0" err="1">
                <a:solidFill>
                  <a:srgbClr val="FF44FF"/>
                </a:solidFill>
                <a:effectLst>
                  <a:outerShdw blurRad="38100" dist="38100" dir="2700000" algn="tl">
                    <a:srgbClr val="000000">
                      <a:alpha val="43137"/>
                    </a:srgbClr>
                  </a:outerShdw>
                </a:effectLst>
                <a:latin typeface="Consolas" panose="020B0609020204030204" pitchFamily="49" charset="0"/>
              </a:rPr>
              <a:t>pkl</a:t>
            </a:r>
            <a:r>
              <a:rPr lang="en-US" b="1" dirty="0">
                <a:solidFill>
                  <a:srgbClr val="FF44FF"/>
                </a:solidFill>
                <a:effectLst>
                  <a:outerShdw blurRad="38100" dist="38100" dir="2700000" algn="tl">
                    <a:srgbClr val="000000">
                      <a:alpha val="43137"/>
                    </a:srgbClr>
                  </a:outerShdw>
                </a:effectLst>
                <a:latin typeface="Consolas" panose="020B0609020204030204" pitchFamily="49" charset="0"/>
              </a:rPr>
              <a:t>'</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44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FF44FF"/>
                </a:solidFill>
                <a:effectLst>
                  <a:outerShdw blurRad="38100" dist="38100" dir="2700000" algn="tl">
                    <a:srgbClr val="000000">
                      <a:alpha val="43137"/>
                    </a:srgbClr>
                  </a:outerShdw>
                </a:effectLst>
                <a:latin typeface="Consolas" panose="020B0609020204030204" pitchFamily="49" charset="0"/>
              </a:rPr>
              <a:t>wb</a:t>
            </a:r>
            <a:r>
              <a:rPr lang="en-US" b="1" dirty="0">
                <a:solidFill>
                  <a:srgbClr val="FF44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p>
          <a:p>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43603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5053B18F-BDBC-4015-AFB0-0A5D1161A495}"/>
              </a:ext>
            </a:extLst>
          </p:cNvPr>
          <p:cNvPicPr>
            <a:picLocks noChangeAspect="1"/>
          </p:cNvPicPr>
          <p:nvPr/>
        </p:nvPicPr>
        <p:blipFill rotWithShape="1">
          <a:blip r:embed="rId2">
            <a:alphaModFix amt="35000"/>
          </a:blip>
          <a:srcRect t="5981" b="9750"/>
          <a:stretch/>
        </p:blipFill>
        <p:spPr>
          <a:xfrm>
            <a:off x="20" y="10"/>
            <a:ext cx="12191980" cy="6857990"/>
          </a:xfrm>
          <a:prstGeom prst="rect">
            <a:avLst/>
          </a:prstGeom>
          <a:solidFill>
            <a:srgbClr val="003399">
              <a:alpha val="40000"/>
            </a:srgbClr>
          </a:solidFill>
        </p:spPr>
      </p:pic>
      <p:sp>
        <p:nvSpPr>
          <p:cNvPr id="6" name="Title 1">
            <a:extLst>
              <a:ext uri="{FF2B5EF4-FFF2-40B4-BE49-F238E27FC236}">
                <a16:creationId xmlns:a16="http://schemas.microsoft.com/office/drawing/2014/main" id="{28B5A0DA-2AE8-47E9-9642-CD4A417EFD8D}"/>
              </a:ext>
            </a:extLst>
          </p:cNvPr>
          <p:cNvSpPr txBox="1">
            <a:spLocks/>
          </p:cNvSpPr>
          <p:nvPr/>
        </p:nvSpPr>
        <p:spPr>
          <a:xfrm>
            <a:off x="1375983" y="2514599"/>
            <a:ext cx="9440034" cy="1828801"/>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Pathway Gothic One"/>
              <a:buNone/>
              <a:defRPr sz="2800" b="0" i="0" u="none" strike="noStrike" cap="none">
                <a:solidFill>
                  <a:schemeClr val="dk1"/>
                </a:solidFill>
                <a:latin typeface="Pathway Gothic One"/>
                <a:ea typeface="Pathway Gothic One"/>
                <a:cs typeface="Pathway Gothic One"/>
                <a:sym typeface="Pathway Gothic One"/>
              </a:defRPr>
            </a:lvl1pPr>
            <a:lvl2pPr marR="0" lvl="1" algn="l" rtl="0" eaLnBrk="1" hangingPunct="1">
              <a:lnSpc>
                <a:spcPct val="100000"/>
              </a:lnSpc>
              <a:spcBef>
                <a:spcPts val="0"/>
              </a:spcBef>
              <a:spcAft>
                <a:spcPts val="0"/>
              </a:spcAft>
              <a:buClr>
                <a:schemeClr val="dk1"/>
              </a:buClr>
              <a:buSzPts val="2800"/>
              <a:buFont typeface="Pathway Gothic One"/>
              <a:buNone/>
              <a:defRPr sz="2800" b="0" i="0" u="none" strike="noStrike" cap="none">
                <a:solidFill>
                  <a:schemeClr val="dk1"/>
                </a:solidFill>
                <a:latin typeface="Pathway Gothic One"/>
                <a:ea typeface="Pathway Gothic One"/>
                <a:cs typeface="Pathway Gothic One"/>
                <a:sym typeface="Pathway Gothic One"/>
              </a:defRPr>
            </a:lvl2pPr>
            <a:lvl3pPr marR="0" lvl="2" algn="l" rtl="0" eaLnBrk="1" hangingPunct="1">
              <a:lnSpc>
                <a:spcPct val="100000"/>
              </a:lnSpc>
              <a:spcBef>
                <a:spcPts val="0"/>
              </a:spcBef>
              <a:spcAft>
                <a:spcPts val="0"/>
              </a:spcAft>
              <a:buClr>
                <a:schemeClr val="dk1"/>
              </a:buClr>
              <a:buSzPts val="2800"/>
              <a:buFont typeface="Pathway Gothic One"/>
              <a:buNone/>
              <a:defRPr sz="2800" b="0" i="0" u="none" strike="noStrike" cap="none">
                <a:solidFill>
                  <a:schemeClr val="dk1"/>
                </a:solidFill>
                <a:latin typeface="Pathway Gothic One"/>
                <a:ea typeface="Pathway Gothic One"/>
                <a:cs typeface="Pathway Gothic One"/>
                <a:sym typeface="Pathway Gothic One"/>
              </a:defRPr>
            </a:lvl3pPr>
            <a:lvl4pPr marR="0" lvl="3" algn="l" rtl="0" eaLnBrk="1" hangingPunct="1">
              <a:lnSpc>
                <a:spcPct val="100000"/>
              </a:lnSpc>
              <a:spcBef>
                <a:spcPts val="0"/>
              </a:spcBef>
              <a:spcAft>
                <a:spcPts val="0"/>
              </a:spcAft>
              <a:buClr>
                <a:schemeClr val="dk1"/>
              </a:buClr>
              <a:buSzPts val="2800"/>
              <a:buFont typeface="Pathway Gothic One"/>
              <a:buNone/>
              <a:defRPr sz="2800" b="0" i="0" u="none" strike="noStrike" cap="none">
                <a:solidFill>
                  <a:schemeClr val="dk1"/>
                </a:solidFill>
                <a:latin typeface="Pathway Gothic One"/>
                <a:ea typeface="Pathway Gothic One"/>
                <a:cs typeface="Pathway Gothic One"/>
                <a:sym typeface="Pathway Gothic One"/>
              </a:defRPr>
            </a:lvl4pPr>
            <a:lvl5pPr marR="0" lvl="4" algn="l" rtl="0" eaLnBrk="1" hangingPunct="1">
              <a:lnSpc>
                <a:spcPct val="100000"/>
              </a:lnSpc>
              <a:spcBef>
                <a:spcPts val="0"/>
              </a:spcBef>
              <a:spcAft>
                <a:spcPts val="0"/>
              </a:spcAft>
              <a:buClr>
                <a:schemeClr val="dk1"/>
              </a:buClr>
              <a:buSzPts val="2800"/>
              <a:buFont typeface="Pathway Gothic One"/>
              <a:buNone/>
              <a:defRPr sz="2800" b="0" i="0" u="none" strike="noStrike" cap="none">
                <a:solidFill>
                  <a:schemeClr val="dk1"/>
                </a:solidFill>
                <a:latin typeface="Pathway Gothic One"/>
                <a:ea typeface="Pathway Gothic One"/>
                <a:cs typeface="Pathway Gothic One"/>
                <a:sym typeface="Pathway Gothic One"/>
              </a:defRPr>
            </a:lvl5pPr>
            <a:lvl6pPr marR="0" lvl="5" algn="l" rtl="0" eaLnBrk="1" hangingPunct="1">
              <a:lnSpc>
                <a:spcPct val="100000"/>
              </a:lnSpc>
              <a:spcBef>
                <a:spcPts val="0"/>
              </a:spcBef>
              <a:spcAft>
                <a:spcPts val="0"/>
              </a:spcAft>
              <a:buClr>
                <a:schemeClr val="dk1"/>
              </a:buClr>
              <a:buSzPts val="2800"/>
              <a:buFont typeface="Pathway Gothic One"/>
              <a:buNone/>
              <a:defRPr sz="2800" b="0" i="0" u="none" strike="noStrike" cap="none">
                <a:solidFill>
                  <a:schemeClr val="dk1"/>
                </a:solidFill>
                <a:latin typeface="Pathway Gothic One"/>
                <a:ea typeface="Pathway Gothic One"/>
                <a:cs typeface="Pathway Gothic One"/>
                <a:sym typeface="Pathway Gothic One"/>
              </a:defRPr>
            </a:lvl6pPr>
            <a:lvl7pPr marR="0" lvl="6" algn="l" rtl="0" eaLnBrk="1" hangingPunct="1">
              <a:lnSpc>
                <a:spcPct val="100000"/>
              </a:lnSpc>
              <a:spcBef>
                <a:spcPts val="0"/>
              </a:spcBef>
              <a:spcAft>
                <a:spcPts val="0"/>
              </a:spcAft>
              <a:buClr>
                <a:schemeClr val="dk1"/>
              </a:buClr>
              <a:buSzPts val="2800"/>
              <a:buFont typeface="Pathway Gothic One"/>
              <a:buNone/>
              <a:defRPr sz="2800" b="0" i="0" u="none" strike="noStrike" cap="none">
                <a:solidFill>
                  <a:schemeClr val="dk1"/>
                </a:solidFill>
                <a:latin typeface="Pathway Gothic One"/>
                <a:ea typeface="Pathway Gothic One"/>
                <a:cs typeface="Pathway Gothic One"/>
                <a:sym typeface="Pathway Gothic One"/>
              </a:defRPr>
            </a:lvl7pPr>
            <a:lvl8pPr marR="0" lvl="7" algn="l" rtl="0" eaLnBrk="1" hangingPunct="1">
              <a:lnSpc>
                <a:spcPct val="100000"/>
              </a:lnSpc>
              <a:spcBef>
                <a:spcPts val="0"/>
              </a:spcBef>
              <a:spcAft>
                <a:spcPts val="0"/>
              </a:spcAft>
              <a:buClr>
                <a:schemeClr val="dk1"/>
              </a:buClr>
              <a:buSzPts val="2800"/>
              <a:buFont typeface="Pathway Gothic One"/>
              <a:buNone/>
              <a:defRPr sz="2800" b="0" i="0" u="none" strike="noStrike" cap="none">
                <a:solidFill>
                  <a:schemeClr val="dk1"/>
                </a:solidFill>
                <a:latin typeface="Pathway Gothic One"/>
                <a:ea typeface="Pathway Gothic One"/>
                <a:cs typeface="Pathway Gothic One"/>
                <a:sym typeface="Pathway Gothic One"/>
              </a:defRPr>
            </a:lvl8pPr>
            <a:lvl9pPr marR="0" lvl="8" algn="l" rtl="0" eaLnBrk="1" hangingPunct="1">
              <a:lnSpc>
                <a:spcPct val="100000"/>
              </a:lnSpc>
              <a:spcBef>
                <a:spcPts val="0"/>
              </a:spcBef>
              <a:spcAft>
                <a:spcPts val="0"/>
              </a:spcAft>
              <a:buClr>
                <a:schemeClr val="dk1"/>
              </a:buClr>
              <a:buSzPts val="2800"/>
              <a:buFont typeface="Pathway Gothic One"/>
              <a:buNone/>
              <a:defRPr sz="2800" b="0" i="0" u="none" strike="noStrike" cap="none">
                <a:solidFill>
                  <a:schemeClr val="dk1"/>
                </a:solidFill>
                <a:latin typeface="Pathway Gothic One"/>
                <a:ea typeface="Pathway Gothic One"/>
                <a:cs typeface="Pathway Gothic One"/>
                <a:sym typeface="Pathway Gothic One"/>
              </a:defRPr>
            </a:lvl9pPr>
          </a:lstStyle>
          <a:p>
            <a:pPr algn="ctr"/>
            <a:r>
              <a:rPr lang="en-US" sz="5400" b="1" dirty="0">
                <a:ln w="12700">
                  <a:solidFill>
                    <a:schemeClr val="accent5"/>
                  </a:solidFill>
                  <a:prstDash val="solid"/>
                </a:ln>
                <a:solidFill>
                  <a:schemeClr val="tx2"/>
                </a:solidFill>
                <a:effectLst>
                  <a:outerShdw blurRad="38100" dist="38100" dir="2700000" algn="tl">
                    <a:srgbClr val="000000">
                      <a:alpha val="43137"/>
                    </a:srgbClr>
                  </a:outerShdw>
                </a:effectLst>
                <a:latin typeface="Book Antiqua" panose="02040602050305030304" pitchFamily="18" charset="0"/>
              </a:rPr>
              <a:t>Code Run</a:t>
            </a:r>
            <a:endParaRPr lang="en-US" sz="5400" b="1" dirty="0">
              <a:solidFill>
                <a:schemeClr val="tx2"/>
              </a:solidFill>
              <a:effectLst>
                <a:outerShdw blurRad="38100" dist="38100" dir="2700000" algn="tl">
                  <a:srgbClr val="000000">
                    <a:alpha val="43137"/>
                  </a:srgbClr>
                </a:outerShdw>
              </a:effectLst>
              <a:latin typeface="Book Antiqua" panose="02040602050305030304" pitchFamily="18" charset="0"/>
            </a:endParaRPr>
          </a:p>
        </p:txBody>
      </p:sp>
    </p:spTree>
    <p:extLst>
      <p:ext uri="{BB962C8B-B14F-4D97-AF65-F5344CB8AC3E}">
        <p14:creationId xmlns:p14="http://schemas.microsoft.com/office/powerpoint/2010/main" val="222804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indoor, ocean floor&#10;&#10;Description automatically generated">
            <a:extLst>
              <a:ext uri="{FF2B5EF4-FFF2-40B4-BE49-F238E27FC236}">
                <a16:creationId xmlns:a16="http://schemas.microsoft.com/office/drawing/2014/main" id="{CBC51D46-5933-465B-887D-3B3A952C9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201967"/>
            <a:ext cx="15517091" cy="726193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251514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2F56-96CA-4917-B27F-E1556E53A327}"/>
              </a:ext>
            </a:extLst>
          </p:cNvPr>
          <p:cNvSpPr>
            <a:spLocks noGrp="1"/>
          </p:cNvSpPr>
          <p:nvPr>
            <p:ph type="title"/>
          </p:nvPr>
        </p:nvSpPr>
        <p:spPr/>
        <p:txBody>
          <a:bodyPr>
            <a:noAutofit/>
          </a:bodyPr>
          <a:lstStyle/>
          <a:p>
            <a:pPr algn="ctr"/>
            <a:r>
              <a:rPr lang="en-US" sz="4800" b="1"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F78417E5-1896-4EBD-987D-541768F0FF42}"/>
              </a:ext>
            </a:extLst>
          </p:cNvPr>
          <p:cNvSpPr>
            <a:spLocks noGrp="1"/>
          </p:cNvSpPr>
          <p:nvPr>
            <p:ph idx="1"/>
          </p:nvPr>
        </p:nvSpPr>
        <p:spPr>
          <a:xfrm>
            <a:off x="838199" y="2059618"/>
            <a:ext cx="10702771" cy="4798381"/>
          </a:xfrm>
        </p:spPr>
        <p:txBody>
          <a:bodyPr>
            <a:normAutofit/>
          </a:bodyPr>
          <a:lstStyle/>
          <a:p>
            <a:r>
              <a:rPr lang="en-US" sz="25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This model would help the Egyptian ministry of health in expecting the possible number of deaths in the future which would allow the medical centers to take the necessary safety precautions like increasing the available hospitals accommodations for patients of critical condition in order to decrease that predicted  number or preventing it from becoming a reality.</a:t>
            </a:r>
            <a:endParaRPr lang="en-US" sz="2500"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7502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4E89-9569-4647-970E-7B60F530FF86}"/>
              </a:ext>
            </a:extLst>
          </p:cNvPr>
          <p:cNvSpPr>
            <a:spLocks noGrp="1"/>
          </p:cNvSpPr>
          <p:nvPr>
            <p:ph type="title"/>
          </p:nvPr>
        </p:nvSpPr>
        <p:spPr>
          <a:xfrm>
            <a:off x="2447180" y="4008501"/>
            <a:ext cx="7040000" cy="1282161"/>
          </a:xfrm>
        </p:spPr>
        <p:txBody>
          <a:bodyPr vert="horz" lIns="91440" tIns="45720" rIns="91440" bIns="45720" rtlCol="0" anchor="b">
            <a:normAutofit fontScale="90000"/>
          </a:bodyPr>
          <a:lstStyle/>
          <a:p>
            <a:pPr algn="ctr"/>
            <a:r>
              <a:rPr lang="en-US" sz="8000" b="1" dirty="0">
                <a:solidFill>
                  <a:srgbClr val="FFFFFF"/>
                </a:solidFill>
                <a:effectLst>
                  <a:outerShdw blurRad="38100" dist="38100" dir="2700000" algn="tl">
                    <a:srgbClr val="000000">
                      <a:alpha val="43137"/>
                    </a:srgbClr>
                  </a:outerShdw>
                </a:effectLst>
              </a:rPr>
              <a:t>Thank you </a:t>
            </a:r>
            <a:endParaRPr lang="en-US" sz="8000" b="1" i="0" kern="1200" baseline="0" dirty="0">
              <a:solidFill>
                <a:srgbClr val="FFFFFF"/>
              </a:solidFill>
              <a:effectLst>
                <a:outerShdw blurRad="38100" dist="38100" dir="2700000" algn="tl">
                  <a:srgbClr val="000000">
                    <a:alpha val="43137"/>
                  </a:srgbClr>
                </a:outerShdw>
              </a:effectLst>
            </a:endParaRPr>
          </a:p>
        </p:txBody>
      </p:sp>
      <p:pic>
        <p:nvPicPr>
          <p:cNvPr id="27" name="Graphic 26" descr="Handshake">
            <a:extLst>
              <a:ext uri="{FF2B5EF4-FFF2-40B4-BE49-F238E27FC236}">
                <a16:creationId xmlns:a16="http://schemas.microsoft.com/office/drawing/2014/main" id="{1D0442DC-FBB9-4F6B-A5C7-554AAEF135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469" y="-566524"/>
            <a:ext cx="5305421" cy="5114917"/>
          </a:xfrm>
          <a:prstGeom prst="rect">
            <a:avLst/>
          </a:prstGeom>
        </p:spPr>
      </p:pic>
    </p:spTree>
    <p:extLst>
      <p:ext uri="{BB962C8B-B14F-4D97-AF65-F5344CB8AC3E}">
        <p14:creationId xmlns:p14="http://schemas.microsoft.com/office/powerpoint/2010/main" val="282183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C008-FA42-4A82-A775-FBE7E275E3EE}"/>
              </a:ext>
            </a:extLst>
          </p:cNvPr>
          <p:cNvSpPr>
            <a:spLocks noGrp="1"/>
          </p:cNvSpPr>
          <p:nvPr>
            <p:ph type="title"/>
          </p:nvPr>
        </p:nvSpPr>
        <p:spPr>
          <a:xfrm>
            <a:off x="415600" y="501087"/>
            <a:ext cx="11360800" cy="857929"/>
          </a:xfrm>
        </p:spPr>
        <p:txBody>
          <a:bodyPr/>
          <a:lstStyle/>
          <a:p>
            <a:pPr algn="ctr"/>
            <a:r>
              <a:rPr lang="en-US" sz="4800" b="1" dirty="0">
                <a:effectLst>
                  <a:outerShdw blurRad="38100" dist="38100" dir="2700000" algn="tl">
                    <a:srgbClr val="000000">
                      <a:alpha val="43137"/>
                    </a:srgbClr>
                  </a:outerShdw>
                </a:effectLst>
              </a:rPr>
              <a:t>What is COVID-19?</a:t>
            </a:r>
          </a:p>
        </p:txBody>
      </p:sp>
      <p:sp>
        <p:nvSpPr>
          <p:cNvPr id="3" name="Content Placeholder 2">
            <a:extLst>
              <a:ext uri="{FF2B5EF4-FFF2-40B4-BE49-F238E27FC236}">
                <a16:creationId xmlns:a16="http://schemas.microsoft.com/office/drawing/2014/main" id="{DFF16FB8-1ADE-4CA5-93FA-B9665285A188}"/>
              </a:ext>
            </a:extLst>
          </p:cNvPr>
          <p:cNvSpPr>
            <a:spLocks noGrp="1"/>
          </p:cNvSpPr>
          <p:nvPr>
            <p:ph idx="1"/>
          </p:nvPr>
        </p:nvSpPr>
        <p:spPr>
          <a:xfrm>
            <a:off x="422600" y="1532010"/>
            <a:ext cx="11353800" cy="5098958"/>
          </a:xfrm>
        </p:spPr>
        <p:txBody>
          <a:bodyPr>
            <a:normAutofit/>
          </a:bodyPr>
          <a:lstStyle/>
          <a:p>
            <a:pPr algn="l"/>
            <a:r>
              <a:rPr lang="en-GB" sz="2400" b="0" i="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Coronavirus disease (COVID-19) is an infectious disease caused by a newly discovered coronavirus.</a:t>
            </a:r>
          </a:p>
          <a:p>
            <a:pPr marL="0" indent="0" algn="l">
              <a:buNone/>
            </a:pPr>
            <a:endParaRPr lang="en-GB" sz="2400" b="0" i="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GB" sz="2400" b="0" i="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virus spreads primarily through droplets of saliva or discharge from the nose when an infected person coughs or sneezes</a:t>
            </a:r>
          </a:p>
          <a:p>
            <a:pPr marL="0" indent="0">
              <a:buNone/>
            </a:pPr>
            <a:endParaRPr lang="en-GB" sz="2400" b="0" i="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l"/>
            <a:r>
              <a:rPr lang="en-GB" sz="2400" b="0" i="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Most people infected with the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a:t>
            </a:r>
          </a:p>
        </p:txBody>
      </p:sp>
    </p:spTree>
    <p:extLst>
      <p:ext uri="{BB962C8B-B14F-4D97-AF65-F5344CB8AC3E}">
        <p14:creationId xmlns:p14="http://schemas.microsoft.com/office/powerpoint/2010/main" val="73707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B91D-8BA8-49D0-8913-425C677E3235}"/>
              </a:ext>
            </a:extLst>
          </p:cNvPr>
          <p:cNvSpPr>
            <a:spLocks noGrp="1"/>
          </p:cNvSpPr>
          <p:nvPr>
            <p:ph type="title"/>
          </p:nvPr>
        </p:nvSpPr>
        <p:spPr>
          <a:xfrm>
            <a:off x="422600" y="417199"/>
            <a:ext cx="11360800" cy="763600"/>
          </a:xfrm>
        </p:spPr>
        <p:txBody>
          <a:bodyPr/>
          <a:lstStyle/>
          <a:p>
            <a:pPr algn="ctr"/>
            <a:r>
              <a:rPr lang="en-US" sz="4800" b="1" dirty="0">
                <a:effectLst>
                  <a:outerShdw blurRad="38100" dist="38100" dir="2700000" algn="tl">
                    <a:srgbClr val="000000">
                      <a:alpha val="43137"/>
                    </a:srgbClr>
                  </a:outerShdw>
                </a:effectLst>
              </a:rPr>
              <a:t>Project idea</a:t>
            </a:r>
          </a:p>
        </p:txBody>
      </p:sp>
      <p:sp>
        <p:nvSpPr>
          <p:cNvPr id="3" name="Content Placeholder 2">
            <a:extLst>
              <a:ext uri="{FF2B5EF4-FFF2-40B4-BE49-F238E27FC236}">
                <a16:creationId xmlns:a16="http://schemas.microsoft.com/office/drawing/2014/main" id="{B723B6A7-A59B-45AD-9096-845DA9AE5261}"/>
              </a:ext>
            </a:extLst>
          </p:cNvPr>
          <p:cNvSpPr>
            <a:spLocks noGrp="1"/>
          </p:cNvSpPr>
          <p:nvPr>
            <p:ph idx="1"/>
          </p:nvPr>
        </p:nvSpPr>
        <p:spPr>
          <a:xfrm>
            <a:off x="422600" y="1356967"/>
            <a:ext cx="11353800" cy="5429727"/>
          </a:xfrm>
        </p:spPr>
        <p:txBody>
          <a:bodyPr>
            <a:normAutofit lnSpcReduction="10000"/>
          </a:bodyPr>
          <a:lstStyle/>
          <a:p>
            <a:r>
              <a:rPr lang="en-US" sz="2400" dirty="0">
                <a:solidFill>
                  <a:srgbClr val="FFFFFF"/>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The main idea of this project is creating a prediction model by using machine learning linear regression method to predict the number of covid 19 new deaths in the future in Egypt.</a:t>
            </a:r>
          </a:p>
          <a:p>
            <a:pPr marL="0" indent="0">
              <a:buNone/>
            </a:pPr>
            <a:endParaRPr lang="en-US" sz="2400" dirty="0">
              <a:solidFill>
                <a:srgbClr val="FFFFFF"/>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r>
              <a:rPr lang="en-US" sz="2400" dirty="0">
                <a:solidFill>
                  <a:srgbClr val="FFFFFF"/>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This project basically aims to help in predicting the number of new deaths caused by the covid-19 epidemic in </a:t>
            </a:r>
            <a:r>
              <a:rPr lang="en-US" sz="2400" dirty="0" err="1">
                <a:solidFill>
                  <a:srgbClr val="FFFFFF"/>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egypt</a:t>
            </a:r>
            <a:r>
              <a:rPr lang="en-US" sz="2400" dirty="0">
                <a:solidFill>
                  <a:srgbClr val="FFFFFF"/>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 by making a prediction model using machine learning Simple linear regression concept which based on supervised learning. </a:t>
            </a:r>
          </a:p>
          <a:p>
            <a:pPr marL="0" indent="0">
              <a:buNone/>
            </a:pPr>
            <a:endParaRPr lang="en-US" sz="2400" dirty="0">
              <a:solidFill>
                <a:srgbClr val="FFFFFF"/>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r>
              <a:rPr lang="en-US" sz="2400" dirty="0">
                <a:solidFill>
                  <a:srgbClr val="FFFFFF"/>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The main objective is to help the Ministry of Health and the medical centers with this prediction in a way that it would tell them whether they need to increase the available hospitals accommodations for patients of critical condition in order to avoid the predicted number to become a reality.</a:t>
            </a:r>
          </a:p>
        </p:txBody>
      </p:sp>
    </p:spTree>
    <p:extLst>
      <p:ext uri="{BB962C8B-B14F-4D97-AF65-F5344CB8AC3E}">
        <p14:creationId xmlns:p14="http://schemas.microsoft.com/office/powerpoint/2010/main" val="3522651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809C-1D71-4D2E-89B4-E11345A7BEC0}"/>
              </a:ext>
            </a:extLst>
          </p:cNvPr>
          <p:cNvSpPr>
            <a:spLocks noGrp="1"/>
          </p:cNvSpPr>
          <p:nvPr>
            <p:ph type="title"/>
          </p:nvPr>
        </p:nvSpPr>
        <p:spPr/>
        <p:txBody>
          <a:bodyPr/>
          <a:lstStyle/>
          <a:p>
            <a:pPr algn="ctr"/>
            <a:r>
              <a:rPr lang="en-US" sz="4800" b="1" dirty="0">
                <a:effectLst>
                  <a:outerShdw blurRad="38100" dist="38100" dir="2700000" algn="tl">
                    <a:srgbClr val="000000">
                      <a:alpha val="43137"/>
                    </a:srgbClr>
                  </a:outerShdw>
                </a:effectLst>
              </a:rPr>
              <a:t>What is Linear Regression ?</a:t>
            </a:r>
          </a:p>
        </p:txBody>
      </p:sp>
      <p:sp>
        <p:nvSpPr>
          <p:cNvPr id="3" name="Content Placeholder 2">
            <a:extLst>
              <a:ext uri="{FF2B5EF4-FFF2-40B4-BE49-F238E27FC236}">
                <a16:creationId xmlns:a16="http://schemas.microsoft.com/office/drawing/2014/main" id="{B556BF4D-8E57-4A32-B190-638CAA9D2FB3}"/>
              </a:ext>
            </a:extLst>
          </p:cNvPr>
          <p:cNvSpPr>
            <a:spLocks noGrp="1"/>
          </p:cNvSpPr>
          <p:nvPr>
            <p:ph idx="1"/>
          </p:nvPr>
        </p:nvSpPr>
        <p:spPr>
          <a:xfrm>
            <a:off x="415600" y="1709433"/>
            <a:ext cx="11360800" cy="4555200"/>
          </a:xfrm>
        </p:spPr>
        <p:txBody>
          <a:bodyPr>
            <a:normAutofit lnSpcReduction="10000"/>
          </a:bodyPr>
          <a:lstStyle/>
          <a:p>
            <a:r>
              <a:rPr lang="en-US" sz="2400" i="0" dirty="0">
                <a:solidFill>
                  <a:srgbClr val="FFFFFF"/>
                </a:solidFill>
                <a:effectLst>
                  <a:outerShdw blurRad="38100" dist="38100" dir="2700000" algn="tl" rotWithShape="0">
                    <a:srgbClr val="000000">
                      <a:alpha val="43000"/>
                    </a:srgbClr>
                  </a:outerShdw>
                </a:effectLst>
                <a:latin typeface="Arial" panose="020B0604020202020204" pitchFamily="34" charset="0"/>
                <a:ea typeface="Calibri" panose="020F0502020204030204" pitchFamily="34" charset="0"/>
                <a:cs typeface="Arial" panose="020B0604020202020204" pitchFamily="34" charset="0"/>
              </a:rPr>
              <a:t>Linear Regression is a machine learning algorithm based on supervised learning. It performs a regression task.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being used.</a:t>
            </a:r>
          </a:p>
          <a:p>
            <a:endParaRPr lang="en-US" sz="2400" i="0" dirty="0">
              <a:solidFill>
                <a:srgbClr val="FFFFFF"/>
              </a:solidFill>
              <a:effectLst>
                <a:outerShdw blurRad="38100" dist="38100" dir="2700000" algn="tl" rotWithShape="0">
                  <a:srgbClr val="000000">
                    <a:alpha val="43000"/>
                  </a:srgbClr>
                </a:outerShdw>
              </a:effectLst>
              <a:latin typeface="Arial" panose="020B0604020202020204" pitchFamily="34" charset="0"/>
              <a:ea typeface="Calibri" panose="020F0502020204030204" pitchFamily="34" charset="0"/>
              <a:cs typeface="Arial" panose="020B0604020202020204" pitchFamily="34" charset="0"/>
            </a:endParaRPr>
          </a:p>
          <a:p>
            <a:r>
              <a:rPr lang="en-US" sz="2400" i="0" dirty="0">
                <a:solidFill>
                  <a:srgbClr val="FFFFFF"/>
                </a:solidFill>
                <a:effectLst>
                  <a:outerShdw blurRad="38100" dist="38100" dir="2700000" algn="tl" rotWithShape="0">
                    <a:srgbClr val="000000">
                      <a:alpha val="43000"/>
                    </a:srgbClr>
                  </a:outerShdw>
                </a:effectLst>
                <a:latin typeface="Arial" panose="020B0604020202020204" pitchFamily="34" charset="0"/>
                <a:ea typeface="Calibri" panose="020F0502020204030204" pitchFamily="34" charset="0"/>
                <a:cs typeface="Arial" panose="020B0604020202020204" pitchFamily="34" charset="0"/>
              </a:rPr>
              <a:t>Linear regression performs the task to predict a dependent variable value (y) based on a given independent variable (x). So, this regression technique finds out a linear relationship between x (input) and y(output).</a:t>
            </a:r>
          </a:p>
        </p:txBody>
      </p:sp>
    </p:spTree>
    <p:extLst>
      <p:ext uri="{BB962C8B-B14F-4D97-AF65-F5344CB8AC3E}">
        <p14:creationId xmlns:p14="http://schemas.microsoft.com/office/powerpoint/2010/main" val="103017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6272-180B-4562-A34F-9F7E7224AFA7}"/>
              </a:ext>
            </a:extLst>
          </p:cNvPr>
          <p:cNvSpPr>
            <a:spLocks noGrp="1"/>
          </p:cNvSpPr>
          <p:nvPr>
            <p:ph type="title"/>
          </p:nvPr>
        </p:nvSpPr>
        <p:spPr>
          <a:xfrm>
            <a:off x="415600" y="593367"/>
            <a:ext cx="11360800" cy="908262"/>
          </a:xfrm>
        </p:spPr>
        <p:txBody>
          <a:bodyPr/>
          <a:lstStyle/>
          <a:p>
            <a:pPr algn="ctr"/>
            <a:r>
              <a:rPr lang="en-US" sz="4800" b="1" dirty="0">
                <a:effectLst>
                  <a:outerShdw blurRad="38100" dist="38100" dir="2700000" algn="tl">
                    <a:srgbClr val="000000">
                      <a:alpha val="43137"/>
                    </a:srgbClr>
                  </a:outerShdw>
                </a:effectLst>
              </a:rPr>
              <a:t>Dataset</a:t>
            </a:r>
          </a:p>
        </p:txBody>
      </p:sp>
      <p:sp>
        <p:nvSpPr>
          <p:cNvPr id="3" name="Content Placeholder 2">
            <a:extLst>
              <a:ext uri="{FF2B5EF4-FFF2-40B4-BE49-F238E27FC236}">
                <a16:creationId xmlns:a16="http://schemas.microsoft.com/office/drawing/2014/main" id="{8B58E996-BBCB-4B4B-B08C-0D180564F52D}"/>
              </a:ext>
            </a:extLst>
          </p:cNvPr>
          <p:cNvSpPr>
            <a:spLocks noGrp="1"/>
          </p:cNvSpPr>
          <p:nvPr>
            <p:ph idx="1"/>
          </p:nvPr>
        </p:nvSpPr>
        <p:spPr>
          <a:xfrm>
            <a:off x="415600" y="1657844"/>
            <a:ext cx="11353800" cy="5032375"/>
          </a:xfrm>
        </p:spPr>
        <p:txBody>
          <a:bodyPr>
            <a:normAutofit/>
          </a:bodyPr>
          <a:lstStyle/>
          <a:p>
            <a:pPr marL="114300" indent="0">
              <a:buNone/>
            </a:pPr>
            <a:r>
              <a:rPr lang="en-US" sz="2400" b="1" dirty="0">
                <a:solidFill>
                  <a:srgbClr val="FFFFFF"/>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Depending on what we have discussed, that project will require using a dataset about Egypt’s COVID-19 data in the past few months and this dataset would contain the following six columns:</a:t>
            </a:r>
          </a:p>
          <a:p>
            <a:pPr marL="0" indent="0">
              <a:buNone/>
            </a:pPr>
            <a:endParaRPr lang="en-US" sz="2400" b="1" dirty="0">
              <a:solidFill>
                <a:schemeClr val="tx1">
                  <a:lumMod val="85000"/>
                  <a:lumOff val="15000"/>
                </a:schemeClr>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315"/>
              </a:spcAft>
              <a:buNone/>
            </a:pPr>
            <a:r>
              <a:rPr lang="en-US"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1- Date reported </a:t>
            </a:r>
          </a:p>
          <a:p>
            <a:pPr marL="0" marR="0" indent="0">
              <a:lnSpc>
                <a:spcPct val="107000"/>
              </a:lnSpc>
              <a:spcBef>
                <a:spcPts val="0"/>
              </a:spcBef>
              <a:spcAft>
                <a:spcPts val="315"/>
              </a:spcAft>
              <a:buNone/>
            </a:pPr>
            <a:r>
              <a:rPr lang="en-US"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2- Country </a:t>
            </a:r>
          </a:p>
          <a:p>
            <a:pPr marL="0" marR="0" indent="0">
              <a:lnSpc>
                <a:spcPct val="107000"/>
              </a:lnSpc>
              <a:spcBef>
                <a:spcPts val="0"/>
              </a:spcBef>
              <a:spcAft>
                <a:spcPts val="315"/>
              </a:spcAft>
              <a:buNone/>
            </a:pPr>
            <a:r>
              <a:rPr lang="en-US"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3- New cases </a:t>
            </a:r>
          </a:p>
          <a:p>
            <a:pPr marL="0" marR="0" indent="0">
              <a:lnSpc>
                <a:spcPct val="107000"/>
              </a:lnSpc>
              <a:spcBef>
                <a:spcPts val="0"/>
              </a:spcBef>
              <a:spcAft>
                <a:spcPts val="315"/>
              </a:spcAft>
              <a:buNone/>
            </a:pPr>
            <a:r>
              <a:rPr lang="en-US"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4- Cumulative cases </a:t>
            </a:r>
          </a:p>
          <a:p>
            <a:pPr marL="0" marR="0" indent="0">
              <a:lnSpc>
                <a:spcPct val="107000"/>
              </a:lnSpc>
              <a:spcBef>
                <a:spcPts val="0"/>
              </a:spcBef>
              <a:spcAft>
                <a:spcPts val="315"/>
              </a:spcAft>
              <a:buNone/>
            </a:pPr>
            <a:r>
              <a:rPr lang="en-US"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5- New deaths </a:t>
            </a:r>
          </a:p>
          <a:p>
            <a:pPr marL="0" marR="0" indent="0">
              <a:lnSpc>
                <a:spcPct val="107000"/>
              </a:lnSpc>
              <a:spcBef>
                <a:spcPts val="0"/>
              </a:spcBef>
              <a:spcAft>
                <a:spcPts val="315"/>
              </a:spcAft>
              <a:buNone/>
            </a:pPr>
            <a:r>
              <a:rPr lang="en-US" sz="2400" b="1" dirty="0">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6- Cumulative deaths</a:t>
            </a:r>
          </a:p>
          <a:p>
            <a:endParaRPr lang="en-US" sz="2500" b="1" dirty="0">
              <a:solidFill>
                <a:schemeClr val="tx1">
                  <a:lumMod val="85000"/>
                  <a:lumOff val="1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23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508B89-EDF8-404D-B287-815C4243BEA1}"/>
              </a:ext>
            </a:extLst>
          </p:cNvPr>
          <p:cNvSpPr>
            <a:spLocks noGrp="1"/>
          </p:cNvSpPr>
          <p:nvPr>
            <p:ph type="body" idx="1"/>
          </p:nvPr>
        </p:nvSpPr>
        <p:spPr>
          <a:xfrm>
            <a:off x="711103" y="1643480"/>
            <a:ext cx="5145200" cy="4860000"/>
          </a:xfrm>
        </p:spPr>
        <p:txBody>
          <a:bodyPr anchor="ctr"/>
          <a:lstStyle/>
          <a:p>
            <a:r>
              <a:rPr lang="en-US" sz="2800" dirty="0">
                <a:solidFill>
                  <a:schemeClr val="tx1"/>
                </a:solidFill>
                <a:effectLst>
                  <a:outerShdw blurRad="38100" dist="38100" dir="2700000" algn="tl">
                    <a:srgbClr val="000000">
                      <a:alpha val="43137"/>
                    </a:srgbClr>
                  </a:outerShdw>
                </a:effectLst>
              </a:rPr>
              <a:t>The dataset has 6 columns (</a:t>
            </a:r>
            <a:r>
              <a:rPr lang="en-US" sz="2800" dirty="0" err="1">
                <a:solidFill>
                  <a:schemeClr val="tx1"/>
                </a:solidFill>
                <a:effectLst>
                  <a:outerShdw blurRad="38100" dist="38100" dir="2700000" algn="tl">
                    <a:srgbClr val="000000">
                      <a:alpha val="43137"/>
                    </a:srgbClr>
                  </a:outerShdw>
                </a:effectLst>
              </a:rPr>
              <a:t>Data_reported</a:t>
            </a:r>
            <a:r>
              <a:rPr lang="en-US" sz="2800" dirty="0">
                <a:solidFill>
                  <a:schemeClr val="tx1"/>
                </a:solidFill>
                <a:effectLst>
                  <a:outerShdw blurRad="38100" dist="38100" dir="2700000" algn="tl">
                    <a:srgbClr val="000000">
                      <a:alpha val="43137"/>
                    </a:srgbClr>
                  </a:outerShdw>
                </a:effectLst>
              </a:rPr>
              <a:t>, Country, </a:t>
            </a:r>
            <a:r>
              <a:rPr lang="en-US" sz="2800" dirty="0" err="1">
                <a:solidFill>
                  <a:schemeClr val="tx1"/>
                </a:solidFill>
                <a:effectLst>
                  <a:outerShdw blurRad="38100" dist="38100" dir="2700000" algn="tl">
                    <a:srgbClr val="000000">
                      <a:alpha val="43137"/>
                    </a:srgbClr>
                  </a:outerShdw>
                </a:effectLst>
              </a:rPr>
              <a:t>New_cases</a:t>
            </a:r>
            <a:r>
              <a:rPr lang="en-US" sz="2800" dirty="0">
                <a:solidFill>
                  <a:schemeClr val="tx1"/>
                </a:solidFill>
                <a:effectLst>
                  <a:outerShdw blurRad="38100" dist="38100" dir="2700000" algn="tl">
                    <a:srgbClr val="000000">
                      <a:alpha val="43137"/>
                    </a:srgbClr>
                  </a:outerShdw>
                </a:effectLst>
              </a:rPr>
              <a:t>, </a:t>
            </a:r>
            <a:r>
              <a:rPr lang="en-US" sz="2800" dirty="0" err="1">
                <a:solidFill>
                  <a:schemeClr val="tx1"/>
                </a:solidFill>
                <a:effectLst>
                  <a:outerShdw blurRad="38100" dist="38100" dir="2700000" algn="tl">
                    <a:srgbClr val="000000">
                      <a:alpha val="43137"/>
                    </a:srgbClr>
                  </a:outerShdw>
                </a:effectLst>
              </a:rPr>
              <a:t>Cumulative_cases</a:t>
            </a:r>
            <a:r>
              <a:rPr lang="en-US" sz="2800" dirty="0">
                <a:solidFill>
                  <a:schemeClr val="tx1"/>
                </a:solidFill>
                <a:effectLst>
                  <a:outerShdw blurRad="38100" dist="38100" dir="2700000" algn="tl">
                    <a:srgbClr val="000000">
                      <a:alpha val="43137"/>
                    </a:srgbClr>
                  </a:outerShdw>
                </a:effectLst>
              </a:rPr>
              <a:t>, </a:t>
            </a:r>
            <a:r>
              <a:rPr lang="en-US" sz="2800" dirty="0" err="1">
                <a:solidFill>
                  <a:schemeClr val="tx1"/>
                </a:solidFill>
                <a:effectLst>
                  <a:outerShdw blurRad="38100" dist="38100" dir="2700000" algn="tl">
                    <a:srgbClr val="000000">
                      <a:alpha val="43137"/>
                    </a:srgbClr>
                  </a:outerShdw>
                </a:effectLst>
              </a:rPr>
              <a:t>New_deaths</a:t>
            </a:r>
            <a:r>
              <a:rPr lang="en-US" sz="2800" dirty="0">
                <a:solidFill>
                  <a:schemeClr val="tx1"/>
                </a:solidFill>
                <a:effectLst>
                  <a:outerShdw blurRad="38100" dist="38100" dir="2700000" algn="tl">
                    <a:srgbClr val="000000">
                      <a:alpha val="43137"/>
                    </a:srgbClr>
                  </a:outerShdw>
                </a:effectLst>
              </a:rPr>
              <a:t> &amp; </a:t>
            </a:r>
            <a:r>
              <a:rPr lang="en-US" sz="2800" dirty="0" err="1">
                <a:solidFill>
                  <a:schemeClr val="tx1"/>
                </a:solidFill>
                <a:effectLst>
                  <a:outerShdw blurRad="38100" dist="38100" dir="2700000" algn="tl">
                    <a:srgbClr val="000000">
                      <a:alpha val="43137"/>
                    </a:srgbClr>
                  </a:outerShdw>
                </a:effectLst>
              </a:rPr>
              <a:t>Cumulative_deaths</a:t>
            </a:r>
            <a:r>
              <a:rPr lang="en-US" sz="2800" dirty="0">
                <a:solidFill>
                  <a:schemeClr val="tx1"/>
                </a:solidFill>
                <a:effectLst>
                  <a:outerShdw blurRad="38100" dist="38100" dir="2700000" algn="tl">
                    <a:srgbClr val="000000">
                      <a:alpha val="43137"/>
                    </a:srgbClr>
                  </a:outerShdw>
                </a:effectLst>
              </a:rPr>
              <a:t>) and 201 rows ( 1 row labels, 200 rows data)</a:t>
            </a:r>
          </a:p>
        </p:txBody>
      </p:sp>
      <p:sp>
        <p:nvSpPr>
          <p:cNvPr id="4" name="Title 3">
            <a:extLst>
              <a:ext uri="{FF2B5EF4-FFF2-40B4-BE49-F238E27FC236}">
                <a16:creationId xmlns:a16="http://schemas.microsoft.com/office/drawing/2014/main" id="{35B40B92-4563-4B31-A834-D35199BB8A6F}"/>
              </a:ext>
            </a:extLst>
          </p:cNvPr>
          <p:cNvSpPr>
            <a:spLocks noGrp="1"/>
          </p:cNvSpPr>
          <p:nvPr>
            <p:ph type="title"/>
          </p:nvPr>
        </p:nvSpPr>
        <p:spPr/>
        <p:txBody>
          <a:bodyPr/>
          <a:lstStyle/>
          <a:p>
            <a:r>
              <a:rPr lang="en-US" sz="4800" b="1" dirty="0">
                <a:effectLst>
                  <a:outerShdw blurRad="38100" dist="38100" dir="2700000" algn="tl">
                    <a:srgbClr val="000000">
                      <a:alpha val="43137"/>
                    </a:srgbClr>
                  </a:outerShdw>
                </a:effectLst>
              </a:rPr>
              <a:t>Dataset Properties</a:t>
            </a:r>
          </a:p>
        </p:txBody>
      </p:sp>
      <p:pic>
        <p:nvPicPr>
          <p:cNvPr id="6" name="Picture 5" descr="Table&#10;&#10;Description automatically generated">
            <a:extLst>
              <a:ext uri="{FF2B5EF4-FFF2-40B4-BE49-F238E27FC236}">
                <a16:creationId xmlns:a16="http://schemas.microsoft.com/office/drawing/2014/main" id="{F48901C4-CCDA-408C-8E22-54A5D7698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221" y="1930719"/>
            <a:ext cx="5139213" cy="4285523"/>
          </a:xfrm>
          <a:prstGeom prst="rect">
            <a:avLst/>
          </a:prstGeom>
        </p:spPr>
      </p:pic>
    </p:spTree>
    <p:extLst>
      <p:ext uri="{BB962C8B-B14F-4D97-AF65-F5344CB8AC3E}">
        <p14:creationId xmlns:p14="http://schemas.microsoft.com/office/powerpoint/2010/main" val="318579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4E89-9569-4647-970E-7B60F530FF86}"/>
              </a:ext>
            </a:extLst>
          </p:cNvPr>
          <p:cNvSpPr>
            <a:spLocks noGrp="1"/>
          </p:cNvSpPr>
          <p:nvPr>
            <p:ph type="title"/>
          </p:nvPr>
        </p:nvSpPr>
        <p:spPr>
          <a:xfrm>
            <a:off x="1451009" y="1709966"/>
            <a:ext cx="9147940" cy="2337238"/>
          </a:xfrm>
        </p:spPr>
        <p:txBody>
          <a:bodyPr vert="horz" lIns="91440" tIns="45720" rIns="91440" bIns="45720" rtlCol="0" anchor="b">
            <a:normAutofit/>
          </a:bodyPr>
          <a:lstStyle/>
          <a:p>
            <a:pPr algn="ctr"/>
            <a:r>
              <a:rPr lang="en-US" sz="6000" b="1" i="0" kern="1200" cap="all" baseline="0" dirty="0">
                <a:solidFill>
                  <a:schemeClr val="tx2"/>
                </a:solidFill>
                <a:effectLst>
                  <a:outerShdw blurRad="38100" dist="38100" dir="2700000" algn="tl">
                    <a:srgbClr val="000000">
                      <a:alpha val="43137"/>
                    </a:srgbClr>
                  </a:outerShdw>
                </a:effectLst>
                <a:latin typeface="+mj-lt"/>
                <a:ea typeface="+mj-ea"/>
                <a:cs typeface="+mj-cs"/>
              </a:rPr>
              <a:t>Model implementation</a:t>
            </a:r>
          </a:p>
        </p:txBody>
      </p:sp>
    </p:spTree>
    <p:extLst>
      <p:ext uri="{BB962C8B-B14F-4D97-AF65-F5344CB8AC3E}">
        <p14:creationId xmlns:p14="http://schemas.microsoft.com/office/powerpoint/2010/main" val="3701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D6F50C-CC6B-430F-B808-C31F38400643}"/>
              </a:ext>
            </a:extLst>
          </p:cNvPr>
          <p:cNvSpPr txBox="1"/>
          <p:nvPr/>
        </p:nvSpPr>
        <p:spPr>
          <a:xfrm>
            <a:off x="162016" y="4728009"/>
            <a:ext cx="6094520" cy="1759136"/>
          </a:xfrm>
          <a:prstGeom prst="rect">
            <a:avLst/>
          </a:prstGeom>
          <a:noFill/>
        </p:spPr>
        <p:txBody>
          <a:bodyPr wrap="square">
            <a:spAutoFit/>
          </a:bodyPr>
          <a:lstStyle/>
          <a:p>
            <a:pPr marR="0" lvl="0" rtl="0">
              <a:lnSpc>
                <a:spcPct val="107000"/>
              </a:lnSpc>
              <a:spcBef>
                <a:spcPts val="0"/>
              </a:spcBef>
              <a:spcAft>
                <a:spcPts val="315"/>
              </a:spcAft>
            </a:pPr>
            <a:r>
              <a:rPr lang="en-US" sz="25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First of all I imported all the libraries that I used to complete and apply my work to my dataset.</a:t>
            </a:r>
          </a:p>
          <a:p>
            <a:pPr marR="0" lvl="0" rtl="0">
              <a:lnSpc>
                <a:spcPct val="107000"/>
              </a:lnSpc>
              <a:spcBef>
                <a:spcPts val="0"/>
              </a:spcBef>
              <a:spcAft>
                <a:spcPts val="315"/>
              </a:spcAft>
            </a:pPr>
            <a:endParaRPr lang="en-US" sz="25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DA37D4C-E5F9-4AFD-92D3-4A21117A43A9}"/>
              </a:ext>
            </a:extLst>
          </p:cNvPr>
          <p:cNvSpPr txBox="1"/>
          <p:nvPr/>
        </p:nvSpPr>
        <p:spPr>
          <a:xfrm>
            <a:off x="0" y="0"/>
            <a:ext cx="12192000" cy="3539430"/>
          </a:xfrm>
          <a:prstGeom prst="rect">
            <a:avLst/>
          </a:prstGeom>
          <a:solidFill>
            <a:schemeClr val="bg1">
              <a:lumMod val="50000"/>
            </a:schemeClr>
          </a:solidFill>
        </p:spPr>
        <p:txBody>
          <a:bodyPr wrap="square" rtlCol="0">
            <a:spAutoFit/>
          </a:bodyPr>
          <a:lstStyle/>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pandas </a:t>
            </a: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pd</a:t>
            </a:r>
          </a:p>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numpy</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np </a:t>
            </a:r>
          </a:p>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matplotlib</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pylab</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plt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p>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seaborn </a:t>
            </a: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seaboraninstance</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from</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sklearn</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model_selection</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train_test_split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from</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sklearn</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linear_model</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LinearRegression</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from</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sklearn</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metrics</a:t>
            </a:r>
          </a:p>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from</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sklearn</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metrics</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r2_score</a:t>
            </a:r>
          </a:p>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from</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statistics </a:t>
            </a: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mean</a:t>
            </a:r>
          </a:p>
          <a:p>
            <a:pPr>
              <a:lnSpc>
                <a:spcPct val="150000"/>
              </a:lnSpc>
            </a:pPr>
            <a:r>
              <a:rPr lang="en-US" b="1" dirty="0">
                <a:solidFill>
                  <a:srgbClr val="0077FF"/>
                </a:solidFill>
                <a:effectLst>
                  <a:outerShdw blurRad="38100" dist="38100" dir="2700000" algn="tl">
                    <a:srgbClr val="000000">
                      <a:alpha val="43137"/>
                    </a:srgbClr>
                  </a:outerShdw>
                </a:effectLst>
                <a:latin typeface="Consolas" panose="020B0609020204030204" pitchFamily="49" charset="0"/>
              </a:rPr>
              <a:t>import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pickle</a:t>
            </a:r>
          </a:p>
          <a:p>
            <a:endParaRPr lang="en-US" dirty="0"/>
          </a:p>
        </p:txBody>
      </p:sp>
    </p:spTree>
    <p:extLst>
      <p:ext uri="{BB962C8B-B14F-4D97-AF65-F5344CB8AC3E}">
        <p14:creationId xmlns:p14="http://schemas.microsoft.com/office/powerpoint/2010/main" val="12510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975449-9615-4027-8C5E-56A8BC74AFCE}"/>
              </a:ext>
            </a:extLst>
          </p:cNvPr>
          <p:cNvSpPr txBox="1"/>
          <p:nvPr/>
        </p:nvSpPr>
        <p:spPr>
          <a:xfrm>
            <a:off x="0" y="2294918"/>
            <a:ext cx="6772921" cy="3975960"/>
          </a:xfrm>
          <a:prstGeom prst="rect">
            <a:avLst/>
          </a:prstGeom>
          <a:noFill/>
        </p:spPr>
        <p:txBody>
          <a:bodyPr wrap="square">
            <a:spAutoFit/>
          </a:bodyPr>
          <a:lstStyle/>
          <a:p>
            <a:pPr marL="342900" marR="0" lvl="0" indent="-342900" rtl="0">
              <a:lnSpc>
                <a:spcPct val="150000"/>
              </a:lnSpc>
              <a:spcBef>
                <a:spcPts val="0"/>
              </a:spcBef>
              <a:spcAft>
                <a:spcPts val="0"/>
              </a:spcAft>
              <a:buFont typeface="Arial" panose="020B0604020202020204" pitchFamily="34" charset="0"/>
              <a:buChar char="•"/>
            </a:pP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Start by reading the dataset csv file by using the function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read_csv</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t>
            </a:r>
            <a:endPar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After that I deleted all the NA values by using the Built in function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dropna</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p>
          <a:p>
            <a:pPr marR="0" lvl="0">
              <a:lnSpc>
                <a:spcPct val="150000"/>
              </a:lnSpc>
              <a:spcBef>
                <a:spcPts val="0"/>
              </a:spcBef>
              <a:spcAft>
                <a:spcPts val="0"/>
              </a:spcAft>
            </a:pPr>
            <a:endPar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splited</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the dataset to an x axis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New_cases</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and y axis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New_deaths</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then I used the  </a:t>
            </a:r>
            <a:r>
              <a:rPr lang="en-US" sz="1700" dirty="0" err="1">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train_test_split</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function to split my data to x train, x test, y train and y test ( </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train(X,Y) 80% and test(X,Y) 20%).</a:t>
            </a:r>
          </a:p>
          <a:p>
            <a:pPr>
              <a:lnSpc>
                <a:spcPct val="150000"/>
              </a:lnSpc>
            </a:pPr>
            <a:endParaRPr lang="en-US" sz="1700"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1700"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train data is used in the model training process.</a:t>
            </a:r>
          </a:p>
          <a:p>
            <a:pPr marL="342900" indent="-342900">
              <a:lnSpc>
                <a:spcPct val="150000"/>
              </a:lnSpc>
              <a:buFont typeface="Arial" panose="020B0604020202020204" pitchFamily="34" charset="0"/>
              <a:buChar char="•"/>
            </a:pPr>
            <a:r>
              <a:rPr lang="en-US" sz="1700" dirty="0">
                <a:solidFill>
                  <a:srgbClr val="FFFFFF"/>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test data is used to test the accuracy of the model.</a:t>
            </a:r>
            <a:r>
              <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 </a:t>
            </a:r>
            <a:endParaRPr lang="en-US" sz="1700" dirty="0">
              <a:solidFill>
                <a:srgbClr val="FFFFFF"/>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3E1451A-8DD2-4A60-BC71-3B8FD35A0F4D}"/>
              </a:ext>
            </a:extLst>
          </p:cNvPr>
          <p:cNvSpPr txBox="1"/>
          <p:nvPr/>
        </p:nvSpPr>
        <p:spPr>
          <a:xfrm>
            <a:off x="0" y="0"/>
            <a:ext cx="12192000" cy="1673535"/>
          </a:xfrm>
          <a:prstGeom prst="rect">
            <a:avLst/>
          </a:prstGeom>
          <a:solidFill>
            <a:schemeClr val="bg1">
              <a:lumMod val="50000"/>
            </a:schemeClr>
          </a:solidFill>
        </p:spPr>
        <p:txBody>
          <a:bodyPr wrap="square" rtlCol="0">
            <a:spAutoFit/>
          </a:bodyPr>
          <a:lstStyle/>
          <a:p>
            <a:pPr>
              <a:lnSpc>
                <a:spcPct val="150000"/>
              </a:lnSpc>
            </a:pP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dataset </a:t>
            </a:r>
            <a:r>
              <a:rPr lang="en-US" b="1" dirty="0">
                <a:solidFill>
                  <a:srgbClr val="FFFF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pd</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read_csv</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44FF"/>
                </a:solidFill>
                <a:effectLst>
                  <a:outerShdw blurRad="38100" dist="38100" dir="2700000" algn="tl">
                    <a:srgbClr val="000000">
                      <a:alpha val="43137"/>
                    </a:srgbClr>
                  </a:outerShdw>
                </a:effectLst>
                <a:latin typeface="Consolas" panose="020B0609020204030204" pitchFamily="49" charset="0"/>
              </a:rPr>
              <a:t>'Egypt (COVID-19).csv'</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dataset</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dropna</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i="1" dirty="0" err="1">
                <a:solidFill>
                  <a:srgbClr val="CBF2FF"/>
                </a:solidFill>
                <a:effectLst>
                  <a:outerShdw blurRad="38100" dist="38100" dir="2700000" algn="tl">
                    <a:srgbClr val="000000">
                      <a:alpha val="43137"/>
                    </a:srgbClr>
                  </a:outerShdw>
                </a:effectLst>
                <a:latin typeface="Consolas" panose="020B0609020204030204" pitchFamily="49" charset="0"/>
              </a:rPr>
              <a:t>inplace</a:t>
            </a:r>
            <a:r>
              <a:rPr lang="en-US" b="1" dirty="0">
                <a:solidFill>
                  <a:srgbClr val="FFFF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78C6C"/>
                </a:solidFill>
                <a:effectLst>
                  <a:outerShdw blurRad="38100" dist="38100" dir="2700000" algn="tl">
                    <a:srgbClr val="000000">
                      <a:alpha val="43137"/>
                    </a:srgbClr>
                  </a:outerShdw>
                </a:effectLst>
                <a:latin typeface="Consolas" panose="020B0609020204030204" pitchFamily="49" charset="0"/>
              </a:rPr>
              <a:t>True</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a:p>
            <a:pPr>
              <a:lnSpc>
                <a:spcPct val="150000"/>
              </a:lnSpc>
            </a:pP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x </a:t>
            </a:r>
            <a:r>
              <a:rPr lang="en-US" b="1" dirty="0">
                <a:solidFill>
                  <a:srgbClr val="FFFF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dataset</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iloc</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2</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values</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reshape</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-1</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1</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p>
          <a:p>
            <a:pPr>
              <a:lnSpc>
                <a:spcPct val="150000"/>
              </a:lnSpc>
            </a:pP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y </a:t>
            </a:r>
            <a:r>
              <a:rPr lang="en-US" b="1" dirty="0">
                <a:solidFill>
                  <a:srgbClr val="FFFF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dataset</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iloc</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4</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values</a:t>
            </a:r>
            <a:r>
              <a:rPr lang="en-US" b="1" i="1" dirty="0" err="1">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reshape</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-1</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1</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p>
          <a:p>
            <a:pPr>
              <a:lnSpc>
                <a:spcPct val="150000"/>
              </a:lnSpc>
            </a:pP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xtrain</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xtest</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ytrain</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ytest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FFFF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err="1">
                <a:solidFill>
                  <a:srgbClr val="8F93A2"/>
                </a:solidFill>
                <a:effectLst>
                  <a:outerShdw blurRad="38100" dist="38100" dir="2700000" algn="tl">
                    <a:srgbClr val="000000">
                      <a:alpha val="43137"/>
                    </a:srgbClr>
                  </a:outerShdw>
                </a:effectLst>
                <a:latin typeface="Consolas" panose="020B0609020204030204" pitchFamily="49" charset="0"/>
              </a:rPr>
              <a:t>train_test_split</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x</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y</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i="1" dirty="0" err="1">
                <a:solidFill>
                  <a:srgbClr val="CBF2FF"/>
                </a:solidFill>
                <a:effectLst>
                  <a:outerShdw blurRad="38100" dist="38100" dir="2700000" algn="tl">
                    <a:srgbClr val="000000">
                      <a:alpha val="43137"/>
                    </a:srgbClr>
                  </a:outerShdw>
                </a:effectLst>
                <a:latin typeface="Consolas" panose="020B0609020204030204" pitchFamily="49" charset="0"/>
              </a:rPr>
              <a:t>test_size</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FFFF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0.2</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i="1" dirty="0">
                <a:solidFill>
                  <a:srgbClr val="89DD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i="1" dirty="0" err="1">
                <a:solidFill>
                  <a:srgbClr val="CBF2FF"/>
                </a:solidFill>
                <a:effectLst>
                  <a:outerShdw blurRad="38100" dist="38100" dir="2700000" algn="tl">
                    <a:srgbClr val="000000">
                      <a:alpha val="43137"/>
                    </a:srgbClr>
                  </a:outerShdw>
                </a:effectLst>
                <a:latin typeface="Consolas" panose="020B0609020204030204" pitchFamily="49" charset="0"/>
              </a:rPr>
              <a:t>random_state</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FFFFFF"/>
                </a:solidFill>
                <a:effectLst>
                  <a:outerShdw blurRad="38100" dist="38100" dir="2700000" algn="tl">
                    <a:srgbClr val="000000">
                      <a:alpha val="43137"/>
                    </a:srgbClr>
                  </a:outerShdw>
                </a:effectLst>
                <a:latin typeface="Consolas" panose="020B0609020204030204" pitchFamily="49" charset="0"/>
              </a:rPr>
              <a:t>=</a:t>
            </a:r>
            <a:r>
              <a:rPr lang="en-US" b="1" dirty="0">
                <a:solidFill>
                  <a:srgbClr val="8F93A2"/>
                </a:solidFill>
                <a:effectLst>
                  <a:outerShdw blurRad="38100" dist="38100" dir="2700000" algn="tl">
                    <a:srgbClr val="000000">
                      <a:alpha val="43137"/>
                    </a:srgbClr>
                  </a:outerShdw>
                </a:effectLst>
                <a:latin typeface="Consolas" panose="020B0609020204030204" pitchFamily="49" charset="0"/>
              </a:rPr>
              <a:t> </a:t>
            </a:r>
            <a:r>
              <a:rPr lang="en-US" b="1" dirty="0">
                <a:solidFill>
                  <a:srgbClr val="FFFF00"/>
                </a:solidFill>
                <a:effectLst>
                  <a:outerShdw blurRad="38100" dist="38100" dir="2700000" algn="tl">
                    <a:srgbClr val="000000">
                      <a:alpha val="43137"/>
                    </a:srgbClr>
                  </a:outerShdw>
                </a:effectLst>
                <a:latin typeface="Consolas" panose="020B0609020204030204" pitchFamily="49" charset="0"/>
              </a:rPr>
              <a:t>0</a:t>
            </a:r>
            <a:r>
              <a:rPr lang="en-US" b="1" dirty="0">
                <a:solidFill>
                  <a:srgbClr val="89DDFF"/>
                </a:solidFill>
                <a:effectLst>
                  <a:outerShdw blurRad="38100" dist="38100" dir="2700000" algn="tl">
                    <a:srgbClr val="000000">
                      <a:alpha val="43137"/>
                    </a:srgbClr>
                  </a:outerShdw>
                </a:effectLst>
                <a:latin typeface="Consolas" panose="020B0609020204030204" pitchFamily="49" charset="0"/>
              </a:rPr>
              <a:t>)</a:t>
            </a:r>
            <a:endParaRPr lang="en-US" b="1" dirty="0">
              <a:solidFill>
                <a:srgbClr val="8F93A2"/>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180274126"/>
      </p:ext>
    </p:extLst>
  </p:cSld>
  <p:clrMapOvr>
    <a:masterClrMapping/>
  </p:clrMapOvr>
</p:sld>
</file>

<file path=ppt/theme/theme1.xml><?xml version="1.0" encoding="utf-8"?>
<a:theme xmlns:a="http://schemas.openxmlformats.org/drawingml/2006/main" name="Coronavirus Disease by Slidesgo">
  <a:themeElements>
    <a:clrScheme name="Simple Light">
      <a:dk1>
        <a:srgbClr val="F2C5F5"/>
      </a:dk1>
      <a:lt1>
        <a:srgbClr val="6F41A7"/>
      </a:lt1>
      <a:dk2>
        <a:srgbClr val="4A1D7A"/>
      </a:dk2>
      <a:lt2>
        <a:srgbClr val="F1EFFF"/>
      </a:lt2>
      <a:accent1>
        <a:srgbClr val="AC71EC"/>
      </a:accent1>
      <a:accent2>
        <a:srgbClr val="824DB6"/>
      </a:accent2>
      <a:accent3>
        <a:srgbClr val="B684E0"/>
      </a:accent3>
      <a:accent4>
        <a:srgbClr val="873CCC"/>
      </a:accent4>
      <a:accent5>
        <a:srgbClr val="D996DD"/>
      </a:accent5>
      <a:accent6>
        <a:srgbClr val="B354B9"/>
      </a:accent6>
      <a:hlink>
        <a:srgbClr val="F1E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oronavirus Disease by Slidesgo">
  <a:themeElements>
    <a:clrScheme name="Simple Light">
      <a:dk1>
        <a:srgbClr val="F5E1C5"/>
      </a:dk1>
      <a:lt1>
        <a:srgbClr val="6D2827"/>
      </a:lt1>
      <a:dk2>
        <a:srgbClr val="5C1D1C"/>
      </a:dk2>
      <a:lt2>
        <a:srgbClr val="FFF1EF"/>
      </a:lt2>
      <a:accent1>
        <a:srgbClr val="E99F91"/>
      </a:accent1>
      <a:accent2>
        <a:srgbClr val="B45F5F"/>
      </a:accent2>
      <a:accent3>
        <a:srgbClr val="E08F84"/>
      </a:accent3>
      <a:accent4>
        <a:srgbClr val="DFA14A"/>
      </a:accent4>
      <a:accent5>
        <a:srgbClr val="E2C9A6"/>
      </a:accent5>
      <a:accent6>
        <a:srgbClr val="FFD394"/>
      </a:accent6>
      <a:hlink>
        <a:srgbClr val="FFF1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Coronavirus Disease _ by Slidesgo</Template>
  <TotalTime>194</TotalTime>
  <Words>1028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15</vt:i4>
      </vt:variant>
    </vt:vector>
  </HeadingPairs>
  <TitlesOfParts>
    <vt:vector size="36" baseType="lpstr">
      <vt:lpstr>Arial</vt:lpstr>
      <vt:lpstr>Arial Rounded MT Bold</vt:lpstr>
      <vt:lpstr>Book Antiqua</vt:lpstr>
      <vt:lpstr>Calibri</vt:lpstr>
      <vt:lpstr>Consolas</vt:lpstr>
      <vt:lpstr>Fira Sans Extra Condensed Medium</vt:lpstr>
      <vt:lpstr>Hind</vt:lpstr>
      <vt:lpstr>Hind Light</vt:lpstr>
      <vt:lpstr>Nunito Light</vt:lpstr>
      <vt:lpstr>Oswald</vt:lpstr>
      <vt:lpstr>Oxygen Light</vt:lpstr>
      <vt:lpstr>Pathway Gothic One</vt:lpstr>
      <vt:lpstr>Proxima Nova</vt:lpstr>
      <vt:lpstr>Proxima Nova Semibold</vt:lpstr>
      <vt:lpstr>Raleway Thin</vt:lpstr>
      <vt:lpstr>Roboto Condensed Light</vt:lpstr>
      <vt:lpstr>Symbol</vt:lpstr>
      <vt:lpstr>Coronavirus Disease by Slidesgo</vt:lpstr>
      <vt:lpstr>Slidesgo Final Pages</vt:lpstr>
      <vt:lpstr>1_Coronavirus Disease by Slidesgo</vt:lpstr>
      <vt:lpstr>1_Slidesgo Final Pages</vt:lpstr>
      <vt:lpstr>COVID-19 Deaths Forecasting</vt:lpstr>
      <vt:lpstr>What is COVID-19?</vt:lpstr>
      <vt:lpstr>Project idea</vt:lpstr>
      <vt:lpstr>What is Linear Regression ?</vt:lpstr>
      <vt:lpstr>Dataset</vt:lpstr>
      <vt:lpstr>Dataset Properties</vt:lpstr>
      <vt:lpstr>Model implementation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Deaths Prediction model</dc:title>
  <dc:creator>A. Ga33far</dc:creator>
  <cp:lastModifiedBy>A. Ga33far</cp:lastModifiedBy>
  <cp:revision>42</cp:revision>
  <dcterms:created xsi:type="dcterms:W3CDTF">2021-06-07T14:57:10Z</dcterms:created>
  <dcterms:modified xsi:type="dcterms:W3CDTF">2021-06-21T12:40:56Z</dcterms:modified>
</cp:coreProperties>
</file>