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 id="2147483672" r:id="rId3"/>
  </p:sldMasterIdLst>
  <p:notesMasterIdLst>
    <p:notesMasterId r:id="rId21"/>
  </p:notesMasterIdLst>
  <p:sldIdLst>
    <p:sldId id="256" r:id="rId4"/>
    <p:sldId id="258" r:id="rId5"/>
    <p:sldId id="263" r:id="rId6"/>
    <p:sldId id="272" r:id="rId7"/>
    <p:sldId id="271" r:id="rId8"/>
    <p:sldId id="262" r:id="rId9"/>
    <p:sldId id="265" r:id="rId10"/>
    <p:sldId id="266" r:id="rId11"/>
    <p:sldId id="267" r:id="rId12"/>
    <p:sldId id="268" r:id="rId13"/>
    <p:sldId id="269" r:id="rId14"/>
    <p:sldId id="270" r:id="rId15"/>
    <p:sldId id="273" r:id="rId16"/>
    <p:sldId id="274" r:id="rId17"/>
    <p:sldId id="275" r:id="rId18"/>
    <p:sldId id="276" r:id="rId19"/>
    <p:sldId id="259" r:id="rId20"/>
  </p:sldIdLst>
  <p:sldSz cx="10080625" cy="7559675"/>
  <p:notesSz cx="7559675" cy="10691813"/>
  <p:custDataLst>
    <p:tags r:id="rId22"/>
  </p:custDataLst>
  <p:defaultTextStyle>
    <a:defPPr>
      <a:defRPr lang="en-GB"/>
    </a:defPPr>
    <a:lvl1pPr algn="l" defTabSz="449263" rtl="0" fontAlgn="base" hangingPunct="0">
      <a:lnSpc>
        <a:spcPct val="94000"/>
      </a:lnSpc>
      <a:spcBef>
        <a:spcPct val="0"/>
      </a:spcBef>
      <a:spcAft>
        <a:spcPct val="0"/>
      </a:spcAft>
      <a:buClr>
        <a:srgbClr val="000000"/>
      </a:buClr>
      <a:buSzPct val="100000"/>
      <a:buFont typeface="Times New Roman" pitchFamily="18" charset="0"/>
      <a:defRPr kern="1200">
        <a:solidFill>
          <a:schemeClr val="bg1"/>
        </a:solidFill>
        <a:latin typeface="Arial" pitchFamily="34" charset="0"/>
        <a:ea typeface="+mn-ea"/>
        <a:cs typeface="+mn-cs"/>
      </a:defRPr>
    </a:lvl1pPr>
    <a:lvl2pPr marL="742950" indent="-285750" algn="l" defTabSz="449263" rtl="0" fontAlgn="base" hangingPunct="0">
      <a:lnSpc>
        <a:spcPct val="94000"/>
      </a:lnSpc>
      <a:spcBef>
        <a:spcPct val="0"/>
      </a:spcBef>
      <a:spcAft>
        <a:spcPct val="0"/>
      </a:spcAft>
      <a:buClr>
        <a:srgbClr val="000000"/>
      </a:buClr>
      <a:buSzPct val="100000"/>
      <a:buFont typeface="Times New Roman" pitchFamily="18" charset="0"/>
      <a:defRPr kern="1200">
        <a:solidFill>
          <a:schemeClr val="bg1"/>
        </a:solidFill>
        <a:latin typeface="Arial" pitchFamily="34" charset="0"/>
        <a:ea typeface="+mn-ea"/>
        <a:cs typeface="+mn-cs"/>
      </a:defRPr>
    </a:lvl2pPr>
    <a:lvl3pPr marL="1143000" indent="-228600" algn="l" defTabSz="449263" rtl="0" fontAlgn="base" hangingPunct="0">
      <a:lnSpc>
        <a:spcPct val="94000"/>
      </a:lnSpc>
      <a:spcBef>
        <a:spcPct val="0"/>
      </a:spcBef>
      <a:spcAft>
        <a:spcPct val="0"/>
      </a:spcAft>
      <a:buClr>
        <a:srgbClr val="000000"/>
      </a:buClr>
      <a:buSzPct val="100000"/>
      <a:buFont typeface="Times New Roman" pitchFamily="18" charset="0"/>
      <a:defRPr kern="1200">
        <a:solidFill>
          <a:schemeClr val="bg1"/>
        </a:solidFill>
        <a:latin typeface="Arial" pitchFamily="34" charset="0"/>
        <a:ea typeface="+mn-ea"/>
        <a:cs typeface="+mn-cs"/>
      </a:defRPr>
    </a:lvl3pPr>
    <a:lvl4pPr marL="1600200" indent="-228600" algn="l" defTabSz="449263" rtl="0" fontAlgn="base" hangingPunct="0">
      <a:lnSpc>
        <a:spcPct val="94000"/>
      </a:lnSpc>
      <a:spcBef>
        <a:spcPct val="0"/>
      </a:spcBef>
      <a:spcAft>
        <a:spcPct val="0"/>
      </a:spcAft>
      <a:buClr>
        <a:srgbClr val="000000"/>
      </a:buClr>
      <a:buSzPct val="100000"/>
      <a:buFont typeface="Times New Roman" pitchFamily="18" charset="0"/>
      <a:defRPr kern="1200">
        <a:solidFill>
          <a:schemeClr val="bg1"/>
        </a:solidFill>
        <a:latin typeface="Arial" pitchFamily="34" charset="0"/>
        <a:ea typeface="+mn-ea"/>
        <a:cs typeface="+mn-cs"/>
      </a:defRPr>
    </a:lvl4pPr>
    <a:lvl5pPr marL="2057400" indent="-228600" algn="l" defTabSz="449263" rtl="0" fontAlgn="base" hangingPunct="0">
      <a:lnSpc>
        <a:spcPct val="94000"/>
      </a:lnSpc>
      <a:spcBef>
        <a:spcPct val="0"/>
      </a:spcBef>
      <a:spcAft>
        <a:spcPct val="0"/>
      </a:spcAft>
      <a:buClr>
        <a:srgbClr val="000000"/>
      </a:buClr>
      <a:buSzPct val="100000"/>
      <a:buFont typeface="Times New Roman" pitchFamily="18" charset="0"/>
      <a:defRPr kern="1200">
        <a:solidFill>
          <a:schemeClr val="bg1"/>
        </a:solidFill>
        <a:latin typeface="Arial" pitchFamily="34" charset="0"/>
        <a:ea typeface="+mn-ea"/>
        <a:cs typeface="+mn-cs"/>
      </a:defRPr>
    </a:lvl5pPr>
    <a:lvl6pPr marL="2286000" algn="l" defTabSz="914400" rtl="0" eaLnBrk="1" latinLnBrk="0" hangingPunct="1">
      <a:defRPr kern="1200">
        <a:solidFill>
          <a:schemeClr val="bg1"/>
        </a:solidFill>
        <a:latin typeface="Arial" pitchFamily="34" charset="0"/>
        <a:ea typeface="+mn-ea"/>
        <a:cs typeface="+mn-cs"/>
      </a:defRPr>
    </a:lvl6pPr>
    <a:lvl7pPr marL="2743200" algn="l" defTabSz="914400" rtl="0" eaLnBrk="1" latinLnBrk="0" hangingPunct="1">
      <a:defRPr kern="1200">
        <a:solidFill>
          <a:schemeClr val="bg1"/>
        </a:solidFill>
        <a:latin typeface="Arial" pitchFamily="34" charset="0"/>
        <a:ea typeface="+mn-ea"/>
        <a:cs typeface="+mn-cs"/>
      </a:defRPr>
    </a:lvl7pPr>
    <a:lvl8pPr marL="3200400" algn="l" defTabSz="914400" rtl="0" eaLnBrk="1" latinLnBrk="0" hangingPunct="1">
      <a:defRPr kern="1200">
        <a:solidFill>
          <a:schemeClr val="bg1"/>
        </a:solidFill>
        <a:latin typeface="Arial" pitchFamily="34" charset="0"/>
        <a:ea typeface="+mn-ea"/>
        <a:cs typeface="+mn-cs"/>
      </a:defRPr>
    </a:lvl8pPr>
    <a:lvl9pPr marL="3657600" algn="l" defTabSz="914400" rtl="0" eaLnBrk="1" latinLnBrk="0" hangingPunct="1">
      <a:defRPr kern="1200">
        <a:solidFill>
          <a:schemeClr val="bg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143C6C"/>
    <a:srgbClr val="8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0A0445-CDEA-4D65-AFEC-1DD90A3F5ED2}" v="301" dt="2024-07-24T13:59:57.6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1128" y="67"/>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gs" Target="tags/tag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AutoShape 1"/>
          <p:cNvSpPr>
            <a:spLocks noChangeArrowheads="1"/>
          </p:cNvSpPr>
          <p:nvPr/>
        </p:nvSpPr>
        <p:spPr bwMode="auto">
          <a:xfrm>
            <a:off x="0" y="0"/>
            <a:ext cx="7559675" cy="10691813"/>
          </a:xfrm>
          <a:prstGeom prst="roundRect">
            <a:avLst>
              <a:gd name="adj" fmla="val 19"/>
            </a:avLst>
          </a:prstGeom>
          <a:solidFill>
            <a:srgbClr val="FFFFFF"/>
          </a:solidFill>
          <a:ln>
            <a:noFill/>
          </a:ln>
          <a:effectLst/>
          <a:extLst>
            <a:ext uri="{91240B29-F687-4F45-9708-019B960494DF}">
              <a14:hiddenLine xmlns:a14="http://schemas.microsoft.com/office/drawing/2010/main" w="9360"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74" name="Rectangle 2"/>
          <p:cNvSpPr>
            <a:spLocks noGrp="1" noRot="1" noChangeAspect="1" noChangeArrowheads="1"/>
          </p:cNvSpPr>
          <p:nvPr>
            <p:ph type="sldImg"/>
          </p:nvPr>
        </p:nvSpPr>
        <p:spPr bwMode="auto">
          <a:xfrm>
            <a:off x="720725" y="900113"/>
            <a:ext cx="6116638" cy="3438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5" name="Rectangle 3"/>
          <p:cNvSpPr>
            <a:spLocks noGrp="1" noChangeArrowheads="1"/>
          </p:cNvSpPr>
          <p:nvPr>
            <p:ph type="body"/>
          </p:nvPr>
        </p:nvSpPr>
        <p:spPr bwMode="auto">
          <a:xfrm>
            <a:off x="720725" y="4679950"/>
            <a:ext cx="6116638" cy="5037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n-US"/>
          </a:p>
        </p:txBody>
      </p:sp>
      <p:sp>
        <p:nvSpPr>
          <p:cNvPr id="3076" name="Rectangle 4"/>
          <p:cNvSpPr>
            <a:spLocks noGrp="1" noChangeArrowheads="1"/>
          </p:cNvSpPr>
          <p:nvPr>
            <p:ph type="hdr"/>
          </p:nvPr>
        </p:nvSpPr>
        <p:spPr bwMode="auto">
          <a:xfrm>
            <a:off x="0" y="0"/>
            <a:ext cx="3276600"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nSpc>
                <a:spcPct val="93000"/>
              </a:lnSpc>
              <a:buClrTx/>
              <a:buFontTx/>
              <a:buNone/>
              <a:tabLst>
                <a:tab pos="449263" algn="l"/>
                <a:tab pos="898525" algn="l"/>
                <a:tab pos="1347788" algn="l"/>
                <a:tab pos="1797050" algn="l"/>
                <a:tab pos="2246313" algn="l"/>
                <a:tab pos="2695575" algn="l"/>
                <a:tab pos="3144838" algn="l"/>
              </a:tabLst>
              <a:defRPr sz="1400">
                <a:solidFill>
                  <a:srgbClr val="000000"/>
                </a:solidFill>
                <a:latin typeface="Times New Roman" pitchFamily="18" charset="0"/>
                <a:ea typeface="DejaVu Sans" charset="0"/>
                <a:cs typeface="DejaVu Sans" charset="0"/>
              </a:defRPr>
            </a:lvl1pPr>
          </a:lstStyle>
          <a:p>
            <a:endParaRPr lang="en-IN"/>
          </a:p>
        </p:txBody>
      </p:sp>
      <p:sp>
        <p:nvSpPr>
          <p:cNvPr id="3077" name="Rectangle 5"/>
          <p:cNvSpPr>
            <a:spLocks noGrp="1" noChangeArrowheads="1"/>
          </p:cNvSpPr>
          <p:nvPr>
            <p:ph type="dt"/>
          </p:nvPr>
        </p:nvSpPr>
        <p:spPr bwMode="auto">
          <a:xfrm>
            <a:off x="4279900" y="0"/>
            <a:ext cx="3276600"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lnSpc>
                <a:spcPct val="93000"/>
              </a:lnSpc>
              <a:buClrTx/>
              <a:buFontTx/>
              <a:buNone/>
              <a:tabLst>
                <a:tab pos="449263" algn="l"/>
                <a:tab pos="898525" algn="l"/>
                <a:tab pos="1347788" algn="l"/>
                <a:tab pos="1797050" algn="l"/>
                <a:tab pos="2246313" algn="l"/>
                <a:tab pos="2695575" algn="l"/>
                <a:tab pos="3144838" algn="l"/>
              </a:tabLst>
              <a:defRPr sz="1400">
                <a:solidFill>
                  <a:srgbClr val="000000"/>
                </a:solidFill>
                <a:latin typeface="Times New Roman" pitchFamily="18" charset="0"/>
                <a:ea typeface="DejaVu Sans" charset="0"/>
                <a:cs typeface="DejaVu Sans" charset="0"/>
              </a:defRPr>
            </a:lvl1pPr>
          </a:lstStyle>
          <a:p>
            <a:endParaRPr lang="en-IN"/>
          </a:p>
        </p:txBody>
      </p:sp>
      <p:sp>
        <p:nvSpPr>
          <p:cNvPr id="3078" name="Rectangle 6"/>
          <p:cNvSpPr>
            <a:spLocks noGrp="1" noChangeArrowheads="1"/>
          </p:cNvSpPr>
          <p:nvPr>
            <p:ph type="ftr"/>
          </p:nvPr>
        </p:nvSpPr>
        <p:spPr bwMode="auto">
          <a:xfrm>
            <a:off x="0" y="10156825"/>
            <a:ext cx="3276600"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nSpc>
                <a:spcPct val="93000"/>
              </a:lnSpc>
              <a:buClrTx/>
              <a:buFontTx/>
              <a:buNone/>
              <a:tabLst>
                <a:tab pos="449263" algn="l"/>
                <a:tab pos="898525" algn="l"/>
                <a:tab pos="1347788" algn="l"/>
                <a:tab pos="1797050" algn="l"/>
                <a:tab pos="2246313" algn="l"/>
                <a:tab pos="2695575" algn="l"/>
                <a:tab pos="3144838" algn="l"/>
              </a:tabLst>
              <a:defRPr sz="1400">
                <a:solidFill>
                  <a:srgbClr val="000000"/>
                </a:solidFill>
                <a:latin typeface="Times New Roman" pitchFamily="18" charset="0"/>
                <a:ea typeface="DejaVu Sans" charset="0"/>
                <a:cs typeface="DejaVu Sans" charset="0"/>
              </a:defRPr>
            </a:lvl1pPr>
          </a:lstStyle>
          <a:p>
            <a:endParaRPr lang="en-IN"/>
          </a:p>
        </p:txBody>
      </p:sp>
      <p:sp>
        <p:nvSpPr>
          <p:cNvPr id="3079" name="Rectangle 7"/>
          <p:cNvSpPr>
            <a:spLocks noGrp="1" noChangeArrowheads="1"/>
          </p:cNvSpPr>
          <p:nvPr>
            <p:ph type="sldNum"/>
          </p:nvPr>
        </p:nvSpPr>
        <p:spPr bwMode="auto">
          <a:xfrm>
            <a:off x="4279900" y="10156825"/>
            <a:ext cx="3276600"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a:lnSpc>
                <a:spcPct val="93000"/>
              </a:lnSpc>
              <a:buClrTx/>
              <a:buFontTx/>
              <a:buNone/>
              <a:tabLst>
                <a:tab pos="449263" algn="l"/>
                <a:tab pos="898525" algn="l"/>
                <a:tab pos="1347788" algn="l"/>
                <a:tab pos="1797050" algn="l"/>
                <a:tab pos="2246313" algn="l"/>
                <a:tab pos="2695575" algn="l"/>
                <a:tab pos="3144838" algn="l"/>
              </a:tabLst>
              <a:defRPr sz="1400">
                <a:solidFill>
                  <a:srgbClr val="000000"/>
                </a:solidFill>
                <a:latin typeface="Times New Roman" pitchFamily="18" charset="0"/>
                <a:ea typeface="DejaVu Sans" charset="0"/>
                <a:cs typeface="DejaVu Sans" charset="0"/>
              </a:defRPr>
            </a:lvl1pPr>
          </a:lstStyle>
          <a:p>
            <a:fld id="{FBDD00A0-29ED-4A38-9B8E-139AB0702B25}" type="slidenum">
              <a:rPr lang="en-IN"/>
              <a:pPr/>
              <a:t>‹#›</a:t>
            </a:fld>
            <a:endParaRPr lang="en-IN"/>
          </a:p>
        </p:txBody>
      </p:sp>
    </p:spTree>
    <p:extLst>
      <p:ext uri="{BB962C8B-B14F-4D97-AF65-F5344CB8AC3E}">
        <p14:creationId xmlns:p14="http://schemas.microsoft.com/office/powerpoint/2010/main" val="3397164276"/>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EDA2118D-67B7-42B8-95A0-91EE70DD3234}" type="slidenum">
              <a:rPr lang="en-IN"/>
              <a:pPr/>
              <a:t>1</a:t>
            </a:fld>
            <a:endParaRPr lang="en-IN"/>
          </a:p>
        </p:txBody>
      </p:sp>
      <p:sp>
        <p:nvSpPr>
          <p:cNvPr id="14337" name="Rectangle 1"/>
          <p:cNvSpPr txBox="1">
            <a:spLocks noGrp="1" noRot="1" noChangeAspect="1" noChangeArrowheads="1"/>
          </p:cNvSpPr>
          <p:nvPr>
            <p:ph type="sldImg"/>
          </p:nvPr>
        </p:nvSpPr>
        <p:spPr bwMode="auto">
          <a:xfrm>
            <a:off x="1485900" y="900113"/>
            <a:ext cx="4589463"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38" name="Text Box 2"/>
          <p:cNvSpPr txBox="1">
            <a:spLocks noChangeArrowheads="1"/>
          </p:cNvSpPr>
          <p:nvPr/>
        </p:nvSpPr>
        <p:spPr bwMode="auto">
          <a:xfrm>
            <a:off x="720725" y="4679950"/>
            <a:ext cx="6119813" cy="5040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40611542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7C2B5A94-65A7-418F-9320-ED6D5D7FF978}" type="slidenum">
              <a:rPr lang="en-IN"/>
              <a:pPr/>
              <a:t>10</a:t>
            </a:fld>
            <a:endParaRPr lang="en-IN"/>
          </a:p>
        </p:txBody>
      </p:sp>
      <p:sp>
        <p:nvSpPr>
          <p:cNvPr id="16385" name="Rectangle 1"/>
          <p:cNvSpPr txBox="1">
            <a:spLocks noGrp="1" noRot="1" noChangeAspect="1" noChangeArrowheads="1"/>
          </p:cNvSpPr>
          <p:nvPr>
            <p:ph type="sldImg"/>
          </p:nvPr>
        </p:nvSpPr>
        <p:spPr bwMode="auto">
          <a:xfrm>
            <a:off x="1485900" y="900113"/>
            <a:ext cx="4589463"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386" name="Text Box 2"/>
          <p:cNvSpPr txBox="1">
            <a:spLocks noChangeArrowheads="1"/>
          </p:cNvSpPr>
          <p:nvPr/>
        </p:nvSpPr>
        <p:spPr bwMode="auto">
          <a:xfrm>
            <a:off x="720725" y="4679950"/>
            <a:ext cx="6119813" cy="5040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20257613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7C2B5A94-65A7-418F-9320-ED6D5D7FF978}" type="slidenum">
              <a:rPr lang="en-IN"/>
              <a:pPr/>
              <a:t>11</a:t>
            </a:fld>
            <a:endParaRPr lang="en-IN"/>
          </a:p>
        </p:txBody>
      </p:sp>
      <p:sp>
        <p:nvSpPr>
          <p:cNvPr id="16385" name="Rectangle 1"/>
          <p:cNvSpPr txBox="1">
            <a:spLocks noGrp="1" noRot="1" noChangeAspect="1" noChangeArrowheads="1"/>
          </p:cNvSpPr>
          <p:nvPr>
            <p:ph type="sldImg"/>
          </p:nvPr>
        </p:nvSpPr>
        <p:spPr bwMode="auto">
          <a:xfrm>
            <a:off x="1485900" y="900113"/>
            <a:ext cx="4589463"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386" name="Text Box 2"/>
          <p:cNvSpPr txBox="1">
            <a:spLocks noChangeArrowheads="1"/>
          </p:cNvSpPr>
          <p:nvPr/>
        </p:nvSpPr>
        <p:spPr bwMode="auto">
          <a:xfrm>
            <a:off x="720725" y="4679950"/>
            <a:ext cx="6119813" cy="5040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26096346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7C2B5A94-65A7-418F-9320-ED6D5D7FF978}" type="slidenum">
              <a:rPr lang="en-IN"/>
              <a:pPr/>
              <a:t>12</a:t>
            </a:fld>
            <a:endParaRPr lang="en-IN"/>
          </a:p>
        </p:txBody>
      </p:sp>
      <p:sp>
        <p:nvSpPr>
          <p:cNvPr id="16385" name="Rectangle 1"/>
          <p:cNvSpPr txBox="1">
            <a:spLocks noGrp="1" noRot="1" noChangeAspect="1" noChangeArrowheads="1"/>
          </p:cNvSpPr>
          <p:nvPr>
            <p:ph type="sldImg"/>
          </p:nvPr>
        </p:nvSpPr>
        <p:spPr bwMode="auto">
          <a:xfrm>
            <a:off x="1485900" y="900113"/>
            <a:ext cx="4589463"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386" name="Text Box 2"/>
          <p:cNvSpPr txBox="1">
            <a:spLocks noChangeArrowheads="1"/>
          </p:cNvSpPr>
          <p:nvPr/>
        </p:nvSpPr>
        <p:spPr bwMode="auto">
          <a:xfrm>
            <a:off x="720725" y="4679950"/>
            <a:ext cx="6119813" cy="5040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14290692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7C2B5A94-65A7-418F-9320-ED6D5D7FF978}" type="slidenum">
              <a:rPr lang="en-IN"/>
              <a:pPr/>
              <a:t>13</a:t>
            </a:fld>
            <a:endParaRPr lang="en-IN"/>
          </a:p>
        </p:txBody>
      </p:sp>
      <p:sp>
        <p:nvSpPr>
          <p:cNvPr id="16385" name="Rectangle 1"/>
          <p:cNvSpPr txBox="1">
            <a:spLocks noGrp="1" noRot="1" noChangeAspect="1" noChangeArrowheads="1"/>
          </p:cNvSpPr>
          <p:nvPr>
            <p:ph type="sldImg"/>
          </p:nvPr>
        </p:nvSpPr>
        <p:spPr bwMode="auto">
          <a:xfrm>
            <a:off x="1485900" y="900113"/>
            <a:ext cx="4589463"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386" name="Text Box 2"/>
          <p:cNvSpPr txBox="1">
            <a:spLocks noChangeArrowheads="1"/>
          </p:cNvSpPr>
          <p:nvPr/>
        </p:nvSpPr>
        <p:spPr bwMode="auto">
          <a:xfrm>
            <a:off x="720725" y="4679950"/>
            <a:ext cx="6119813" cy="5040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14844906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7C2B5A94-65A7-418F-9320-ED6D5D7FF978}" type="slidenum">
              <a:rPr lang="en-IN"/>
              <a:pPr/>
              <a:t>14</a:t>
            </a:fld>
            <a:endParaRPr lang="en-IN"/>
          </a:p>
        </p:txBody>
      </p:sp>
      <p:sp>
        <p:nvSpPr>
          <p:cNvPr id="16385" name="Rectangle 1"/>
          <p:cNvSpPr txBox="1">
            <a:spLocks noGrp="1" noRot="1" noChangeAspect="1" noChangeArrowheads="1"/>
          </p:cNvSpPr>
          <p:nvPr>
            <p:ph type="sldImg"/>
          </p:nvPr>
        </p:nvSpPr>
        <p:spPr bwMode="auto">
          <a:xfrm>
            <a:off x="1485900" y="900113"/>
            <a:ext cx="4589463"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386" name="Text Box 2"/>
          <p:cNvSpPr txBox="1">
            <a:spLocks noChangeArrowheads="1"/>
          </p:cNvSpPr>
          <p:nvPr/>
        </p:nvSpPr>
        <p:spPr bwMode="auto">
          <a:xfrm>
            <a:off x="720725" y="4679950"/>
            <a:ext cx="6119813" cy="5040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34546485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7C2B5A94-65A7-418F-9320-ED6D5D7FF978}" type="slidenum">
              <a:rPr lang="en-IN"/>
              <a:pPr/>
              <a:t>15</a:t>
            </a:fld>
            <a:endParaRPr lang="en-IN"/>
          </a:p>
        </p:txBody>
      </p:sp>
      <p:sp>
        <p:nvSpPr>
          <p:cNvPr id="16385" name="Rectangle 1"/>
          <p:cNvSpPr txBox="1">
            <a:spLocks noGrp="1" noRot="1" noChangeAspect="1" noChangeArrowheads="1"/>
          </p:cNvSpPr>
          <p:nvPr>
            <p:ph type="sldImg"/>
          </p:nvPr>
        </p:nvSpPr>
        <p:spPr bwMode="auto">
          <a:xfrm>
            <a:off x="1485900" y="900113"/>
            <a:ext cx="4589463"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386" name="Text Box 2"/>
          <p:cNvSpPr txBox="1">
            <a:spLocks noChangeArrowheads="1"/>
          </p:cNvSpPr>
          <p:nvPr/>
        </p:nvSpPr>
        <p:spPr bwMode="auto">
          <a:xfrm>
            <a:off x="720725" y="4679950"/>
            <a:ext cx="6119813" cy="5040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6980710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7C2B5A94-65A7-418F-9320-ED6D5D7FF978}" type="slidenum">
              <a:rPr lang="en-IN"/>
              <a:pPr/>
              <a:t>16</a:t>
            </a:fld>
            <a:endParaRPr lang="en-IN"/>
          </a:p>
        </p:txBody>
      </p:sp>
      <p:sp>
        <p:nvSpPr>
          <p:cNvPr id="16385" name="Rectangle 1"/>
          <p:cNvSpPr txBox="1">
            <a:spLocks noGrp="1" noRot="1" noChangeAspect="1" noChangeArrowheads="1"/>
          </p:cNvSpPr>
          <p:nvPr>
            <p:ph type="sldImg"/>
          </p:nvPr>
        </p:nvSpPr>
        <p:spPr bwMode="auto">
          <a:xfrm>
            <a:off x="1485900" y="900113"/>
            <a:ext cx="4589463"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386" name="Text Box 2"/>
          <p:cNvSpPr txBox="1">
            <a:spLocks noChangeArrowheads="1"/>
          </p:cNvSpPr>
          <p:nvPr/>
        </p:nvSpPr>
        <p:spPr bwMode="auto">
          <a:xfrm>
            <a:off x="720725" y="4679950"/>
            <a:ext cx="6119813" cy="5040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20228746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7C2B5A94-65A7-418F-9320-ED6D5D7FF978}" type="slidenum">
              <a:rPr lang="en-IN"/>
              <a:pPr/>
              <a:t>2</a:t>
            </a:fld>
            <a:endParaRPr lang="en-IN"/>
          </a:p>
        </p:txBody>
      </p:sp>
      <p:sp>
        <p:nvSpPr>
          <p:cNvPr id="16385" name="Rectangle 1"/>
          <p:cNvSpPr txBox="1">
            <a:spLocks noGrp="1" noRot="1" noChangeAspect="1" noChangeArrowheads="1"/>
          </p:cNvSpPr>
          <p:nvPr>
            <p:ph type="sldImg"/>
          </p:nvPr>
        </p:nvSpPr>
        <p:spPr bwMode="auto">
          <a:xfrm>
            <a:off x="1485900" y="900113"/>
            <a:ext cx="4589463"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386" name="Text Box 2"/>
          <p:cNvSpPr txBox="1">
            <a:spLocks noChangeArrowheads="1"/>
          </p:cNvSpPr>
          <p:nvPr/>
        </p:nvSpPr>
        <p:spPr bwMode="auto">
          <a:xfrm>
            <a:off x="720725" y="4679950"/>
            <a:ext cx="6119813" cy="5040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15782613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7C2B5A94-65A7-418F-9320-ED6D5D7FF978}" type="slidenum">
              <a:rPr lang="en-IN"/>
              <a:pPr/>
              <a:t>3</a:t>
            </a:fld>
            <a:endParaRPr lang="en-IN"/>
          </a:p>
        </p:txBody>
      </p:sp>
      <p:sp>
        <p:nvSpPr>
          <p:cNvPr id="16385" name="Rectangle 1"/>
          <p:cNvSpPr txBox="1">
            <a:spLocks noGrp="1" noRot="1" noChangeAspect="1" noChangeArrowheads="1"/>
          </p:cNvSpPr>
          <p:nvPr>
            <p:ph type="sldImg"/>
          </p:nvPr>
        </p:nvSpPr>
        <p:spPr bwMode="auto">
          <a:xfrm>
            <a:off x="1485900" y="900113"/>
            <a:ext cx="4589463"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386" name="Text Box 2"/>
          <p:cNvSpPr txBox="1">
            <a:spLocks noChangeArrowheads="1"/>
          </p:cNvSpPr>
          <p:nvPr/>
        </p:nvSpPr>
        <p:spPr bwMode="auto">
          <a:xfrm>
            <a:off x="720725" y="4679950"/>
            <a:ext cx="6119813" cy="5040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19420490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7C2B5A94-65A7-418F-9320-ED6D5D7FF978}" type="slidenum">
              <a:rPr lang="en-IN"/>
              <a:pPr/>
              <a:t>4</a:t>
            </a:fld>
            <a:endParaRPr lang="en-IN"/>
          </a:p>
        </p:txBody>
      </p:sp>
      <p:sp>
        <p:nvSpPr>
          <p:cNvPr id="16385" name="Rectangle 1"/>
          <p:cNvSpPr txBox="1">
            <a:spLocks noGrp="1" noRot="1" noChangeAspect="1" noChangeArrowheads="1"/>
          </p:cNvSpPr>
          <p:nvPr>
            <p:ph type="sldImg"/>
          </p:nvPr>
        </p:nvSpPr>
        <p:spPr bwMode="auto">
          <a:xfrm>
            <a:off x="1485900" y="900113"/>
            <a:ext cx="4589463"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386" name="Text Box 2"/>
          <p:cNvSpPr txBox="1">
            <a:spLocks noChangeArrowheads="1"/>
          </p:cNvSpPr>
          <p:nvPr/>
        </p:nvSpPr>
        <p:spPr bwMode="auto">
          <a:xfrm>
            <a:off x="720725" y="4679950"/>
            <a:ext cx="6119813" cy="5040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29604332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7C2B5A94-65A7-418F-9320-ED6D5D7FF978}" type="slidenum">
              <a:rPr lang="en-IN"/>
              <a:pPr/>
              <a:t>5</a:t>
            </a:fld>
            <a:endParaRPr lang="en-IN"/>
          </a:p>
        </p:txBody>
      </p:sp>
      <p:sp>
        <p:nvSpPr>
          <p:cNvPr id="16385" name="Rectangle 1"/>
          <p:cNvSpPr txBox="1">
            <a:spLocks noGrp="1" noRot="1" noChangeAspect="1" noChangeArrowheads="1"/>
          </p:cNvSpPr>
          <p:nvPr>
            <p:ph type="sldImg"/>
          </p:nvPr>
        </p:nvSpPr>
        <p:spPr bwMode="auto">
          <a:xfrm>
            <a:off x="1485900" y="900113"/>
            <a:ext cx="4589463"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386" name="Text Box 2"/>
          <p:cNvSpPr txBox="1">
            <a:spLocks noChangeArrowheads="1"/>
          </p:cNvSpPr>
          <p:nvPr/>
        </p:nvSpPr>
        <p:spPr bwMode="auto">
          <a:xfrm>
            <a:off x="720725" y="4679950"/>
            <a:ext cx="6119813" cy="5040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24119830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7C2B5A94-65A7-418F-9320-ED6D5D7FF978}" type="slidenum">
              <a:rPr lang="en-IN"/>
              <a:pPr/>
              <a:t>6</a:t>
            </a:fld>
            <a:endParaRPr lang="en-IN"/>
          </a:p>
        </p:txBody>
      </p:sp>
      <p:sp>
        <p:nvSpPr>
          <p:cNvPr id="16385" name="Rectangle 1"/>
          <p:cNvSpPr txBox="1">
            <a:spLocks noGrp="1" noRot="1" noChangeAspect="1" noChangeArrowheads="1"/>
          </p:cNvSpPr>
          <p:nvPr>
            <p:ph type="sldImg"/>
          </p:nvPr>
        </p:nvSpPr>
        <p:spPr bwMode="auto">
          <a:xfrm>
            <a:off x="1485900" y="900113"/>
            <a:ext cx="4589463"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386" name="Text Box 2"/>
          <p:cNvSpPr txBox="1">
            <a:spLocks noChangeArrowheads="1"/>
          </p:cNvSpPr>
          <p:nvPr/>
        </p:nvSpPr>
        <p:spPr bwMode="auto">
          <a:xfrm>
            <a:off x="720725" y="4679950"/>
            <a:ext cx="6119813" cy="5040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26658355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7C2B5A94-65A7-418F-9320-ED6D5D7FF978}" type="slidenum">
              <a:rPr lang="en-IN"/>
              <a:pPr/>
              <a:t>7</a:t>
            </a:fld>
            <a:endParaRPr lang="en-IN"/>
          </a:p>
        </p:txBody>
      </p:sp>
      <p:sp>
        <p:nvSpPr>
          <p:cNvPr id="16385" name="Rectangle 1"/>
          <p:cNvSpPr txBox="1">
            <a:spLocks noGrp="1" noRot="1" noChangeAspect="1" noChangeArrowheads="1"/>
          </p:cNvSpPr>
          <p:nvPr>
            <p:ph type="sldImg"/>
          </p:nvPr>
        </p:nvSpPr>
        <p:spPr bwMode="auto">
          <a:xfrm>
            <a:off x="1485900" y="900113"/>
            <a:ext cx="4589463"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386" name="Text Box 2"/>
          <p:cNvSpPr txBox="1">
            <a:spLocks noChangeArrowheads="1"/>
          </p:cNvSpPr>
          <p:nvPr/>
        </p:nvSpPr>
        <p:spPr bwMode="auto">
          <a:xfrm>
            <a:off x="720725" y="4679950"/>
            <a:ext cx="6119813" cy="5040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42887975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7C2B5A94-65A7-418F-9320-ED6D5D7FF978}" type="slidenum">
              <a:rPr lang="en-IN"/>
              <a:pPr/>
              <a:t>8</a:t>
            </a:fld>
            <a:endParaRPr lang="en-IN"/>
          </a:p>
        </p:txBody>
      </p:sp>
      <p:sp>
        <p:nvSpPr>
          <p:cNvPr id="16385" name="Rectangle 1"/>
          <p:cNvSpPr txBox="1">
            <a:spLocks noGrp="1" noRot="1" noChangeAspect="1" noChangeArrowheads="1"/>
          </p:cNvSpPr>
          <p:nvPr>
            <p:ph type="sldImg"/>
          </p:nvPr>
        </p:nvSpPr>
        <p:spPr bwMode="auto">
          <a:xfrm>
            <a:off x="1485900" y="900113"/>
            <a:ext cx="4589463"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386" name="Text Box 2"/>
          <p:cNvSpPr txBox="1">
            <a:spLocks noChangeArrowheads="1"/>
          </p:cNvSpPr>
          <p:nvPr/>
        </p:nvSpPr>
        <p:spPr bwMode="auto">
          <a:xfrm>
            <a:off x="720725" y="4679950"/>
            <a:ext cx="6119813" cy="5040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11026106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7C2B5A94-65A7-418F-9320-ED6D5D7FF978}" type="slidenum">
              <a:rPr lang="en-IN"/>
              <a:pPr/>
              <a:t>9</a:t>
            </a:fld>
            <a:endParaRPr lang="en-IN"/>
          </a:p>
        </p:txBody>
      </p:sp>
      <p:sp>
        <p:nvSpPr>
          <p:cNvPr id="16385" name="Rectangle 1"/>
          <p:cNvSpPr txBox="1">
            <a:spLocks noGrp="1" noRot="1" noChangeAspect="1" noChangeArrowheads="1"/>
          </p:cNvSpPr>
          <p:nvPr>
            <p:ph type="sldImg"/>
          </p:nvPr>
        </p:nvSpPr>
        <p:spPr bwMode="auto">
          <a:xfrm>
            <a:off x="1485900" y="900113"/>
            <a:ext cx="4589463"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386" name="Text Box 2"/>
          <p:cNvSpPr txBox="1">
            <a:spLocks noChangeArrowheads="1"/>
          </p:cNvSpPr>
          <p:nvPr/>
        </p:nvSpPr>
        <p:spPr bwMode="auto">
          <a:xfrm>
            <a:off x="720725" y="4679950"/>
            <a:ext cx="6119813" cy="5040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9651082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p:spPr>
        <p:txBody>
          <a:bodyPr/>
          <a:lstStyle/>
          <a:p>
            <a:r>
              <a:rPr lang="en-US"/>
              <a:t>Click to edit Master title style</a:t>
            </a:r>
          </a:p>
        </p:txBody>
      </p:sp>
      <p:sp>
        <p:nvSpPr>
          <p:cNvPr id="3" name="Subtitle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idx="10"/>
          </p:nvPr>
        </p:nvSpPr>
        <p:spPr/>
        <p:txBody>
          <a:bodyPr/>
          <a:lstStyle>
            <a:lvl1pPr>
              <a:defRPr/>
            </a:lvl1pPr>
          </a:lstStyle>
          <a:p>
            <a:endParaRPr lang="en-IN"/>
          </a:p>
        </p:txBody>
      </p:sp>
      <p:sp>
        <p:nvSpPr>
          <p:cNvPr id="5" name="Footer Placeholder 4"/>
          <p:cNvSpPr>
            <a:spLocks noGrp="1"/>
          </p:cNvSpPr>
          <p:nvPr>
            <p:ph type="ftr" idx="11"/>
          </p:nvPr>
        </p:nvSpPr>
        <p:spPr/>
        <p:txBody>
          <a:bodyPr/>
          <a:lstStyle>
            <a:lvl1pPr>
              <a:defRPr/>
            </a:lvl1pPr>
          </a:lstStyle>
          <a:p>
            <a:endParaRPr lang="en-IN"/>
          </a:p>
        </p:txBody>
      </p:sp>
      <p:sp>
        <p:nvSpPr>
          <p:cNvPr id="6" name="Slide Number Placeholder 5"/>
          <p:cNvSpPr>
            <a:spLocks noGrp="1"/>
          </p:cNvSpPr>
          <p:nvPr>
            <p:ph type="sldNum" idx="12"/>
          </p:nvPr>
        </p:nvSpPr>
        <p:spPr/>
        <p:txBody>
          <a:bodyPr/>
          <a:lstStyle>
            <a:lvl1pPr>
              <a:defRPr/>
            </a:lvl1pPr>
          </a:lstStyle>
          <a:p>
            <a:fld id="{F0DA173E-0787-4A60-9CC2-14BDE5F85225}" type="slidenum">
              <a:rPr lang="en-IN"/>
              <a:pPr/>
              <a:t>‹#›</a:t>
            </a:fld>
            <a:endParaRPr lang="en-IN"/>
          </a:p>
        </p:txBody>
      </p:sp>
    </p:spTree>
    <p:extLst>
      <p:ext uri="{BB962C8B-B14F-4D97-AF65-F5344CB8AC3E}">
        <p14:creationId xmlns:p14="http://schemas.microsoft.com/office/powerpoint/2010/main" val="2926935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idx="10"/>
          </p:nvPr>
        </p:nvSpPr>
        <p:spPr/>
        <p:txBody>
          <a:bodyPr/>
          <a:lstStyle>
            <a:lvl1pPr>
              <a:defRPr/>
            </a:lvl1pPr>
          </a:lstStyle>
          <a:p>
            <a:endParaRPr lang="en-IN"/>
          </a:p>
        </p:txBody>
      </p:sp>
      <p:sp>
        <p:nvSpPr>
          <p:cNvPr id="5" name="Footer Placeholder 4"/>
          <p:cNvSpPr>
            <a:spLocks noGrp="1"/>
          </p:cNvSpPr>
          <p:nvPr>
            <p:ph type="ftr" idx="11"/>
          </p:nvPr>
        </p:nvSpPr>
        <p:spPr/>
        <p:txBody>
          <a:bodyPr/>
          <a:lstStyle>
            <a:lvl1pPr>
              <a:defRPr/>
            </a:lvl1pPr>
          </a:lstStyle>
          <a:p>
            <a:endParaRPr lang="en-IN"/>
          </a:p>
        </p:txBody>
      </p:sp>
      <p:sp>
        <p:nvSpPr>
          <p:cNvPr id="6" name="Slide Number Placeholder 5"/>
          <p:cNvSpPr>
            <a:spLocks noGrp="1"/>
          </p:cNvSpPr>
          <p:nvPr>
            <p:ph type="sldNum" idx="12"/>
          </p:nvPr>
        </p:nvSpPr>
        <p:spPr/>
        <p:txBody>
          <a:bodyPr/>
          <a:lstStyle>
            <a:lvl1pPr>
              <a:defRPr/>
            </a:lvl1pPr>
          </a:lstStyle>
          <a:p>
            <a:fld id="{9D76E4EF-F4B2-45A1-BA50-49C80739401A}" type="slidenum">
              <a:rPr lang="en-IN"/>
              <a:pPr/>
              <a:t>‹#›</a:t>
            </a:fld>
            <a:endParaRPr lang="en-IN"/>
          </a:p>
        </p:txBody>
      </p:sp>
    </p:spTree>
    <p:extLst>
      <p:ext uri="{BB962C8B-B14F-4D97-AF65-F5344CB8AC3E}">
        <p14:creationId xmlns:p14="http://schemas.microsoft.com/office/powerpoint/2010/main" val="2040530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4088" y="301625"/>
            <a:ext cx="2266950" cy="58483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03238" y="301625"/>
            <a:ext cx="6648450" cy="58483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idx="10"/>
          </p:nvPr>
        </p:nvSpPr>
        <p:spPr/>
        <p:txBody>
          <a:bodyPr/>
          <a:lstStyle>
            <a:lvl1pPr>
              <a:defRPr/>
            </a:lvl1pPr>
          </a:lstStyle>
          <a:p>
            <a:endParaRPr lang="en-IN"/>
          </a:p>
        </p:txBody>
      </p:sp>
      <p:sp>
        <p:nvSpPr>
          <p:cNvPr id="5" name="Footer Placeholder 4"/>
          <p:cNvSpPr>
            <a:spLocks noGrp="1"/>
          </p:cNvSpPr>
          <p:nvPr>
            <p:ph type="ftr" idx="11"/>
          </p:nvPr>
        </p:nvSpPr>
        <p:spPr/>
        <p:txBody>
          <a:bodyPr/>
          <a:lstStyle>
            <a:lvl1pPr>
              <a:defRPr/>
            </a:lvl1pPr>
          </a:lstStyle>
          <a:p>
            <a:endParaRPr lang="en-IN"/>
          </a:p>
        </p:txBody>
      </p:sp>
      <p:sp>
        <p:nvSpPr>
          <p:cNvPr id="6" name="Slide Number Placeholder 5"/>
          <p:cNvSpPr>
            <a:spLocks noGrp="1"/>
          </p:cNvSpPr>
          <p:nvPr>
            <p:ph type="sldNum" idx="12"/>
          </p:nvPr>
        </p:nvSpPr>
        <p:spPr/>
        <p:txBody>
          <a:bodyPr/>
          <a:lstStyle>
            <a:lvl1pPr>
              <a:defRPr/>
            </a:lvl1pPr>
          </a:lstStyle>
          <a:p>
            <a:fld id="{CEFDB035-A646-43F9-B54D-B59911677924}" type="slidenum">
              <a:rPr lang="en-IN"/>
              <a:pPr/>
              <a:t>‹#›</a:t>
            </a:fld>
            <a:endParaRPr lang="en-IN"/>
          </a:p>
        </p:txBody>
      </p:sp>
    </p:spTree>
    <p:extLst>
      <p:ext uri="{BB962C8B-B14F-4D97-AF65-F5344CB8AC3E}">
        <p14:creationId xmlns:p14="http://schemas.microsoft.com/office/powerpoint/2010/main" val="36969840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p:spPr>
        <p:txBody>
          <a:bodyPr/>
          <a:lstStyle/>
          <a:p>
            <a:r>
              <a:rPr lang="en-US"/>
              <a:t>Click to edit Master title style</a:t>
            </a:r>
          </a:p>
        </p:txBody>
      </p:sp>
      <p:sp>
        <p:nvSpPr>
          <p:cNvPr id="3" name="Subtitle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idx="10"/>
          </p:nvPr>
        </p:nvSpPr>
        <p:spPr/>
        <p:txBody>
          <a:bodyPr/>
          <a:lstStyle>
            <a:lvl1pPr>
              <a:defRPr/>
            </a:lvl1pPr>
          </a:lstStyle>
          <a:p>
            <a:endParaRPr lang="en-IN"/>
          </a:p>
        </p:txBody>
      </p:sp>
      <p:sp>
        <p:nvSpPr>
          <p:cNvPr id="5" name="Footer Placeholder 4"/>
          <p:cNvSpPr>
            <a:spLocks noGrp="1"/>
          </p:cNvSpPr>
          <p:nvPr>
            <p:ph type="ftr" idx="11"/>
          </p:nvPr>
        </p:nvSpPr>
        <p:spPr/>
        <p:txBody>
          <a:bodyPr/>
          <a:lstStyle>
            <a:lvl1pPr>
              <a:defRPr/>
            </a:lvl1pPr>
          </a:lstStyle>
          <a:p>
            <a:endParaRPr lang="en-IN"/>
          </a:p>
        </p:txBody>
      </p:sp>
      <p:sp>
        <p:nvSpPr>
          <p:cNvPr id="6" name="Slide Number Placeholder 5"/>
          <p:cNvSpPr>
            <a:spLocks noGrp="1"/>
          </p:cNvSpPr>
          <p:nvPr>
            <p:ph type="sldNum" idx="12"/>
          </p:nvPr>
        </p:nvSpPr>
        <p:spPr/>
        <p:txBody>
          <a:bodyPr/>
          <a:lstStyle>
            <a:lvl1pPr>
              <a:defRPr/>
            </a:lvl1pPr>
          </a:lstStyle>
          <a:p>
            <a:fld id="{BD053193-0CA5-45F8-B2CD-60372632E20C}" type="slidenum">
              <a:rPr lang="en-IN"/>
              <a:pPr/>
              <a:t>‹#›</a:t>
            </a:fld>
            <a:endParaRPr lang="en-IN"/>
          </a:p>
        </p:txBody>
      </p:sp>
    </p:spTree>
    <p:extLst>
      <p:ext uri="{BB962C8B-B14F-4D97-AF65-F5344CB8AC3E}">
        <p14:creationId xmlns:p14="http://schemas.microsoft.com/office/powerpoint/2010/main" val="12438918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idx="10"/>
          </p:nvPr>
        </p:nvSpPr>
        <p:spPr/>
        <p:txBody>
          <a:bodyPr/>
          <a:lstStyle>
            <a:lvl1pPr>
              <a:defRPr/>
            </a:lvl1pPr>
          </a:lstStyle>
          <a:p>
            <a:endParaRPr lang="en-IN"/>
          </a:p>
        </p:txBody>
      </p:sp>
      <p:sp>
        <p:nvSpPr>
          <p:cNvPr id="5" name="Footer Placeholder 4"/>
          <p:cNvSpPr>
            <a:spLocks noGrp="1"/>
          </p:cNvSpPr>
          <p:nvPr>
            <p:ph type="ftr" idx="11"/>
          </p:nvPr>
        </p:nvSpPr>
        <p:spPr/>
        <p:txBody>
          <a:bodyPr/>
          <a:lstStyle>
            <a:lvl1pPr>
              <a:defRPr/>
            </a:lvl1pPr>
          </a:lstStyle>
          <a:p>
            <a:endParaRPr lang="en-IN"/>
          </a:p>
        </p:txBody>
      </p:sp>
      <p:sp>
        <p:nvSpPr>
          <p:cNvPr id="6" name="Slide Number Placeholder 5"/>
          <p:cNvSpPr>
            <a:spLocks noGrp="1"/>
          </p:cNvSpPr>
          <p:nvPr>
            <p:ph type="sldNum" idx="12"/>
          </p:nvPr>
        </p:nvSpPr>
        <p:spPr/>
        <p:txBody>
          <a:bodyPr/>
          <a:lstStyle>
            <a:lvl1pPr>
              <a:defRPr/>
            </a:lvl1pPr>
          </a:lstStyle>
          <a:p>
            <a:fld id="{A71AE612-3C17-4DBB-850E-978C12FECC20}" type="slidenum">
              <a:rPr lang="en-IN"/>
              <a:pPr/>
              <a:t>‹#›</a:t>
            </a:fld>
            <a:endParaRPr lang="en-IN"/>
          </a:p>
        </p:txBody>
      </p:sp>
    </p:spTree>
    <p:extLst>
      <p:ext uri="{BB962C8B-B14F-4D97-AF65-F5344CB8AC3E}">
        <p14:creationId xmlns:p14="http://schemas.microsoft.com/office/powerpoint/2010/main" val="36393386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idx="10"/>
          </p:nvPr>
        </p:nvSpPr>
        <p:spPr/>
        <p:txBody>
          <a:bodyPr/>
          <a:lstStyle>
            <a:lvl1pPr>
              <a:defRPr/>
            </a:lvl1pPr>
          </a:lstStyle>
          <a:p>
            <a:endParaRPr lang="en-IN"/>
          </a:p>
        </p:txBody>
      </p:sp>
      <p:sp>
        <p:nvSpPr>
          <p:cNvPr id="5" name="Footer Placeholder 4"/>
          <p:cNvSpPr>
            <a:spLocks noGrp="1"/>
          </p:cNvSpPr>
          <p:nvPr>
            <p:ph type="ftr" idx="11"/>
          </p:nvPr>
        </p:nvSpPr>
        <p:spPr/>
        <p:txBody>
          <a:bodyPr/>
          <a:lstStyle>
            <a:lvl1pPr>
              <a:defRPr/>
            </a:lvl1pPr>
          </a:lstStyle>
          <a:p>
            <a:endParaRPr lang="en-IN"/>
          </a:p>
        </p:txBody>
      </p:sp>
      <p:sp>
        <p:nvSpPr>
          <p:cNvPr id="6" name="Slide Number Placeholder 5"/>
          <p:cNvSpPr>
            <a:spLocks noGrp="1"/>
          </p:cNvSpPr>
          <p:nvPr>
            <p:ph type="sldNum" idx="12"/>
          </p:nvPr>
        </p:nvSpPr>
        <p:spPr/>
        <p:txBody>
          <a:bodyPr/>
          <a:lstStyle>
            <a:lvl1pPr>
              <a:defRPr/>
            </a:lvl1pPr>
          </a:lstStyle>
          <a:p>
            <a:fld id="{9B8F23D4-EDA8-41AC-8F09-DED0E5F86D2D}" type="slidenum">
              <a:rPr lang="en-IN"/>
              <a:pPr/>
              <a:t>‹#›</a:t>
            </a:fld>
            <a:endParaRPr lang="en-IN"/>
          </a:p>
        </p:txBody>
      </p:sp>
    </p:spTree>
    <p:extLst>
      <p:ext uri="{BB962C8B-B14F-4D97-AF65-F5344CB8AC3E}">
        <p14:creationId xmlns:p14="http://schemas.microsoft.com/office/powerpoint/2010/main" val="10644781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3238" y="1824038"/>
            <a:ext cx="4457700" cy="43815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13338" y="1824038"/>
            <a:ext cx="4459287" cy="43815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idx="10"/>
          </p:nvPr>
        </p:nvSpPr>
        <p:spPr/>
        <p:txBody>
          <a:bodyPr/>
          <a:lstStyle>
            <a:lvl1pPr>
              <a:defRPr/>
            </a:lvl1pPr>
          </a:lstStyle>
          <a:p>
            <a:endParaRPr lang="en-IN"/>
          </a:p>
        </p:txBody>
      </p:sp>
      <p:sp>
        <p:nvSpPr>
          <p:cNvPr id="6" name="Footer Placeholder 5"/>
          <p:cNvSpPr>
            <a:spLocks noGrp="1"/>
          </p:cNvSpPr>
          <p:nvPr>
            <p:ph type="ftr" idx="11"/>
          </p:nvPr>
        </p:nvSpPr>
        <p:spPr/>
        <p:txBody>
          <a:bodyPr/>
          <a:lstStyle>
            <a:lvl1pPr>
              <a:defRPr/>
            </a:lvl1pPr>
          </a:lstStyle>
          <a:p>
            <a:endParaRPr lang="en-IN"/>
          </a:p>
        </p:txBody>
      </p:sp>
      <p:sp>
        <p:nvSpPr>
          <p:cNvPr id="7" name="Slide Number Placeholder 6"/>
          <p:cNvSpPr>
            <a:spLocks noGrp="1"/>
          </p:cNvSpPr>
          <p:nvPr>
            <p:ph type="sldNum" idx="12"/>
          </p:nvPr>
        </p:nvSpPr>
        <p:spPr/>
        <p:txBody>
          <a:bodyPr/>
          <a:lstStyle>
            <a:lvl1pPr>
              <a:defRPr/>
            </a:lvl1pPr>
          </a:lstStyle>
          <a:p>
            <a:fld id="{51AF5136-3377-4EF0-9192-078CAA44A794}" type="slidenum">
              <a:rPr lang="en-IN"/>
              <a:pPr/>
              <a:t>‹#›</a:t>
            </a:fld>
            <a:endParaRPr lang="en-IN"/>
          </a:p>
        </p:txBody>
      </p:sp>
    </p:spTree>
    <p:extLst>
      <p:ext uri="{BB962C8B-B14F-4D97-AF65-F5344CB8AC3E}">
        <p14:creationId xmlns:p14="http://schemas.microsoft.com/office/powerpoint/2010/main" val="32703029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idx="10"/>
          </p:nvPr>
        </p:nvSpPr>
        <p:spPr/>
        <p:txBody>
          <a:bodyPr/>
          <a:lstStyle>
            <a:lvl1pPr>
              <a:defRPr/>
            </a:lvl1pPr>
          </a:lstStyle>
          <a:p>
            <a:endParaRPr lang="en-IN"/>
          </a:p>
        </p:txBody>
      </p:sp>
      <p:sp>
        <p:nvSpPr>
          <p:cNvPr id="8" name="Footer Placeholder 7"/>
          <p:cNvSpPr>
            <a:spLocks noGrp="1"/>
          </p:cNvSpPr>
          <p:nvPr>
            <p:ph type="ftr" idx="11"/>
          </p:nvPr>
        </p:nvSpPr>
        <p:spPr/>
        <p:txBody>
          <a:bodyPr/>
          <a:lstStyle>
            <a:lvl1pPr>
              <a:defRPr/>
            </a:lvl1pPr>
          </a:lstStyle>
          <a:p>
            <a:endParaRPr lang="en-IN"/>
          </a:p>
        </p:txBody>
      </p:sp>
      <p:sp>
        <p:nvSpPr>
          <p:cNvPr id="9" name="Slide Number Placeholder 8"/>
          <p:cNvSpPr>
            <a:spLocks noGrp="1"/>
          </p:cNvSpPr>
          <p:nvPr>
            <p:ph type="sldNum" idx="12"/>
          </p:nvPr>
        </p:nvSpPr>
        <p:spPr/>
        <p:txBody>
          <a:bodyPr/>
          <a:lstStyle>
            <a:lvl1pPr>
              <a:defRPr/>
            </a:lvl1pPr>
          </a:lstStyle>
          <a:p>
            <a:fld id="{666DF32C-A54E-4F55-A326-16FF355728F4}" type="slidenum">
              <a:rPr lang="en-IN"/>
              <a:pPr/>
              <a:t>‹#›</a:t>
            </a:fld>
            <a:endParaRPr lang="en-IN"/>
          </a:p>
        </p:txBody>
      </p:sp>
    </p:spTree>
    <p:extLst>
      <p:ext uri="{BB962C8B-B14F-4D97-AF65-F5344CB8AC3E}">
        <p14:creationId xmlns:p14="http://schemas.microsoft.com/office/powerpoint/2010/main" val="42588847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idx="10"/>
          </p:nvPr>
        </p:nvSpPr>
        <p:spPr/>
        <p:txBody>
          <a:bodyPr/>
          <a:lstStyle>
            <a:lvl1pPr>
              <a:defRPr/>
            </a:lvl1pPr>
          </a:lstStyle>
          <a:p>
            <a:endParaRPr lang="en-IN"/>
          </a:p>
        </p:txBody>
      </p:sp>
      <p:sp>
        <p:nvSpPr>
          <p:cNvPr id="4" name="Footer Placeholder 3"/>
          <p:cNvSpPr>
            <a:spLocks noGrp="1"/>
          </p:cNvSpPr>
          <p:nvPr>
            <p:ph type="ftr" idx="11"/>
          </p:nvPr>
        </p:nvSpPr>
        <p:spPr/>
        <p:txBody>
          <a:bodyPr/>
          <a:lstStyle>
            <a:lvl1pPr>
              <a:defRPr/>
            </a:lvl1pPr>
          </a:lstStyle>
          <a:p>
            <a:endParaRPr lang="en-IN"/>
          </a:p>
        </p:txBody>
      </p:sp>
      <p:sp>
        <p:nvSpPr>
          <p:cNvPr id="5" name="Slide Number Placeholder 4"/>
          <p:cNvSpPr>
            <a:spLocks noGrp="1"/>
          </p:cNvSpPr>
          <p:nvPr>
            <p:ph type="sldNum" idx="12"/>
          </p:nvPr>
        </p:nvSpPr>
        <p:spPr/>
        <p:txBody>
          <a:bodyPr/>
          <a:lstStyle>
            <a:lvl1pPr>
              <a:defRPr/>
            </a:lvl1pPr>
          </a:lstStyle>
          <a:p>
            <a:fld id="{0E9D63E7-5116-44B0-ABCD-1CB22F2653A0}" type="slidenum">
              <a:rPr lang="en-IN"/>
              <a:pPr/>
              <a:t>‹#›</a:t>
            </a:fld>
            <a:endParaRPr lang="en-IN"/>
          </a:p>
        </p:txBody>
      </p:sp>
    </p:spTree>
    <p:extLst>
      <p:ext uri="{BB962C8B-B14F-4D97-AF65-F5344CB8AC3E}">
        <p14:creationId xmlns:p14="http://schemas.microsoft.com/office/powerpoint/2010/main" val="2212237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lvl1pPr>
              <a:defRPr/>
            </a:lvl1pPr>
          </a:lstStyle>
          <a:p>
            <a:endParaRPr lang="en-IN"/>
          </a:p>
        </p:txBody>
      </p:sp>
      <p:sp>
        <p:nvSpPr>
          <p:cNvPr id="3" name="Footer Placeholder 2"/>
          <p:cNvSpPr>
            <a:spLocks noGrp="1"/>
          </p:cNvSpPr>
          <p:nvPr>
            <p:ph type="ftr" idx="11"/>
          </p:nvPr>
        </p:nvSpPr>
        <p:spPr/>
        <p:txBody>
          <a:bodyPr/>
          <a:lstStyle>
            <a:lvl1pPr>
              <a:defRPr/>
            </a:lvl1pPr>
          </a:lstStyle>
          <a:p>
            <a:endParaRPr lang="en-IN"/>
          </a:p>
        </p:txBody>
      </p:sp>
      <p:sp>
        <p:nvSpPr>
          <p:cNvPr id="4" name="Slide Number Placeholder 3"/>
          <p:cNvSpPr>
            <a:spLocks noGrp="1"/>
          </p:cNvSpPr>
          <p:nvPr>
            <p:ph type="sldNum" idx="12"/>
          </p:nvPr>
        </p:nvSpPr>
        <p:spPr/>
        <p:txBody>
          <a:bodyPr/>
          <a:lstStyle>
            <a:lvl1pPr>
              <a:defRPr/>
            </a:lvl1pPr>
          </a:lstStyle>
          <a:p>
            <a:fld id="{4F9FF45F-8543-4ADF-B755-C7C792DF3E40}" type="slidenum">
              <a:rPr lang="en-IN"/>
              <a:pPr/>
              <a:t>‹#›</a:t>
            </a:fld>
            <a:endParaRPr lang="en-IN"/>
          </a:p>
        </p:txBody>
      </p:sp>
    </p:spTree>
    <p:extLst>
      <p:ext uri="{BB962C8B-B14F-4D97-AF65-F5344CB8AC3E}">
        <p14:creationId xmlns:p14="http://schemas.microsoft.com/office/powerpoint/2010/main" val="26457895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idx="10"/>
          </p:nvPr>
        </p:nvSpPr>
        <p:spPr/>
        <p:txBody>
          <a:bodyPr/>
          <a:lstStyle>
            <a:lvl1pPr>
              <a:defRPr/>
            </a:lvl1pPr>
          </a:lstStyle>
          <a:p>
            <a:endParaRPr lang="en-IN"/>
          </a:p>
        </p:txBody>
      </p:sp>
      <p:sp>
        <p:nvSpPr>
          <p:cNvPr id="6" name="Footer Placeholder 5"/>
          <p:cNvSpPr>
            <a:spLocks noGrp="1"/>
          </p:cNvSpPr>
          <p:nvPr>
            <p:ph type="ftr" idx="11"/>
          </p:nvPr>
        </p:nvSpPr>
        <p:spPr/>
        <p:txBody>
          <a:bodyPr/>
          <a:lstStyle>
            <a:lvl1pPr>
              <a:defRPr/>
            </a:lvl1pPr>
          </a:lstStyle>
          <a:p>
            <a:endParaRPr lang="en-IN"/>
          </a:p>
        </p:txBody>
      </p:sp>
      <p:sp>
        <p:nvSpPr>
          <p:cNvPr id="7" name="Slide Number Placeholder 6"/>
          <p:cNvSpPr>
            <a:spLocks noGrp="1"/>
          </p:cNvSpPr>
          <p:nvPr>
            <p:ph type="sldNum" idx="12"/>
          </p:nvPr>
        </p:nvSpPr>
        <p:spPr/>
        <p:txBody>
          <a:bodyPr/>
          <a:lstStyle>
            <a:lvl1pPr>
              <a:defRPr/>
            </a:lvl1pPr>
          </a:lstStyle>
          <a:p>
            <a:fld id="{3A4DAB03-C1EB-48EA-A5DF-C3D6ADC09F26}" type="slidenum">
              <a:rPr lang="en-IN"/>
              <a:pPr/>
              <a:t>‹#›</a:t>
            </a:fld>
            <a:endParaRPr lang="en-IN"/>
          </a:p>
        </p:txBody>
      </p:sp>
    </p:spTree>
    <p:extLst>
      <p:ext uri="{BB962C8B-B14F-4D97-AF65-F5344CB8AC3E}">
        <p14:creationId xmlns:p14="http://schemas.microsoft.com/office/powerpoint/2010/main" val="27942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idx="10"/>
          </p:nvPr>
        </p:nvSpPr>
        <p:spPr/>
        <p:txBody>
          <a:bodyPr/>
          <a:lstStyle>
            <a:lvl1pPr>
              <a:defRPr/>
            </a:lvl1pPr>
          </a:lstStyle>
          <a:p>
            <a:endParaRPr lang="en-IN"/>
          </a:p>
        </p:txBody>
      </p:sp>
      <p:sp>
        <p:nvSpPr>
          <p:cNvPr id="5" name="Footer Placeholder 4"/>
          <p:cNvSpPr>
            <a:spLocks noGrp="1"/>
          </p:cNvSpPr>
          <p:nvPr>
            <p:ph type="ftr" idx="11"/>
          </p:nvPr>
        </p:nvSpPr>
        <p:spPr/>
        <p:txBody>
          <a:bodyPr/>
          <a:lstStyle>
            <a:lvl1pPr>
              <a:defRPr/>
            </a:lvl1pPr>
          </a:lstStyle>
          <a:p>
            <a:endParaRPr lang="en-IN"/>
          </a:p>
        </p:txBody>
      </p:sp>
      <p:sp>
        <p:nvSpPr>
          <p:cNvPr id="6" name="Slide Number Placeholder 5"/>
          <p:cNvSpPr>
            <a:spLocks noGrp="1"/>
          </p:cNvSpPr>
          <p:nvPr>
            <p:ph type="sldNum" idx="12"/>
          </p:nvPr>
        </p:nvSpPr>
        <p:spPr/>
        <p:txBody>
          <a:bodyPr/>
          <a:lstStyle>
            <a:lvl1pPr>
              <a:defRPr/>
            </a:lvl1pPr>
          </a:lstStyle>
          <a:p>
            <a:fld id="{0E71601C-6E75-4605-83FB-F830CCB02CAA}" type="slidenum">
              <a:rPr lang="en-IN"/>
              <a:pPr/>
              <a:t>‹#›</a:t>
            </a:fld>
            <a:endParaRPr lang="en-IN"/>
          </a:p>
        </p:txBody>
      </p:sp>
    </p:spTree>
    <p:extLst>
      <p:ext uri="{BB962C8B-B14F-4D97-AF65-F5344CB8AC3E}">
        <p14:creationId xmlns:p14="http://schemas.microsoft.com/office/powerpoint/2010/main" val="138115066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idx="10"/>
          </p:nvPr>
        </p:nvSpPr>
        <p:spPr/>
        <p:txBody>
          <a:bodyPr/>
          <a:lstStyle>
            <a:lvl1pPr>
              <a:defRPr/>
            </a:lvl1pPr>
          </a:lstStyle>
          <a:p>
            <a:endParaRPr lang="en-IN"/>
          </a:p>
        </p:txBody>
      </p:sp>
      <p:sp>
        <p:nvSpPr>
          <p:cNvPr id="6" name="Footer Placeholder 5"/>
          <p:cNvSpPr>
            <a:spLocks noGrp="1"/>
          </p:cNvSpPr>
          <p:nvPr>
            <p:ph type="ftr" idx="11"/>
          </p:nvPr>
        </p:nvSpPr>
        <p:spPr/>
        <p:txBody>
          <a:bodyPr/>
          <a:lstStyle>
            <a:lvl1pPr>
              <a:defRPr/>
            </a:lvl1pPr>
          </a:lstStyle>
          <a:p>
            <a:endParaRPr lang="en-IN"/>
          </a:p>
        </p:txBody>
      </p:sp>
      <p:sp>
        <p:nvSpPr>
          <p:cNvPr id="7" name="Slide Number Placeholder 6"/>
          <p:cNvSpPr>
            <a:spLocks noGrp="1"/>
          </p:cNvSpPr>
          <p:nvPr>
            <p:ph type="sldNum" idx="12"/>
          </p:nvPr>
        </p:nvSpPr>
        <p:spPr/>
        <p:txBody>
          <a:bodyPr/>
          <a:lstStyle>
            <a:lvl1pPr>
              <a:defRPr/>
            </a:lvl1pPr>
          </a:lstStyle>
          <a:p>
            <a:fld id="{B58973C7-E75A-42C1-8C70-EA681A08E5CB}" type="slidenum">
              <a:rPr lang="en-IN"/>
              <a:pPr/>
              <a:t>‹#›</a:t>
            </a:fld>
            <a:endParaRPr lang="en-IN"/>
          </a:p>
        </p:txBody>
      </p:sp>
    </p:spTree>
    <p:extLst>
      <p:ext uri="{BB962C8B-B14F-4D97-AF65-F5344CB8AC3E}">
        <p14:creationId xmlns:p14="http://schemas.microsoft.com/office/powerpoint/2010/main" val="9413174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idx="10"/>
          </p:nvPr>
        </p:nvSpPr>
        <p:spPr/>
        <p:txBody>
          <a:bodyPr/>
          <a:lstStyle>
            <a:lvl1pPr>
              <a:defRPr/>
            </a:lvl1pPr>
          </a:lstStyle>
          <a:p>
            <a:endParaRPr lang="en-IN"/>
          </a:p>
        </p:txBody>
      </p:sp>
      <p:sp>
        <p:nvSpPr>
          <p:cNvPr id="5" name="Footer Placeholder 4"/>
          <p:cNvSpPr>
            <a:spLocks noGrp="1"/>
          </p:cNvSpPr>
          <p:nvPr>
            <p:ph type="ftr" idx="11"/>
          </p:nvPr>
        </p:nvSpPr>
        <p:spPr/>
        <p:txBody>
          <a:bodyPr/>
          <a:lstStyle>
            <a:lvl1pPr>
              <a:defRPr/>
            </a:lvl1pPr>
          </a:lstStyle>
          <a:p>
            <a:endParaRPr lang="en-IN"/>
          </a:p>
        </p:txBody>
      </p:sp>
      <p:sp>
        <p:nvSpPr>
          <p:cNvPr id="6" name="Slide Number Placeholder 5"/>
          <p:cNvSpPr>
            <a:spLocks noGrp="1"/>
          </p:cNvSpPr>
          <p:nvPr>
            <p:ph type="sldNum" idx="12"/>
          </p:nvPr>
        </p:nvSpPr>
        <p:spPr/>
        <p:txBody>
          <a:bodyPr/>
          <a:lstStyle>
            <a:lvl1pPr>
              <a:defRPr/>
            </a:lvl1pPr>
          </a:lstStyle>
          <a:p>
            <a:fld id="{6A910879-8251-480E-ADBE-850137B7B82C}" type="slidenum">
              <a:rPr lang="en-IN"/>
              <a:pPr/>
              <a:t>‹#›</a:t>
            </a:fld>
            <a:endParaRPr lang="en-IN"/>
          </a:p>
        </p:txBody>
      </p:sp>
    </p:spTree>
    <p:extLst>
      <p:ext uri="{BB962C8B-B14F-4D97-AF65-F5344CB8AC3E}">
        <p14:creationId xmlns:p14="http://schemas.microsoft.com/office/powerpoint/2010/main" val="25322281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5675" y="287338"/>
            <a:ext cx="2266950" cy="5918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03238" y="287338"/>
            <a:ext cx="6650037" cy="5918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idx="10"/>
          </p:nvPr>
        </p:nvSpPr>
        <p:spPr/>
        <p:txBody>
          <a:bodyPr/>
          <a:lstStyle>
            <a:lvl1pPr>
              <a:defRPr/>
            </a:lvl1pPr>
          </a:lstStyle>
          <a:p>
            <a:endParaRPr lang="en-IN"/>
          </a:p>
        </p:txBody>
      </p:sp>
      <p:sp>
        <p:nvSpPr>
          <p:cNvPr id="5" name="Footer Placeholder 4"/>
          <p:cNvSpPr>
            <a:spLocks noGrp="1"/>
          </p:cNvSpPr>
          <p:nvPr>
            <p:ph type="ftr" idx="11"/>
          </p:nvPr>
        </p:nvSpPr>
        <p:spPr/>
        <p:txBody>
          <a:bodyPr/>
          <a:lstStyle>
            <a:lvl1pPr>
              <a:defRPr/>
            </a:lvl1pPr>
          </a:lstStyle>
          <a:p>
            <a:endParaRPr lang="en-IN"/>
          </a:p>
        </p:txBody>
      </p:sp>
      <p:sp>
        <p:nvSpPr>
          <p:cNvPr id="6" name="Slide Number Placeholder 5"/>
          <p:cNvSpPr>
            <a:spLocks noGrp="1"/>
          </p:cNvSpPr>
          <p:nvPr>
            <p:ph type="sldNum" idx="12"/>
          </p:nvPr>
        </p:nvSpPr>
        <p:spPr/>
        <p:txBody>
          <a:bodyPr/>
          <a:lstStyle>
            <a:lvl1pPr>
              <a:defRPr/>
            </a:lvl1pPr>
          </a:lstStyle>
          <a:p>
            <a:fld id="{D26BD339-BE32-4828-92D8-DAE6423338E1}" type="slidenum">
              <a:rPr lang="en-IN"/>
              <a:pPr/>
              <a:t>‹#›</a:t>
            </a:fld>
            <a:endParaRPr lang="en-IN"/>
          </a:p>
        </p:txBody>
      </p:sp>
    </p:spTree>
    <p:extLst>
      <p:ext uri="{BB962C8B-B14F-4D97-AF65-F5344CB8AC3E}">
        <p14:creationId xmlns:p14="http://schemas.microsoft.com/office/powerpoint/2010/main" val="39956767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A7EC5-6D81-4A7B-A5D3-1F072E346358}"/>
              </a:ext>
            </a:extLst>
          </p:cNvPr>
          <p:cNvSpPr>
            <a:spLocks noGrp="1"/>
          </p:cNvSpPr>
          <p:nvPr>
            <p:ph type="ctrTitle"/>
          </p:nvPr>
        </p:nvSpPr>
        <p:spPr>
          <a:xfrm>
            <a:off x="1260078" y="1237197"/>
            <a:ext cx="7560469" cy="2631887"/>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ACEA8A3-41E5-4748-847B-7483CBB349B5}"/>
              </a:ext>
            </a:extLst>
          </p:cNvPr>
          <p:cNvSpPr>
            <a:spLocks noGrp="1"/>
          </p:cNvSpPr>
          <p:nvPr>
            <p:ph type="subTitle" idx="1"/>
          </p:nvPr>
        </p:nvSpPr>
        <p:spPr>
          <a:xfrm>
            <a:off x="1260078" y="3970580"/>
            <a:ext cx="7560469" cy="1825171"/>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B48B941-6824-4C05-9F28-0E4F7C4957C6}"/>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E8AE1036-D24C-4B09-B7A4-2568F5E469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383DEF-D4F2-40E6-A414-61F0C2C61090}"/>
              </a:ext>
            </a:extLst>
          </p:cNvPr>
          <p:cNvSpPr>
            <a:spLocks noGrp="1"/>
          </p:cNvSpPr>
          <p:nvPr>
            <p:ph type="sldNum" sz="quarter" idx="12"/>
          </p:nvPr>
        </p:nvSpPr>
        <p:spPr/>
        <p:txBody>
          <a:bodyPr/>
          <a:lstStyle/>
          <a:p>
            <a:fld id="{BD053193-0CA5-45F8-B2CD-60372632E20C}" type="slidenum">
              <a:rPr lang="en-IN" smtClean="0"/>
              <a:pPr/>
              <a:t>‹#›</a:t>
            </a:fld>
            <a:endParaRPr lang="en-IN"/>
          </a:p>
        </p:txBody>
      </p:sp>
    </p:spTree>
    <p:extLst>
      <p:ext uri="{BB962C8B-B14F-4D97-AF65-F5344CB8AC3E}">
        <p14:creationId xmlns:p14="http://schemas.microsoft.com/office/powerpoint/2010/main" val="35952429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9297F-13FD-4737-B985-83CA986370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FBFCDA-226F-43E0-9021-B16CC2E6B9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E54FF1-2DEA-47ED-8EC2-42F0FD9A5BB1}"/>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17217FE0-E622-4335-A589-48B5E970F5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0E4BAD-2472-4715-8D98-4D262BBEF65F}"/>
              </a:ext>
            </a:extLst>
          </p:cNvPr>
          <p:cNvSpPr>
            <a:spLocks noGrp="1"/>
          </p:cNvSpPr>
          <p:nvPr>
            <p:ph type="sldNum" sz="quarter" idx="12"/>
          </p:nvPr>
        </p:nvSpPr>
        <p:spPr/>
        <p:txBody>
          <a:bodyPr/>
          <a:lstStyle/>
          <a:p>
            <a:fld id="{A71AE612-3C17-4DBB-850E-978C12FECC20}" type="slidenum">
              <a:rPr lang="en-IN" smtClean="0"/>
              <a:pPr/>
              <a:t>‹#›</a:t>
            </a:fld>
            <a:endParaRPr lang="en-IN"/>
          </a:p>
        </p:txBody>
      </p:sp>
    </p:spTree>
    <p:extLst>
      <p:ext uri="{BB962C8B-B14F-4D97-AF65-F5344CB8AC3E}">
        <p14:creationId xmlns:p14="http://schemas.microsoft.com/office/powerpoint/2010/main" val="307570201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25B09-9275-481F-9230-DAAC5CA13B5B}"/>
              </a:ext>
            </a:extLst>
          </p:cNvPr>
          <p:cNvSpPr>
            <a:spLocks noGrp="1"/>
          </p:cNvSpPr>
          <p:nvPr>
            <p:ph type="title"/>
          </p:nvPr>
        </p:nvSpPr>
        <p:spPr>
          <a:xfrm>
            <a:off x="687793" y="1884670"/>
            <a:ext cx="8694539" cy="3144614"/>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DE1DD9A-0F72-4D5D-9C9B-87256E39E431}"/>
              </a:ext>
            </a:extLst>
          </p:cNvPr>
          <p:cNvSpPr>
            <a:spLocks noGrp="1"/>
          </p:cNvSpPr>
          <p:nvPr>
            <p:ph type="body" idx="1"/>
          </p:nvPr>
        </p:nvSpPr>
        <p:spPr>
          <a:xfrm>
            <a:off x="687793" y="5059034"/>
            <a:ext cx="8694539" cy="165367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8872BF-E2AF-4291-884B-646AE9DAC2C9}"/>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BFD45A7B-C604-4CBD-8676-38A87CE3B5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891E9B-D809-4BC3-9AB9-0991EA2AB0B5}"/>
              </a:ext>
            </a:extLst>
          </p:cNvPr>
          <p:cNvSpPr>
            <a:spLocks noGrp="1"/>
          </p:cNvSpPr>
          <p:nvPr>
            <p:ph type="sldNum" sz="quarter" idx="12"/>
          </p:nvPr>
        </p:nvSpPr>
        <p:spPr/>
        <p:txBody>
          <a:bodyPr/>
          <a:lstStyle/>
          <a:p>
            <a:fld id="{9B8F23D4-EDA8-41AC-8F09-DED0E5F86D2D}" type="slidenum">
              <a:rPr lang="en-IN" smtClean="0"/>
              <a:pPr/>
              <a:t>‹#›</a:t>
            </a:fld>
            <a:endParaRPr lang="en-IN"/>
          </a:p>
        </p:txBody>
      </p:sp>
    </p:spTree>
    <p:extLst>
      <p:ext uri="{BB962C8B-B14F-4D97-AF65-F5344CB8AC3E}">
        <p14:creationId xmlns:p14="http://schemas.microsoft.com/office/powerpoint/2010/main" val="302450913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EECF9-89D6-4778-BE19-20B91CA940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5F963D-D467-4F2F-B83D-40C3A6E3AB03}"/>
              </a:ext>
            </a:extLst>
          </p:cNvPr>
          <p:cNvSpPr>
            <a:spLocks noGrp="1"/>
          </p:cNvSpPr>
          <p:nvPr>
            <p:ph sz="half" idx="1"/>
          </p:nvPr>
        </p:nvSpPr>
        <p:spPr>
          <a:xfrm>
            <a:off x="693043" y="2012414"/>
            <a:ext cx="4284266" cy="47965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C288100-7CBF-460E-ACCA-E5E45A3183FC}"/>
              </a:ext>
            </a:extLst>
          </p:cNvPr>
          <p:cNvSpPr>
            <a:spLocks noGrp="1"/>
          </p:cNvSpPr>
          <p:nvPr>
            <p:ph sz="half" idx="2"/>
          </p:nvPr>
        </p:nvSpPr>
        <p:spPr>
          <a:xfrm>
            <a:off x="5103316" y="2012414"/>
            <a:ext cx="4284266" cy="47965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74ABD7A-5D18-4F87-BDCC-27B1098049F5}"/>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F7259BDD-EACB-4C3B-89D4-9D67D48CCA8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E5350C1-D78C-4344-A15B-D0104A35E9E1}"/>
              </a:ext>
            </a:extLst>
          </p:cNvPr>
          <p:cNvSpPr>
            <a:spLocks noGrp="1"/>
          </p:cNvSpPr>
          <p:nvPr>
            <p:ph type="sldNum" sz="quarter" idx="12"/>
          </p:nvPr>
        </p:nvSpPr>
        <p:spPr/>
        <p:txBody>
          <a:bodyPr/>
          <a:lstStyle/>
          <a:p>
            <a:fld id="{51AF5136-3377-4EF0-9192-078CAA44A794}" type="slidenum">
              <a:rPr lang="en-IN" smtClean="0"/>
              <a:pPr/>
              <a:t>‹#›</a:t>
            </a:fld>
            <a:endParaRPr lang="en-IN"/>
          </a:p>
        </p:txBody>
      </p:sp>
    </p:spTree>
    <p:extLst>
      <p:ext uri="{BB962C8B-B14F-4D97-AF65-F5344CB8AC3E}">
        <p14:creationId xmlns:p14="http://schemas.microsoft.com/office/powerpoint/2010/main" val="379011335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F0D72-3580-4891-AD92-987340A90059}"/>
              </a:ext>
            </a:extLst>
          </p:cNvPr>
          <p:cNvSpPr>
            <a:spLocks noGrp="1"/>
          </p:cNvSpPr>
          <p:nvPr>
            <p:ph type="title"/>
          </p:nvPr>
        </p:nvSpPr>
        <p:spPr>
          <a:xfrm>
            <a:off x="694356" y="402483"/>
            <a:ext cx="8694539" cy="1461188"/>
          </a:xfrm>
        </p:spPr>
        <p:txBody>
          <a:bodyPr/>
          <a:lstStyle/>
          <a:p>
            <a:r>
              <a:rPr lang="en-US"/>
              <a:t>Click to edit Master title style</a:t>
            </a:r>
          </a:p>
        </p:txBody>
      </p:sp>
      <p:sp>
        <p:nvSpPr>
          <p:cNvPr id="3" name="Text Placeholder 2">
            <a:extLst>
              <a:ext uri="{FF2B5EF4-FFF2-40B4-BE49-F238E27FC236}">
                <a16:creationId xmlns:a16="http://schemas.microsoft.com/office/drawing/2014/main" id="{C8857663-38F4-440E-807A-A0F49A766BA6}"/>
              </a:ext>
            </a:extLst>
          </p:cNvPr>
          <p:cNvSpPr>
            <a:spLocks noGrp="1"/>
          </p:cNvSpPr>
          <p:nvPr>
            <p:ph type="body" idx="1"/>
          </p:nvPr>
        </p:nvSpPr>
        <p:spPr>
          <a:xfrm>
            <a:off x="694357" y="1853171"/>
            <a:ext cx="4264576" cy="90821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72FDC0B-AB97-4881-A4D7-F17D56926C8E}"/>
              </a:ext>
            </a:extLst>
          </p:cNvPr>
          <p:cNvSpPr>
            <a:spLocks noGrp="1"/>
          </p:cNvSpPr>
          <p:nvPr>
            <p:ph sz="half" idx="2"/>
          </p:nvPr>
        </p:nvSpPr>
        <p:spPr>
          <a:xfrm>
            <a:off x="694357" y="2761381"/>
            <a:ext cx="4264576" cy="4061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FF9ACB5-A4C9-4D4D-BA2C-136FF174350F}"/>
              </a:ext>
            </a:extLst>
          </p:cNvPr>
          <p:cNvSpPr>
            <a:spLocks noGrp="1"/>
          </p:cNvSpPr>
          <p:nvPr>
            <p:ph type="body" sz="quarter" idx="3"/>
          </p:nvPr>
        </p:nvSpPr>
        <p:spPr>
          <a:xfrm>
            <a:off x="5103316" y="1853171"/>
            <a:ext cx="4285579" cy="90821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E665DD6-DC4A-43E7-A2AB-F735F410EB76}"/>
              </a:ext>
            </a:extLst>
          </p:cNvPr>
          <p:cNvSpPr>
            <a:spLocks noGrp="1"/>
          </p:cNvSpPr>
          <p:nvPr>
            <p:ph sz="quarter" idx="4"/>
          </p:nvPr>
        </p:nvSpPr>
        <p:spPr>
          <a:xfrm>
            <a:off x="5103316" y="2761381"/>
            <a:ext cx="4285579" cy="4061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427B2AA-0C24-4074-97DD-F4584EAEC94B}"/>
              </a:ext>
            </a:extLst>
          </p:cNvPr>
          <p:cNvSpPr>
            <a:spLocks noGrp="1"/>
          </p:cNvSpPr>
          <p:nvPr>
            <p:ph type="dt" sz="half" idx="10"/>
          </p:nvPr>
        </p:nvSpPr>
        <p:spPr/>
        <p:txBody>
          <a:bodyPr/>
          <a:lstStyle/>
          <a:p>
            <a:endParaRPr lang="en-IN"/>
          </a:p>
        </p:txBody>
      </p:sp>
      <p:sp>
        <p:nvSpPr>
          <p:cNvPr id="8" name="Footer Placeholder 7">
            <a:extLst>
              <a:ext uri="{FF2B5EF4-FFF2-40B4-BE49-F238E27FC236}">
                <a16:creationId xmlns:a16="http://schemas.microsoft.com/office/drawing/2014/main" id="{3105D62A-4A9B-4778-89E9-71CD356FFC6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5DA6C32-98AF-4179-B5C3-82D7A7EF289D}"/>
              </a:ext>
            </a:extLst>
          </p:cNvPr>
          <p:cNvSpPr>
            <a:spLocks noGrp="1"/>
          </p:cNvSpPr>
          <p:nvPr>
            <p:ph type="sldNum" sz="quarter" idx="12"/>
          </p:nvPr>
        </p:nvSpPr>
        <p:spPr/>
        <p:txBody>
          <a:bodyPr/>
          <a:lstStyle/>
          <a:p>
            <a:fld id="{666DF32C-A54E-4F55-A326-16FF355728F4}" type="slidenum">
              <a:rPr lang="en-IN" smtClean="0"/>
              <a:pPr/>
              <a:t>‹#›</a:t>
            </a:fld>
            <a:endParaRPr lang="en-IN"/>
          </a:p>
        </p:txBody>
      </p:sp>
    </p:spTree>
    <p:extLst>
      <p:ext uri="{BB962C8B-B14F-4D97-AF65-F5344CB8AC3E}">
        <p14:creationId xmlns:p14="http://schemas.microsoft.com/office/powerpoint/2010/main" val="337696974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E9B79-A8C5-4EAB-BD5B-C0A041F2C8F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B47B4B7-A093-4199-AC05-8472ED9D8021}"/>
              </a:ext>
            </a:extLst>
          </p:cNvPr>
          <p:cNvSpPr>
            <a:spLocks noGrp="1"/>
          </p:cNvSpPr>
          <p:nvPr>
            <p:ph type="dt" sz="half" idx="10"/>
          </p:nvPr>
        </p:nvSpPr>
        <p:spPr/>
        <p:txBody>
          <a:bodyPr/>
          <a:lstStyle/>
          <a:p>
            <a:endParaRPr lang="en-IN"/>
          </a:p>
        </p:txBody>
      </p:sp>
      <p:sp>
        <p:nvSpPr>
          <p:cNvPr id="4" name="Footer Placeholder 3">
            <a:extLst>
              <a:ext uri="{FF2B5EF4-FFF2-40B4-BE49-F238E27FC236}">
                <a16:creationId xmlns:a16="http://schemas.microsoft.com/office/drawing/2014/main" id="{0632F322-8217-4BAA-A616-2A8F293ED9E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5942BC1-3038-4A08-9607-1AC25F0609DC}"/>
              </a:ext>
            </a:extLst>
          </p:cNvPr>
          <p:cNvSpPr>
            <a:spLocks noGrp="1"/>
          </p:cNvSpPr>
          <p:nvPr>
            <p:ph type="sldNum" sz="quarter" idx="12"/>
          </p:nvPr>
        </p:nvSpPr>
        <p:spPr/>
        <p:txBody>
          <a:bodyPr/>
          <a:lstStyle/>
          <a:p>
            <a:fld id="{0E9D63E7-5116-44B0-ABCD-1CB22F2653A0}" type="slidenum">
              <a:rPr lang="en-IN" smtClean="0"/>
              <a:pPr/>
              <a:t>‹#›</a:t>
            </a:fld>
            <a:endParaRPr lang="en-IN"/>
          </a:p>
        </p:txBody>
      </p:sp>
    </p:spTree>
    <p:extLst>
      <p:ext uri="{BB962C8B-B14F-4D97-AF65-F5344CB8AC3E}">
        <p14:creationId xmlns:p14="http://schemas.microsoft.com/office/powerpoint/2010/main" val="76293691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778201-A6D8-47C0-9CF9-DBB1DDE593D8}"/>
              </a:ext>
            </a:extLst>
          </p:cNvPr>
          <p:cNvSpPr>
            <a:spLocks noGrp="1"/>
          </p:cNvSpPr>
          <p:nvPr>
            <p:ph type="dt" sz="half" idx="10"/>
          </p:nvPr>
        </p:nvSpPr>
        <p:spPr/>
        <p:txBody>
          <a:bodyPr/>
          <a:lstStyle/>
          <a:p>
            <a:endParaRPr lang="en-IN"/>
          </a:p>
        </p:txBody>
      </p:sp>
      <p:sp>
        <p:nvSpPr>
          <p:cNvPr id="3" name="Footer Placeholder 2">
            <a:extLst>
              <a:ext uri="{FF2B5EF4-FFF2-40B4-BE49-F238E27FC236}">
                <a16:creationId xmlns:a16="http://schemas.microsoft.com/office/drawing/2014/main" id="{C97355F0-7A48-440B-9FA4-0D41AAF9F50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8FD1708-49DC-4B8D-903A-E5D88268D185}"/>
              </a:ext>
            </a:extLst>
          </p:cNvPr>
          <p:cNvSpPr>
            <a:spLocks noGrp="1"/>
          </p:cNvSpPr>
          <p:nvPr>
            <p:ph type="sldNum" sz="quarter" idx="12"/>
          </p:nvPr>
        </p:nvSpPr>
        <p:spPr/>
        <p:txBody>
          <a:bodyPr/>
          <a:lstStyle/>
          <a:p>
            <a:fld id="{4F9FF45F-8543-4ADF-B755-C7C792DF3E40}" type="slidenum">
              <a:rPr lang="en-IN" smtClean="0"/>
              <a:pPr/>
              <a:t>‹#›</a:t>
            </a:fld>
            <a:endParaRPr lang="en-IN"/>
          </a:p>
        </p:txBody>
      </p:sp>
    </p:spTree>
    <p:extLst>
      <p:ext uri="{BB962C8B-B14F-4D97-AF65-F5344CB8AC3E}">
        <p14:creationId xmlns:p14="http://schemas.microsoft.com/office/powerpoint/2010/main" val="1670736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idx="10"/>
          </p:nvPr>
        </p:nvSpPr>
        <p:spPr/>
        <p:txBody>
          <a:bodyPr/>
          <a:lstStyle>
            <a:lvl1pPr>
              <a:defRPr/>
            </a:lvl1pPr>
          </a:lstStyle>
          <a:p>
            <a:endParaRPr lang="en-IN"/>
          </a:p>
        </p:txBody>
      </p:sp>
      <p:sp>
        <p:nvSpPr>
          <p:cNvPr id="5" name="Footer Placeholder 4"/>
          <p:cNvSpPr>
            <a:spLocks noGrp="1"/>
          </p:cNvSpPr>
          <p:nvPr>
            <p:ph type="ftr" idx="11"/>
          </p:nvPr>
        </p:nvSpPr>
        <p:spPr/>
        <p:txBody>
          <a:bodyPr/>
          <a:lstStyle>
            <a:lvl1pPr>
              <a:defRPr/>
            </a:lvl1pPr>
          </a:lstStyle>
          <a:p>
            <a:endParaRPr lang="en-IN"/>
          </a:p>
        </p:txBody>
      </p:sp>
      <p:sp>
        <p:nvSpPr>
          <p:cNvPr id="6" name="Slide Number Placeholder 5"/>
          <p:cNvSpPr>
            <a:spLocks noGrp="1"/>
          </p:cNvSpPr>
          <p:nvPr>
            <p:ph type="sldNum" idx="12"/>
          </p:nvPr>
        </p:nvSpPr>
        <p:spPr/>
        <p:txBody>
          <a:bodyPr/>
          <a:lstStyle>
            <a:lvl1pPr>
              <a:defRPr/>
            </a:lvl1pPr>
          </a:lstStyle>
          <a:p>
            <a:fld id="{3C53C51B-324C-4013-86F0-C02AA7F17BD4}" type="slidenum">
              <a:rPr lang="en-IN"/>
              <a:pPr/>
              <a:t>‹#›</a:t>
            </a:fld>
            <a:endParaRPr lang="en-IN"/>
          </a:p>
        </p:txBody>
      </p:sp>
    </p:spTree>
    <p:extLst>
      <p:ext uri="{BB962C8B-B14F-4D97-AF65-F5344CB8AC3E}">
        <p14:creationId xmlns:p14="http://schemas.microsoft.com/office/powerpoint/2010/main" val="45384437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2A640-4893-453C-A886-0160B27CF70D}"/>
              </a:ext>
            </a:extLst>
          </p:cNvPr>
          <p:cNvSpPr>
            <a:spLocks noGrp="1"/>
          </p:cNvSpPr>
          <p:nvPr>
            <p:ph type="title"/>
          </p:nvPr>
        </p:nvSpPr>
        <p:spPr>
          <a:xfrm>
            <a:off x="694356" y="503978"/>
            <a:ext cx="3251264" cy="1763924"/>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E1E228A-DBAB-45D4-AF4A-463AF2EC34F8}"/>
              </a:ext>
            </a:extLst>
          </p:cNvPr>
          <p:cNvSpPr>
            <a:spLocks noGrp="1"/>
          </p:cNvSpPr>
          <p:nvPr>
            <p:ph idx="1"/>
          </p:nvPr>
        </p:nvSpPr>
        <p:spPr>
          <a:xfrm>
            <a:off x="4285579" y="1088454"/>
            <a:ext cx="5103316" cy="537226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E4718B4-C0AD-4223-B2FF-1F8924E1E9BC}"/>
              </a:ext>
            </a:extLst>
          </p:cNvPr>
          <p:cNvSpPr>
            <a:spLocks noGrp="1"/>
          </p:cNvSpPr>
          <p:nvPr>
            <p:ph type="body" sz="half" idx="2"/>
          </p:nvPr>
        </p:nvSpPr>
        <p:spPr>
          <a:xfrm>
            <a:off x="694356" y="2267902"/>
            <a:ext cx="3251264" cy="420157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45ED1F-2ADF-4D13-87BE-BC5F8B6FC6AC}"/>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EC9518EB-86C2-4308-912B-DBDC9A55B92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7035FD7-4B18-47CA-96EE-C961E9B6DAED}"/>
              </a:ext>
            </a:extLst>
          </p:cNvPr>
          <p:cNvSpPr>
            <a:spLocks noGrp="1"/>
          </p:cNvSpPr>
          <p:nvPr>
            <p:ph type="sldNum" sz="quarter" idx="12"/>
          </p:nvPr>
        </p:nvSpPr>
        <p:spPr/>
        <p:txBody>
          <a:bodyPr/>
          <a:lstStyle/>
          <a:p>
            <a:fld id="{3A4DAB03-C1EB-48EA-A5DF-C3D6ADC09F26}" type="slidenum">
              <a:rPr lang="en-IN" smtClean="0"/>
              <a:pPr/>
              <a:t>‹#›</a:t>
            </a:fld>
            <a:endParaRPr lang="en-IN"/>
          </a:p>
        </p:txBody>
      </p:sp>
    </p:spTree>
    <p:extLst>
      <p:ext uri="{BB962C8B-B14F-4D97-AF65-F5344CB8AC3E}">
        <p14:creationId xmlns:p14="http://schemas.microsoft.com/office/powerpoint/2010/main" val="161020779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CFADB-2F8F-4AEE-A5F6-43F960520356}"/>
              </a:ext>
            </a:extLst>
          </p:cNvPr>
          <p:cNvSpPr>
            <a:spLocks noGrp="1"/>
          </p:cNvSpPr>
          <p:nvPr>
            <p:ph type="title"/>
          </p:nvPr>
        </p:nvSpPr>
        <p:spPr>
          <a:xfrm>
            <a:off x="694356" y="503978"/>
            <a:ext cx="3251264" cy="1763924"/>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A63B05C-A4AC-4500-BA1A-69E82D0EE5E6}"/>
              </a:ext>
            </a:extLst>
          </p:cNvPr>
          <p:cNvSpPr>
            <a:spLocks noGrp="1"/>
          </p:cNvSpPr>
          <p:nvPr>
            <p:ph type="pic" idx="1"/>
          </p:nvPr>
        </p:nvSpPr>
        <p:spPr>
          <a:xfrm>
            <a:off x="4285579" y="1088454"/>
            <a:ext cx="5103316" cy="537226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5CDD5F0F-7EED-4B7A-8A32-4EE33D913983}"/>
              </a:ext>
            </a:extLst>
          </p:cNvPr>
          <p:cNvSpPr>
            <a:spLocks noGrp="1"/>
          </p:cNvSpPr>
          <p:nvPr>
            <p:ph type="body" sz="half" idx="2"/>
          </p:nvPr>
        </p:nvSpPr>
        <p:spPr>
          <a:xfrm>
            <a:off x="694356" y="2267902"/>
            <a:ext cx="3251264" cy="420157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899E7A-ED2A-4BCB-8581-0DA6C12CF261}"/>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33581423-2019-4B52-822D-100E6D89C98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865D702-FCDC-421C-9EFC-302C8DA45322}"/>
              </a:ext>
            </a:extLst>
          </p:cNvPr>
          <p:cNvSpPr>
            <a:spLocks noGrp="1"/>
          </p:cNvSpPr>
          <p:nvPr>
            <p:ph type="sldNum" sz="quarter" idx="12"/>
          </p:nvPr>
        </p:nvSpPr>
        <p:spPr/>
        <p:txBody>
          <a:bodyPr/>
          <a:lstStyle/>
          <a:p>
            <a:fld id="{B58973C7-E75A-42C1-8C70-EA681A08E5CB}" type="slidenum">
              <a:rPr lang="en-IN" smtClean="0"/>
              <a:pPr/>
              <a:t>‹#›</a:t>
            </a:fld>
            <a:endParaRPr lang="en-IN"/>
          </a:p>
        </p:txBody>
      </p:sp>
    </p:spTree>
    <p:extLst>
      <p:ext uri="{BB962C8B-B14F-4D97-AF65-F5344CB8AC3E}">
        <p14:creationId xmlns:p14="http://schemas.microsoft.com/office/powerpoint/2010/main" val="325188830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C2496-DD39-49C8-BB97-8A448D55593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09C1EB8-E96C-4569-86EE-FCAA67F318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EF5774-E23B-46DF-BB52-0F14076CEA3D}"/>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F4396FC6-EF3F-4429-AFAB-8CD81BAB7F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A2FA3C-62AB-4AFC-AF99-99EFD3F2F8DE}"/>
              </a:ext>
            </a:extLst>
          </p:cNvPr>
          <p:cNvSpPr>
            <a:spLocks noGrp="1"/>
          </p:cNvSpPr>
          <p:nvPr>
            <p:ph type="sldNum" sz="quarter" idx="12"/>
          </p:nvPr>
        </p:nvSpPr>
        <p:spPr/>
        <p:txBody>
          <a:bodyPr/>
          <a:lstStyle/>
          <a:p>
            <a:fld id="{6A910879-8251-480E-ADBE-850137B7B82C}" type="slidenum">
              <a:rPr lang="en-IN" smtClean="0"/>
              <a:pPr/>
              <a:t>‹#›</a:t>
            </a:fld>
            <a:endParaRPr lang="en-IN"/>
          </a:p>
        </p:txBody>
      </p:sp>
    </p:spTree>
    <p:extLst>
      <p:ext uri="{BB962C8B-B14F-4D97-AF65-F5344CB8AC3E}">
        <p14:creationId xmlns:p14="http://schemas.microsoft.com/office/powerpoint/2010/main" val="57862674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315F31-4871-431B-834C-A6BDC539E507}"/>
              </a:ext>
            </a:extLst>
          </p:cNvPr>
          <p:cNvSpPr>
            <a:spLocks noGrp="1"/>
          </p:cNvSpPr>
          <p:nvPr>
            <p:ph type="title" orient="vert"/>
          </p:nvPr>
        </p:nvSpPr>
        <p:spPr>
          <a:xfrm>
            <a:off x="7213947" y="402483"/>
            <a:ext cx="2173635" cy="640647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A721BBE-C73E-4EF7-BB24-A9FA2A462E5F}"/>
              </a:ext>
            </a:extLst>
          </p:cNvPr>
          <p:cNvSpPr>
            <a:spLocks noGrp="1"/>
          </p:cNvSpPr>
          <p:nvPr>
            <p:ph type="body" orient="vert" idx="1"/>
          </p:nvPr>
        </p:nvSpPr>
        <p:spPr>
          <a:xfrm>
            <a:off x="693043" y="402483"/>
            <a:ext cx="6394896" cy="64064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E3741F-EAAE-4162-8BBF-3B4F5DB9C394}"/>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45DAFC50-F884-445B-9E61-E5A2CAD050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58FF67-DD84-4A58-89BE-EA5053842B53}"/>
              </a:ext>
            </a:extLst>
          </p:cNvPr>
          <p:cNvSpPr>
            <a:spLocks noGrp="1"/>
          </p:cNvSpPr>
          <p:nvPr>
            <p:ph type="sldNum" sz="quarter" idx="12"/>
          </p:nvPr>
        </p:nvSpPr>
        <p:spPr/>
        <p:txBody>
          <a:bodyPr/>
          <a:lstStyle/>
          <a:p>
            <a:fld id="{D26BD339-BE32-4828-92D8-DAE6423338E1}" type="slidenum">
              <a:rPr lang="en-IN" smtClean="0"/>
              <a:pPr/>
              <a:t>‹#›</a:t>
            </a:fld>
            <a:endParaRPr lang="en-IN"/>
          </a:p>
        </p:txBody>
      </p:sp>
    </p:spTree>
    <p:extLst>
      <p:ext uri="{BB962C8B-B14F-4D97-AF65-F5344CB8AC3E}">
        <p14:creationId xmlns:p14="http://schemas.microsoft.com/office/powerpoint/2010/main" val="3700999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3238" y="1768475"/>
            <a:ext cx="4457700" cy="43815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13338" y="1768475"/>
            <a:ext cx="4457700" cy="43815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idx="10"/>
          </p:nvPr>
        </p:nvSpPr>
        <p:spPr/>
        <p:txBody>
          <a:bodyPr/>
          <a:lstStyle>
            <a:lvl1pPr>
              <a:defRPr/>
            </a:lvl1pPr>
          </a:lstStyle>
          <a:p>
            <a:endParaRPr lang="en-IN"/>
          </a:p>
        </p:txBody>
      </p:sp>
      <p:sp>
        <p:nvSpPr>
          <p:cNvPr id="6" name="Footer Placeholder 5"/>
          <p:cNvSpPr>
            <a:spLocks noGrp="1"/>
          </p:cNvSpPr>
          <p:nvPr>
            <p:ph type="ftr" idx="11"/>
          </p:nvPr>
        </p:nvSpPr>
        <p:spPr/>
        <p:txBody>
          <a:bodyPr/>
          <a:lstStyle>
            <a:lvl1pPr>
              <a:defRPr/>
            </a:lvl1pPr>
          </a:lstStyle>
          <a:p>
            <a:endParaRPr lang="en-IN"/>
          </a:p>
        </p:txBody>
      </p:sp>
      <p:sp>
        <p:nvSpPr>
          <p:cNvPr id="7" name="Slide Number Placeholder 6"/>
          <p:cNvSpPr>
            <a:spLocks noGrp="1"/>
          </p:cNvSpPr>
          <p:nvPr>
            <p:ph type="sldNum" idx="12"/>
          </p:nvPr>
        </p:nvSpPr>
        <p:spPr/>
        <p:txBody>
          <a:bodyPr/>
          <a:lstStyle>
            <a:lvl1pPr>
              <a:defRPr/>
            </a:lvl1pPr>
          </a:lstStyle>
          <a:p>
            <a:fld id="{433FF4EF-062F-4C13-AFA8-ED018FB6F75E}" type="slidenum">
              <a:rPr lang="en-IN"/>
              <a:pPr/>
              <a:t>‹#›</a:t>
            </a:fld>
            <a:endParaRPr lang="en-IN"/>
          </a:p>
        </p:txBody>
      </p:sp>
    </p:spTree>
    <p:extLst>
      <p:ext uri="{BB962C8B-B14F-4D97-AF65-F5344CB8AC3E}">
        <p14:creationId xmlns:p14="http://schemas.microsoft.com/office/powerpoint/2010/main" val="4259563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idx="10"/>
          </p:nvPr>
        </p:nvSpPr>
        <p:spPr/>
        <p:txBody>
          <a:bodyPr/>
          <a:lstStyle>
            <a:lvl1pPr>
              <a:defRPr/>
            </a:lvl1pPr>
          </a:lstStyle>
          <a:p>
            <a:endParaRPr lang="en-IN"/>
          </a:p>
        </p:txBody>
      </p:sp>
      <p:sp>
        <p:nvSpPr>
          <p:cNvPr id="8" name="Footer Placeholder 7"/>
          <p:cNvSpPr>
            <a:spLocks noGrp="1"/>
          </p:cNvSpPr>
          <p:nvPr>
            <p:ph type="ftr" idx="11"/>
          </p:nvPr>
        </p:nvSpPr>
        <p:spPr/>
        <p:txBody>
          <a:bodyPr/>
          <a:lstStyle>
            <a:lvl1pPr>
              <a:defRPr/>
            </a:lvl1pPr>
          </a:lstStyle>
          <a:p>
            <a:endParaRPr lang="en-IN"/>
          </a:p>
        </p:txBody>
      </p:sp>
      <p:sp>
        <p:nvSpPr>
          <p:cNvPr id="9" name="Slide Number Placeholder 8"/>
          <p:cNvSpPr>
            <a:spLocks noGrp="1"/>
          </p:cNvSpPr>
          <p:nvPr>
            <p:ph type="sldNum" idx="12"/>
          </p:nvPr>
        </p:nvSpPr>
        <p:spPr/>
        <p:txBody>
          <a:bodyPr/>
          <a:lstStyle>
            <a:lvl1pPr>
              <a:defRPr/>
            </a:lvl1pPr>
          </a:lstStyle>
          <a:p>
            <a:fld id="{BDB6A2CC-0963-42C3-8FCD-2C661B061D5E}" type="slidenum">
              <a:rPr lang="en-IN"/>
              <a:pPr/>
              <a:t>‹#›</a:t>
            </a:fld>
            <a:endParaRPr lang="en-IN"/>
          </a:p>
        </p:txBody>
      </p:sp>
    </p:spTree>
    <p:extLst>
      <p:ext uri="{BB962C8B-B14F-4D97-AF65-F5344CB8AC3E}">
        <p14:creationId xmlns:p14="http://schemas.microsoft.com/office/powerpoint/2010/main" val="3521021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idx="10"/>
          </p:nvPr>
        </p:nvSpPr>
        <p:spPr/>
        <p:txBody>
          <a:bodyPr/>
          <a:lstStyle>
            <a:lvl1pPr>
              <a:defRPr/>
            </a:lvl1pPr>
          </a:lstStyle>
          <a:p>
            <a:endParaRPr lang="en-IN"/>
          </a:p>
        </p:txBody>
      </p:sp>
      <p:sp>
        <p:nvSpPr>
          <p:cNvPr id="4" name="Footer Placeholder 3"/>
          <p:cNvSpPr>
            <a:spLocks noGrp="1"/>
          </p:cNvSpPr>
          <p:nvPr>
            <p:ph type="ftr" idx="11"/>
          </p:nvPr>
        </p:nvSpPr>
        <p:spPr/>
        <p:txBody>
          <a:bodyPr/>
          <a:lstStyle>
            <a:lvl1pPr>
              <a:defRPr/>
            </a:lvl1pPr>
          </a:lstStyle>
          <a:p>
            <a:endParaRPr lang="en-IN"/>
          </a:p>
        </p:txBody>
      </p:sp>
      <p:sp>
        <p:nvSpPr>
          <p:cNvPr id="5" name="Slide Number Placeholder 4"/>
          <p:cNvSpPr>
            <a:spLocks noGrp="1"/>
          </p:cNvSpPr>
          <p:nvPr>
            <p:ph type="sldNum" idx="12"/>
          </p:nvPr>
        </p:nvSpPr>
        <p:spPr/>
        <p:txBody>
          <a:bodyPr/>
          <a:lstStyle>
            <a:lvl1pPr>
              <a:defRPr/>
            </a:lvl1pPr>
          </a:lstStyle>
          <a:p>
            <a:fld id="{02D65490-2546-4B81-BC14-A2BE2EC8EE0F}" type="slidenum">
              <a:rPr lang="en-IN"/>
              <a:pPr/>
              <a:t>‹#›</a:t>
            </a:fld>
            <a:endParaRPr lang="en-IN"/>
          </a:p>
        </p:txBody>
      </p:sp>
    </p:spTree>
    <p:extLst>
      <p:ext uri="{BB962C8B-B14F-4D97-AF65-F5344CB8AC3E}">
        <p14:creationId xmlns:p14="http://schemas.microsoft.com/office/powerpoint/2010/main" val="3218202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lvl1pPr>
              <a:defRPr/>
            </a:lvl1pPr>
          </a:lstStyle>
          <a:p>
            <a:endParaRPr lang="en-IN"/>
          </a:p>
        </p:txBody>
      </p:sp>
      <p:sp>
        <p:nvSpPr>
          <p:cNvPr id="3" name="Footer Placeholder 2"/>
          <p:cNvSpPr>
            <a:spLocks noGrp="1"/>
          </p:cNvSpPr>
          <p:nvPr>
            <p:ph type="ftr" idx="11"/>
          </p:nvPr>
        </p:nvSpPr>
        <p:spPr/>
        <p:txBody>
          <a:bodyPr/>
          <a:lstStyle>
            <a:lvl1pPr>
              <a:defRPr/>
            </a:lvl1pPr>
          </a:lstStyle>
          <a:p>
            <a:endParaRPr lang="en-IN"/>
          </a:p>
        </p:txBody>
      </p:sp>
      <p:sp>
        <p:nvSpPr>
          <p:cNvPr id="4" name="Slide Number Placeholder 3"/>
          <p:cNvSpPr>
            <a:spLocks noGrp="1"/>
          </p:cNvSpPr>
          <p:nvPr>
            <p:ph type="sldNum" idx="12"/>
          </p:nvPr>
        </p:nvSpPr>
        <p:spPr/>
        <p:txBody>
          <a:bodyPr/>
          <a:lstStyle>
            <a:lvl1pPr>
              <a:defRPr/>
            </a:lvl1pPr>
          </a:lstStyle>
          <a:p>
            <a:fld id="{84A411CD-BCFB-4B21-B0E1-B09E152D364A}" type="slidenum">
              <a:rPr lang="en-IN"/>
              <a:pPr/>
              <a:t>‹#›</a:t>
            </a:fld>
            <a:endParaRPr lang="en-IN"/>
          </a:p>
        </p:txBody>
      </p:sp>
    </p:spTree>
    <p:extLst>
      <p:ext uri="{BB962C8B-B14F-4D97-AF65-F5344CB8AC3E}">
        <p14:creationId xmlns:p14="http://schemas.microsoft.com/office/powerpoint/2010/main" val="1396407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idx="10"/>
          </p:nvPr>
        </p:nvSpPr>
        <p:spPr/>
        <p:txBody>
          <a:bodyPr/>
          <a:lstStyle>
            <a:lvl1pPr>
              <a:defRPr/>
            </a:lvl1pPr>
          </a:lstStyle>
          <a:p>
            <a:endParaRPr lang="en-IN"/>
          </a:p>
        </p:txBody>
      </p:sp>
      <p:sp>
        <p:nvSpPr>
          <p:cNvPr id="6" name="Footer Placeholder 5"/>
          <p:cNvSpPr>
            <a:spLocks noGrp="1"/>
          </p:cNvSpPr>
          <p:nvPr>
            <p:ph type="ftr" idx="11"/>
          </p:nvPr>
        </p:nvSpPr>
        <p:spPr/>
        <p:txBody>
          <a:bodyPr/>
          <a:lstStyle>
            <a:lvl1pPr>
              <a:defRPr/>
            </a:lvl1pPr>
          </a:lstStyle>
          <a:p>
            <a:endParaRPr lang="en-IN"/>
          </a:p>
        </p:txBody>
      </p:sp>
      <p:sp>
        <p:nvSpPr>
          <p:cNvPr id="7" name="Slide Number Placeholder 6"/>
          <p:cNvSpPr>
            <a:spLocks noGrp="1"/>
          </p:cNvSpPr>
          <p:nvPr>
            <p:ph type="sldNum" idx="12"/>
          </p:nvPr>
        </p:nvSpPr>
        <p:spPr/>
        <p:txBody>
          <a:bodyPr/>
          <a:lstStyle>
            <a:lvl1pPr>
              <a:defRPr/>
            </a:lvl1pPr>
          </a:lstStyle>
          <a:p>
            <a:fld id="{244E13F4-0B99-4479-9F2F-D46BA55F2EDA}" type="slidenum">
              <a:rPr lang="en-IN"/>
              <a:pPr/>
              <a:t>‹#›</a:t>
            </a:fld>
            <a:endParaRPr lang="en-IN"/>
          </a:p>
        </p:txBody>
      </p:sp>
    </p:spTree>
    <p:extLst>
      <p:ext uri="{BB962C8B-B14F-4D97-AF65-F5344CB8AC3E}">
        <p14:creationId xmlns:p14="http://schemas.microsoft.com/office/powerpoint/2010/main" val="1795644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idx="10"/>
          </p:nvPr>
        </p:nvSpPr>
        <p:spPr/>
        <p:txBody>
          <a:bodyPr/>
          <a:lstStyle>
            <a:lvl1pPr>
              <a:defRPr/>
            </a:lvl1pPr>
          </a:lstStyle>
          <a:p>
            <a:endParaRPr lang="en-IN"/>
          </a:p>
        </p:txBody>
      </p:sp>
      <p:sp>
        <p:nvSpPr>
          <p:cNvPr id="6" name="Footer Placeholder 5"/>
          <p:cNvSpPr>
            <a:spLocks noGrp="1"/>
          </p:cNvSpPr>
          <p:nvPr>
            <p:ph type="ftr" idx="11"/>
          </p:nvPr>
        </p:nvSpPr>
        <p:spPr/>
        <p:txBody>
          <a:bodyPr/>
          <a:lstStyle>
            <a:lvl1pPr>
              <a:defRPr/>
            </a:lvl1pPr>
          </a:lstStyle>
          <a:p>
            <a:endParaRPr lang="en-IN"/>
          </a:p>
        </p:txBody>
      </p:sp>
      <p:sp>
        <p:nvSpPr>
          <p:cNvPr id="7" name="Slide Number Placeholder 6"/>
          <p:cNvSpPr>
            <a:spLocks noGrp="1"/>
          </p:cNvSpPr>
          <p:nvPr>
            <p:ph type="sldNum" idx="12"/>
          </p:nvPr>
        </p:nvSpPr>
        <p:spPr/>
        <p:txBody>
          <a:bodyPr/>
          <a:lstStyle>
            <a:lvl1pPr>
              <a:defRPr/>
            </a:lvl1pPr>
          </a:lstStyle>
          <a:p>
            <a:fld id="{259D8707-17D3-4FB0-97DE-5DFBE83B8B02}" type="slidenum">
              <a:rPr lang="en-IN"/>
              <a:pPr/>
              <a:t>‹#›</a:t>
            </a:fld>
            <a:endParaRPr lang="en-IN"/>
          </a:p>
        </p:txBody>
      </p:sp>
    </p:spTree>
    <p:extLst>
      <p:ext uri="{BB962C8B-B14F-4D97-AF65-F5344CB8AC3E}">
        <p14:creationId xmlns:p14="http://schemas.microsoft.com/office/powerpoint/2010/main" val="4180205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503238" y="301625"/>
            <a:ext cx="9067800" cy="1258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t>Click to edit the title text format</a:t>
            </a:r>
          </a:p>
        </p:txBody>
      </p:sp>
      <p:sp>
        <p:nvSpPr>
          <p:cNvPr id="1026" name="Rectangle 2"/>
          <p:cNvSpPr>
            <a:spLocks noGrp="1" noChangeArrowheads="1"/>
          </p:cNvSpPr>
          <p:nvPr>
            <p:ph type="body" idx="1"/>
          </p:nvPr>
        </p:nvSpPr>
        <p:spPr bwMode="auto">
          <a:xfrm>
            <a:off x="503238" y="1768475"/>
            <a:ext cx="9067800" cy="438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4120" rIns="0" bIns="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p:txBody>
      </p:sp>
      <p:sp>
        <p:nvSpPr>
          <p:cNvPr id="1027" name="Rectangle 3"/>
          <p:cNvSpPr>
            <a:spLocks noGrp="1" noChangeArrowheads="1"/>
          </p:cNvSpPr>
          <p:nvPr>
            <p:ph type="dt"/>
          </p:nvPr>
        </p:nvSpPr>
        <p:spPr bwMode="auto">
          <a:xfrm>
            <a:off x="503238" y="6886575"/>
            <a:ext cx="2344737"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ea typeface="+mn-ea"/>
                <a:cs typeface="+mn-cs"/>
              </a:defRPr>
            </a:lvl1pPr>
          </a:lstStyle>
          <a:p>
            <a:endParaRPr lang="en-IN"/>
          </a:p>
        </p:txBody>
      </p:sp>
      <p:sp>
        <p:nvSpPr>
          <p:cNvPr id="1028" name="Rectangle 4"/>
          <p:cNvSpPr>
            <a:spLocks noGrp="1" noChangeArrowheads="1"/>
          </p:cNvSpPr>
          <p:nvPr>
            <p:ph type="ftr"/>
          </p:nvPr>
        </p:nvSpPr>
        <p:spPr bwMode="auto">
          <a:xfrm>
            <a:off x="3448050" y="6886575"/>
            <a:ext cx="3192463"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ea typeface="+mn-ea"/>
                <a:cs typeface="+mn-cs"/>
              </a:defRPr>
            </a:lvl1pPr>
          </a:lstStyle>
          <a:p>
            <a:endParaRPr lang="en-IN"/>
          </a:p>
        </p:txBody>
      </p:sp>
      <p:sp>
        <p:nvSpPr>
          <p:cNvPr id="1029" name="Rectangle 5"/>
          <p:cNvSpPr>
            <a:spLocks noGrp="1" noChangeArrowheads="1"/>
          </p:cNvSpPr>
          <p:nvPr>
            <p:ph type="sldNum"/>
          </p:nvPr>
        </p:nvSpPr>
        <p:spPr bwMode="auto">
          <a:xfrm>
            <a:off x="7227888" y="6886575"/>
            <a:ext cx="2344737"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ea typeface="+mn-ea"/>
                <a:cs typeface="+mn-cs"/>
              </a:defRPr>
            </a:lvl1pPr>
          </a:lstStyle>
          <a:p>
            <a:fld id="{0D6CE558-0F1A-4C84-8DEF-077BF8446BEF}" type="slidenum">
              <a:rPr lang="en-IN"/>
              <a:pPr/>
              <a:t>‹#›</a:t>
            </a:fld>
            <a:endParaRPr lang="en-IN"/>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ctr" defTabSz="449263" rtl="0" fontAlgn="base" hangingPunct="0">
        <a:lnSpc>
          <a:spcPct val="94000"/>
        </a:lnSpc>
        <a:spcBef>
          <a:spcPct val="0"/>
        </a:spcBef>
        <a:spcAft>
          <a:spcPct val="0"/>
        </a:spcAft>
        <a:buClr>
          <a:srgbClr val="000000"/>
        </a:buClr>
        <a:buSzPct val="100000"/>
        <a:buFont typeface="Times New Roman" pitchFamily="18" charset="0"/>
        <a:defRPr sz="4400">
          <a:solidFill>
            <a:srgbClr val="000000"/>
          </a:solidFill>
          <a:latin typeface="+mj-lt"/>
          <a:ea typeface="+mj-ea"/>
          <a:cs typeface="+mj-cs"/>
        </a:defRPr>
      </a:lvl1pPr>
      <a:lvl2pPr marL="742950" indent="-285750" algn="ctr" defTabSz="449263" rtl="0" fontAlgn="base" hangingPunct="0">
        <a:lnSpc>
          <a:spcPct val="94000"/>
        </a:lnSpc>
        <a:spcBef>
          <a:spcPct val="0"/>
        </a:spcBef>
        <a:spcAft>
          <a:spcPct val="0"/>
        </a:spcAft>
        <a:buClr>
          <a:srgbClr val="000000"/>
        </a:buClr>
        <a:buSzPct val="100000"/>
        <a:buFont typeface="Times New Roman" pitchFamily="18" charset="0"/>
        <a:defRPr sz="4400">
          <a:solidFill>
            <a:srgbClr val="000000"/>
          </a:solidFill>
          <a:latin typeface="Arial" pitchFamily="34" charset="0"/>
          <a:ea typeface="Droid Sans Fallback" charset="0"/>
          <a:cs typeface="Droid Sans Fallback" charset="0"/>
        </a:defRPr>
      </a:lvl2pPr>
      <a:lvl3pPr marL="1143000" indent="-228600" algn="ctr" defTabSz="449263" rtl="0" fontAlgn="base" hangingPunct="0">
        <a:lnSpc>
          <a:spcPct val="94000"/>
        </a:lnSpc>
        <a:spcBef>
          <a:spcPct val="0"/>
        </a:spcBef>
        <a:spcAft>
          <a:spcPct val="0"/>
        </a:spcAft>
        <a:buClr>
          <a:srgbClr val="000000"/>
        </a:buClr>
        <a:buSzPct val="100000"/>
        <a:buFont typeface="Times New Roman" pitchFamily="18" charset="0"/>
        <a:defRPr sz="4400">
          <a:solidFill>
            <a:srgbClr val="000000"/>
          </a:solidFill>
          <a:latin typeface="Arial" pitchFamily="34" charset="0"/>
          <a:ea typeface="Droid Sans Fallback" charset="0"/>
          <a:cs typeface="Droid Sans Fallback" charset="0"/>
        </a:defRPr>
      </a:lvl3pPr>
      <a:lvl4pPr marL="1600200" indent="-228600" algn="ctr" defTabSz="449263" rtl="0" fontAlgn="base" hangingPunct="0">
        <a:lnSpc>
          <a:spcPct val="94000"/>
        </a:lnSpc>
        <a:spcBef>
          <a:spcPct val="0"/>
        </a:spcBef>
        <a:spcAft>
          <a:spcPct val="0"/>
        </a:spcAft>
        <a:buClr>
          <a:srgbClr val="000000"/>
        </a:buClr>
        <a:buSzPct val="100000"/>
        <a:buFont typeface="Times New Roman" pitchFamily="18" charset="0"/>
        <a:defRPr sz="4400">
          <a:solidFill>
            <a:srgbClr val="000000"/>
          </a:solidFill>
          <a:latin typeface="Arial" pitchFamily="34" charset="0"/>
          <a:ea typeface="Droid Sans Fallback" charset="0"/>
          <a:cs typeface="Droid Sans Fallback" charset="0"/>
        </a:defRPr>
      </a:lvl4pPr>
      <a:lvl5pPr marL="2057400" indent="-228600" algn="ctr" defTabSz="449263" rtl="0" fontAlgn="base" hangingPunct="0">
        <a:lnSpc>
          <a:spcPct val="94000"/>
        </a:lnSpc>
        <a:spcBef>
          <a:spcPct val="0"/>
        </a:spcBef>
        <a:spcAft>
          <a:spcPct val="0"/>
        </a:spcAft>
        <a:buClr>
          <a:srgbClr val="000000"/>
        </a:buClr>
        <a:buSzPct val="100000"/>
        <a:buFont typeface="Times New Roman" pitchFamily="18" charset="0"/>
        <a:defRPr sz="4400">
          <a:solidFill>
            <a:srgbClr val="000000"/>
          </a:solidFill>
          <a:latin typeface="Arial" pitchFamily="34" charset="0"/>
          <a:ea typeface="Droid Sans Fallback" charset="0"/>
          <a:cs typeface="Droid Sans Fallback" charset="0"/>
        </a:defRPr>
      </a:lvl5pPr>
      <a:lvl6pPr marL="2514600" indent="-228600" algn="ctr" defTabSz="449263" rtl="0" fontAlgn="base" hangingPunct="0">
        <a:lnSpc>
          <a:spcPct val="94000"/>
        </a:lnSpc>
        <a:spcBef>
          <a:spcPct val="0"/>
        </a:spcBef>
        <a:spcAft>
          <a:spcPct val="0"/>
        </a:spcAft>
        <a:buClr>
          <a:srgbClr val="000000"/>
        </a:buClr>
        <a:buSzPct val="100000"/>
        <a:buFont typeface="Times New Roman" pitchFamily="18" charset="0"/>
        <a:defRPr sz="4400">
          <a:solidFill>
            <a:srgbClr val="000000"/>
          </a:solidFill>
          <a:latin typeface="Arial" pitchFamily="34" charset="0"/>
          <a:ea typeface="Droid Sans Fallback" charset="0"/>
          <a:cs typeface="Droid Sans Fallback" charset="0"/>
        </a:defRPr>
      </a:lvl6pPr>
      <a:lvl7pPr marL="2971800" indent="-228600" algn="ctr" defTabSz="449263" rtl="0" fontAlgn="base" hangingPunct="0">
        <a:lnSpc>
          <a:spcPct val="94000"/>
        </a:lnSpc>
        <a:spcBef>
          <a:spcPct val="0"/>
        </a:spcBef>
        <a:spcAft>
          <a:spcPct val="0"/>
        </a:spcAft>
        <a:buClr>
          <a:srgbClr val="000000"/>
        </a:buClr>
        <a:buSzPct val="100000"/>
        <a:buFont typeface="Times New Roman" pitchFamily="18" charset="0"/>
        <a:defRPr sz="4400">
          <a:solidFill>
            <a:srgbClr val="000000"/>
          </a:solidFill>
          <a:latin typeface="Arial" pitchFamily="34" charset="0"/>
          <a:ea typeface="Droid Sans Fallback" charset="0"/>
          <a:cs typeface="Droid Sans Fallback" charset="0"/>
        </a:defRPr>
      </a:lvl7pPr>
      <a:lvl8pPr marL="3429000" indent="-228600" algn="ctr" defTabSz="449263" rtl="0" fontAlgn="base" hangingPunct="0">
        <a:lnSpc>
          <a:spcPct val="94000"/>
        </a:lnSpc>
        <a:spcBef>
          <a:spcPct val="0"/>
        </a:spcBef>
        <a:spcAft>
          <a:spcPct val="0"/>
        </a:spcAft>
        <a:buClr>
          <a:srgbClr val="000000"/>
        </a:buClr>
        <a:buSzPct val="100000"/>
        <a:buFont typeface="Times New Roman" pitchFamily="18" charset="0"/>
        <a:defRPr sz="4400">
          <a:solidFill>
            <a:srgbClr val="000000"/>
          </a:solidFill>
          <a:latin typeface="Arial" pitchFamily="34" charset="0"/>
          <a:ea typeface="Droid Sans Fallback" charset="0"/>
          <a:cs typeface="Droid Sans Fallback" charset="0"/>
        </a:defRPr>
      </a:lvl8pPr>
      <a:lvl9pPr marL="3886200" indent="-228600" algn="ctr" defTabSz="449263" rtl="0" fontAlgn="base" hangingPunct="0">
        <a:lnSpc>
          <a:spcPct val="94000"/>
        </a:lnSpc>
        <a:spcBef>
          <a:spcPct val="0"/>
        </a:spcBef>
        <a:spcAft>
          <a:spcPct val="0"/>
        </a:spcAft>
        <a:buClr>
          <a:srgbClr val="000000"/>
        </a:buClr>
        <a:buSzPct val="100000"/>
        <a:buFont typeface="Times New Roman" pitchFamily="18" charset="0"/>
        <a:defRPr sz="4400">
          <a:solidFill>
            <a:srgbClr val="000000"/>
          </a:solidFill>
          <a:latin typeface="Arial" pitchFamily="34" charset="0"/>
          <a:ea typeface="Droid Sans Fallback" charset="0"/>
          <a:cs typeface="Droid Sans Fallback" charset="0"/>
        </a:defRPr>
      </a:lvl9pPr>
    </p:titleStyle>
    <p:bodyStyle>
      <a:lvl1pPr marL="342900" indent="-342900" algn="l" defTabSz="449263" rtl="0" fontAlgn="base" hangingPunct="0">
        <a:lnSpc>
          <a:spcPct val="94000"/>
        </a:lnSpc>
        <a:spcBef>
          <a:spcPct val="0"/>
        </a:spcBef>
        <a:spcAft>
          <a:spcPts val="1425"/>
        </a:spcAft>
        <a:buClr>
          <a:srgbClr val="000000"/>
        </a:buClr>
        <a:buSzPct val="100000"/>
        <a:buFont typeface="Times New Roman" pitchFamily="18" charset="0"/>
        <a:defRPr sz="3200">
          <a:solidFill>
            <a:srgbClr val="000000"/>
          </a:solidFill>
          <a:latin typeface="+mn-lt"/>
          <a:ea typeface="+mn-ea"/>
          <a:cs typeface="+mn-cs"/>
        </a:defRPr>
      </a:lvl1pPr>
      <a:lvl2pPr marL="742950" indent="-285750" algn="l" defTabSz="449263" rtl="0" fontAlgn="base" hangingPunct="0">
        <a:lnSpc>
          <a:spcPct val="94000"/>
        </a:lnSpc>
        <a:spcBef>
          <a:spcPct val="0"/>
        </a:spcBef>
        <a:spcAft>
          <a:spcPts val="1138"/>
        </a:spcAft>
        <a:buClr>
          <a:srgbClr val="000000"/>
        </a:buClr>
        <a:buSzPct val="100000"/>
        <a:buFont typeface="Times New Roman" pitchFamily="18" charset="0"/>
        <a:defRPr sz="2800">
          <a:solidFill>
            <a:srgbClr val="000000"/>
          </a:solidFill>
          <a:latin typeface="+mn-lt"/>
          <a:ea typeface="+mn-ea"/>
          <a:cs typeface="+mn-cs"/>
        </a:defRPr>
      </a:lvl2pPr>
      <a:lvl3pPr marL="1143000" indent="-228600" algn="l" defTabSz="449263" rtl="0" fontAlgn="base" hangingPunct="0">
        <a:lnSpc>
          <a:spcPct val="94000"/>
        </a:lnSpc>
        <a:spcBef>
          <a:spcPct val="0"/>
        </a:spcBef>
        <a:spcAft>
          <a:spcPts val="850"/>
        </a:spcAft>
        <a:buClr>
          <a:srgbClr val="000000"/>
        </a:buClr>
        <a:buSzPct val="100000"/>
        <a:buFont typeface="Times New Roman" pitchFamily="18" charset="0"/>
        <a:defRPr sz="2400">
          <a:solidFill>
            <a:srgbClr val="000000"/>
          </a:solidFill>
          <a:latin typeface="+mn-lt"/>
          <a:ea typeface="+mn-ea"/>
          <a:cs typeface="+mn-cs"/>
        </a:defRPr>
      </a:lvl3pPr>
      <a:lvl4pPr marL="1600200" indent="-228600" algn="l" defTabSz="449263" rtl="0" fontAlgn="base" hangingPunct="0">
        <a:lnSpc>
          <a:spcPct val="94000"/>
        </a:lnSpc>
        <a:spcBef>
          <a:spcPct val="0"/>
        </a:spcBef>
        <a:spcAft>
          <a:spcPts val="575"/>
        </a:spcAft>
        <a:buClr>
          <a:srgbClr val="000000"/>
        </a:buClr>
        <a:buSzPct val="100000"/>
        <a:buFont typeface="Times New Roman" pitchFamily="18" charset="0"/>
        <a:defRPr sz="2000">
          <a:solidFill>
            <a:srgbClr val="000000"/>
          </a:solidFill>
          <a:latin typeface="+mn-lt"/>
          <a:ea typeface="+mn-ea"/>
          <a:cs typeface="+mn-cs"/>
        </a:defRPr>
      </a:lvl4pPr>
      <a:lvl5pPr marL="2057400" indent="-228600" algn="l" defTabSz="449263" rtl="0" fontAlgn="base" hangingPunct="0">
        <a:lnSpc>
          <a:spcPct val="94000"/>
        </a:lnSpc>
        <a:spcBef>
          <a:spcPct val="0"/>
        </a:spcBef>
        <a:spcAft>
          <a:spcPts val="288"/>
        </a:spcAft>
        <a:buClr>
          <a:srgbClr val="000000"/>
        </a:buClr>
        <a:buSzPct val="100000"/>
        <a:buFont typeface="Times New Roman" pitchFamily="18" charset="0"/>
        <a:defRPr sz="2000">
          <a:solidFill>
            <a:srgbClr val="000000"/>
          </a:solidFill>
          <a:latin typeface="+mn-lt"/>
          <a:ea typeface="+mn-ea"/>
          <a:cs typeface="+mn-cs"/>
        </a:defRPr>
      </a:lvl5pPr>
      <a:lvl6pPr marL="2514600" indent="-228600" algn="l" defTabSz="449263" rtl="0" fontAlgn="base" hangingPunct="0">
        <a:lnSpc>
          <a:spcPct val="94000"/>
        </a:lnSpc>
        <a:spcBef>
          <a:spcPct val="0"/>
        </a:spcBef>
        <a:spcAft>
          <a:spcPts val="288"/>
        </a:spcAft>
        <a:buClr>
          <a:srgbClr val="000000"/>
        </a:buClr>
        <a:buSzPct val="100000"/>
        <a:buFont typeface="Times New Roman" pitchFamily="18" charset="0"/>
        <a:defRPr sz="2000">
          <a:solidFill>
            <a:srgbClr val="000000"/>
          </a:solidFill>
          <a:latin typeface="+mn-lt"/>
          <a:ea typeface="+mn-ea"/>
          <a:cs typeface="+mn-cs"/>
        </a:defRPr>
      </a:lvl6pPr>
      <a:lvl7pPr marL="2971800" indent="-228600" algn="l" defTabSz="449263" rtl="0" fontAlgn="base" hangingPunct="0">
        <a:lnSpc>
          <a:spcPct val="94000"/>
        </a:lnSpc>
        <a:spcBef>
          <a:spcPct val="0"/>
        </a:spcBef>
        <a:spcAft>
          <a:spcPts val="288"/>
        </a:spcAft>
        <a:buClr>
          <a:srgbClr val="000000"/>
        </a:buClr>
        <a:buSzPct val="100000"/>
        <a:buFont typeface="Times New Roman" pitchFamily="18" charset="0"/>
        <a:defRPr sz="2000">
          <a:solidFill>
            <a:srgbClr val="000000"/>
          </a:solidFill>
          <a:latin typeface="+mn-lt"/>
          <a:ea typeface="+mn-ea"/>
          <a:cs typeface="+mn-cs"/>
        </a:defRPr>
      </a:lvl7pPr>
      <a:lvl8pPr marL="3429000" indent="-228600" algn="l" defTabSz="449263" rtl="0" fontAlgn="base" hangingPunct="0">
        <a:lnSpc>
          <a:spcPct val="94000"/>
        </a:lnSpc>
        <a:spcBef>
          <a:spcPct val="0"/>
        </a:spcBef>
        <a:spcAft>
          <a:spcPts val="288"/>
        </a:spcAft>
        <a:buClr>
          <a:srgbClr val="000000"/>
        </a:buClr>
        <a:buSzPct val="100000"/>
        <a:buFont typeface="Times New Roman" pitchFamily="18" charset="0"/>
        <a:defRPr sz="2000">
          <a:solidFill>
            <a:srgbClr val="000000"/>
          </a:solidFill>
          <a:latin typeface="+mn-lt"/>
          <a:ea typeface="+mn-ea"/>
          <a:cs typeface="+mn-cs"/>
        </a:defRPr>
      </a:lvl8pPr>
      <a:lvl9pPr marL="3886200" indent="-228600" algn="l" defTabSz="449263" rtl="0" fontAlgn="base" hangingPunct="0">
        <a:lnSpc>
          <a:spcPct val="94000"/>
        </a:lnSpc>
        <a:spcBef>
          <a:spcPct val="0"/>
        </a:spcBef>
        <a:spcAft>
          <a:spcPts val="288"/>
        </a:spcAft>
        <a:buClr>
          <a:srgbClr val="000000"/>
        </a:buClr>
        <a:buSzPct val="100000"/>
        <a:buFont typeface="Times New Roman" pitchFamily="18"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049" name="Picture 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0079038" cy="75596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50" name="Rectangle 2"/>
          <p:cNvSpPr>
            <a:spLocks noGrp="1" noChangeArrowheads="1"/>
          </p:cNvSpPr>
          <p:nvPr>
            <p:ph type="title"/>
          </p:nvPr>
        </p:nvSpPr>
        <p:spPr bwMode="auto">
          <a:xfrm>
            <a:off x="503238" y="287338"/>
            <a:ext cx="9069387" cy="1244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t>Click to edit the title text format</a:t>
            </a:r>
          </a:p>
        </p:txBody>
      </p:sp>
      <p:sp>
        <p:nvSpPr>
          <p:cNvPr id="2051" name="Rectangle 3"/>
          <p:cNvSpPr>
            <a:spLocks noGrp="1" noChangeArrowheads="1"/>
          </p:cNvSpPr>
          <p:nvPr>
            <p:ph type="body" idx="1"/>
          </p:nvPr>
        </p:nvSpPr>
        <p:spPr bwMode="auto">
          <a:xfrm>
            <a:off x="503238" y="1824038"/>
            <a:ext cx="9069387" cy="438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6640" rIns="0" bIns="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p:txBody>
      </p:sp>
      <p:sp>
        <p:nvSpPr>
          <p:cNvPr id="2052" name="Rectangle 4"/>
          <p:cNvSpPr>
            <a:spLocks noGrp="1" noChangeArrowheads="1"/>
          </p:cNvSpPr>
          <p:nvPr>
            <p:ph type="dt"/>
          </p:nvPr>
        </p:nvSpPr>
        <p:spPr bwMode="auto">
          <a:xfrm>
            <a:off x="503238" y="6886575"/>
            <a:ext cx="2344737"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nSpc>
                <a:spcPct val="93000"/>
              </a:lnSpc>
              <a:buClrTx/>
              <a:buFontTx/>
              <a:buNone/>
              <a:tabLst>
                <a:tab pos="449263" algn="l"/>
                <a:tab pos="898525" algn="l"/>
                <a:tab pos="1347788" algn="l"/>
                <a:tab pos="1797050" algn="l"/>
                <a:tab pos="2246313" algn="l"/>
              </a:tabLst>
              <a:defRPr sz="1400">
                <a:solidFill>
                  <a:srgbClr val="FFFFFF"/>
                </a:solidFill>
                <a:latin typeface="Times New Roman" pitchFamily="18" charset="0"/>
                <a:ea typeface="DejaVu Sans" charset="0"/>
                <a:cs typeface="DejaVu Sans" charset="0"/>
              </a:defRPr>
            </a:lvl1pPr>
          </a:lstStyle>
          <a:p>
            <a:endParaRPr lang="en-IN"/>
          </a:p>
        </p:txBody>
      </p:sp>
      <p:sp>
        <p:nvSpPr>
          <p:cNvPr id="2053" name="Rectangle 5"/>
          <p:cNvSpPr>
            <a:spLocks noGrp="1" noChangeArrowheads="1"/>
          </p:cNvSpPr>
          <p:nvPr>
            <p:ph type="ftr"/>
          </p:nvPr>
        </p:nvSpPr>
        <p:spPr bwMode="auto">
          <a:xfrm>
            <a:off x="3446463" y="6886575"/>
            <a:ext cx="3192462"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ctr">
              <a:lnSpc>
                <a:spcPct val="93000"/>
              </a:lnSpc>
              <a:buClrTx/>
              <a:buFontTx/>
              <a:buNone/>
              <a:tabLst>
                <a:tab pos="449263" algn="l"/>
                <a:tab pos="898525" algn="l"/>
                <a:tab pos="1347788" algn="l"/>
                <a:tab pos="1797050" algn="l"/>
                <a:tab pos="2246313" algn="l"/>
                <a:tab pos="2695575" algn="l"/>
                <a:tab pos="3144838" algn="l"/>
              </a:tabLst>
              <a:defRPr sz="1400">
                <a:solidFill>
                  <a:srgbClr val="FFFFFF"/>
                </a:solidFill>
                <a:latin typeface="Times New Roman" pitchFamily="18" charset="0"/>
                <a:ea typeface="DejaVu Sans" charset="0"/>
                <a:cs typeface="DejaVu Sans" charset="0"/>
              </a:defRPr>
            </a:lvl1pPr>
          </a:lstStyle>
          <a:p>
            <a:endParaRPr lang="en-IN"/>
          </a:p>
        </p:txBody>
      </p:sp>
      <p:sp>
        <p:nvSpPr>
          <p:cNvPr id="2054" name="Rectangle 6"/>
          <p:cNvSpPr>
            <a:spLocks noGrp="1" noChangeArrowheads="1"/>
          </p:cNvSpPr>
          <p:nvPr>
            <p:ph type="sldNum"/>
          </p:nvPr>
        </p:nvSpPr>
        <p:spPr bwMode="auto">
          <a:xfrm>
            <a:off x="7226300" y="6886575"/>
            <a:ext cx="2344738"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lnSpc>
                <a:spcPct val="93000"/>
              </a:lnSpc>
              <a:buClrTx/>
              <a:buFontTx/>
              <a:buNone/>
              <a:tabLst>
                <a:tab pos="449263" algn="l"/>
                <a:tab pos="898525" algn="l"/>
                <a:tab pos="1347788" algn="l"/>
                <a:tab pos="1797050" algn="l"/>
                <a:tab pos="2246313" algn="l"/>
              </a:tabLst>
              <a:defRPr sz="1400">
                <a:solidFill>
                  <a:srgbClr val="FFFFFF"/>
                </a:solidFill>
                <a:latin typeface="Times New Roman" pitchFamily="18" charset="0"/>
                <a:ea typeface="DejaVu Sans" charset="0"/>
                <a:cs typeface="DejaVu Sans" charset="0"/>
              </a:defRPr>
            </a:lvl1pPr>
          </a:lstStyle>
          <a:p>
            <a:fld id="{EF431B09-77BC-4E5B-A83E-DFCF779F6FEE}" type="slidenum">
              <a:rPr lang="en-IN"/>
              <a:pPr/>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2000">
        <p:sndAc>
          <p:endSnd/>
        </p:sndAc>
      </p:transition>
    </mc:Choice>
    <mc:Fallback xmlns="">
      <p:transition spd="slow">
        <p:sndAc>
          <p:endSnd/>
        </p:sndAc>
      </p:transition>
    </mc:Fallback>
  </mc:AlternateContent>
  <p:txStyles>
    <p:titleStyle>
      <a:lvl1pPr algn="ctr" defTabSz="449263" rtl="0" fontAlgn="base" hangingPunct="0">
        <a:lnSpc>
          <a:spcPct val="94000"/>
        </a:lnSpc>
        <a:spcBef>
          <a:spcPct val="0"/>
        </a:spcBef>
        <a:spcAft>
          <a:spcPct val="0"/>
        </a:spcAft>
        <a:buClr>
          <a:srgbClr val="000000"/>
        </a:buClr>
        <a:buSzPct val="100000"/>
        <a:buFont typeface="Times New Roman" pitchFamily="18" charset="0"/>
        <a:defRPr sz="4800">
          <a:solidFill>
            <a:srgbClr val="000000"/>
          </a:solidFill>
          <a:latin typeface="+mj-lt"/>
          <a:ea typeface="+mj-ea"/>
          <a:cs typeface="+mj-cs"/>
        </a:defRPr>
      </a:lvl1pPr>
      <a:lvl2pPr marL="742950" indent="-285750" algn="ctr" defTabSz="449263" rtl="0" fontAlgn="base" hangingPunct="0">
        <a:lnSpc>
          <a:spcPct val="94000"/>
        </a:lnSpc>
        <a:spcBef>
          <a:spcPct val="0"/>
        </a:spcBef>
        <a:spcAft>
          <a:spcPct val="0"/>
        </a:spcAft>
        <a:buClr>
          <a:srgbClr val="000000"/>
        </a:buClr>
        <a:buSzPct val="100000"/>
        <a:buFont typeface="Times New Roman" pitchFamily="18" charset="0"/>
        <a:defRPr sz="4800">
          <a:solidFill>
            <a:srgbClr val="000000"/>
          </a:solidFill>
          <a:latin typeface="Arial" pitchFamily="34" charset="0"/>
          <a:ea typeface="Droid Sans Fallback" charset="0"/>
          <a:cs typeface="Droid Sans Fallback" charset="0"/>
        </a:defRPr>
      </a:lvl2pPr>
      <a:lvl3pPr marL="1143000" indent="-228600" algn="ctr" defTabSz="449263" rtl="0" fontAlgn="base" hangingPunct="0">
        <a:lnSpc>
          <a:spcPct val="94000"/>
        </a:lnSpc>
        <a:spcBef>
          <a:spcPct val="0"/>
        </a:spcBef>
        <a:spcAft>
          <a:spcPct val="0"/>
        </a:spcAft>
        <a:buClr>
          <a:srgbClr val="000000"/>
        </a:buClr>
        <a:buSzPct val="100000"/>
        <a:buFont typeface="Times New Roman" pitchFamily="18" charset="0"/>
        <a:defRPr sz="4800">
          <a:solidFill>
            <a:srgbClr val="000000"/>
          </a:solidFill>
          <a:latin typeface="Arial" pitchFamily="34" charset="0"/>
          <a:ea typeface="Droid Sans Fallback" charset="0"/>
          <a:cs typeface="Droid Sans Fallback" charset="0"/>
        </a:defRPr>
      </a:lvl3pPr>
      <a:lvl4pPr marL="1600200" indent="-228600" algn="ctr" defTabSz="449263" rtl="0" fontAlgn="base" hangingPunct="0">
        <a:lnSpc>
          <a:spcPct val="94000"/>
        </a:lnSpc>
        <a:spcBef>
          <a:spcPct val="0"/>
        </a:spcBef>
        <a:spcAft>
          <a:spcPct val="0"/>
        </a:spcAft>
        <a:buClr>
          <a:srgbClr val="000000"/>
        </a:buClr>
        <a:buSzPct val="100000"/>
        <a:buFont typeface="Times New Roman" pitchFamily="18" charset="0"/>
        <a:defRPr sz="4800">
          <a:solidFill>
            <a:srgbClr val="000000"/>
          </a:solidFill>
          <a:latin typeface="Arial" pitchFamily="34" charset="0"/>
          <a:ea typeface="Droid Sans Fallback" charset="0"/>
          <a:cs typeface="Droid Sans Fallback" charset="0"/>
        </a:defRPr>
      </a:lvl4pPr>
      <a:lvl5pPr marL="2057400" indent="-228600" algn="ctr" defTabSz="449263" rtl="0" fontAlgn="base" hangingPunct="0">
        <a:lnSpc>
          <a:spcPct val="94000"/>
        </a:lnSpc>
        <a:spcBef>
          <a:spcPct val="0"/>
        </a:spcBef>
        <a:spcAft>
          <a:spcPct val="0"/>
        </a:spcAft>
        <a:buClr>
          <a:srgbClr val="000000"/>
        </a:buClr>
        <a:buSzPct val="100000"/>
        <a:buFont typeface="Times New Roman" pitchFamily="18" charset="0"/>
        <a:defRPr sz="4800">
          <a:solidFill>
            <a:srgbClr val="000000"/>
          </a:solidFill>
          <a:latin typeface="Arial" pitchFamily="34" charset="0"/>
          <a:ea typeface="Droid Sans Fallback" charset="0"/>
          <a:cs typeface="Droid Sans Fallback" charset="0"/>
        </a:defRPr>
      </a:lvl5pPr>
      <a:lvl6pPr marL="2514600" indent="-228600" algn="ctr" defTabSz="449263" rtl="0" fontAlgn="base" hangingPunct="0">
        <a:lnSpc>
          <a:spcPct val="94000"/>
        </a:lnSpc>
        <a:spcBef>
          <a:spcPct val="0"/>
        </a:spcBef>
        <a:spcAft>
          <a:spcPct val="0"/>
        </a:spcAft>
        <a:buClr>
          <a:srgbClr val="000000"/>
        </a:buClr>
        <a:buSzPct val="100000"/>
        <a:buFont typeface="Times New Roman" pitchFamily="18" charset="0"/>
        <a:defRPr sz="4800">
          <a:solidFill>
            <a:srgbClr val="000000"/>
          </a:solidFill>
          <a:latin typeface="Arial" pitchFamily="34" charset="0"/>
          <a:ea typeface="Droid Sans Fallback" charset="0"/>
          <a:cs typeface="Droid Sans Fallback" charset="0"/>
        </a:defRPr>
      </a:lvl6pPr>
      <a:lvl7pPr marL="2971800" indent="-228600" algn="ctr" defTabSz="449263" rtl="0" fontAlgn="base" hangingPunct="0">
        <a:lnSpc>
          <a:spcPct val="94000"/>
        </a:lnSpc>
        <a:spcBef>
          <a:spcPct val="0"/>
        </a:spcBef>
        <a:spcAft>
          <a:spcPct val="0"/>
        </a:spcAft>
        <a:buClr>
          <a:srgbClr val="000000"/>
        </a:buClr>
        <a:buSzPct val="100000"/>
        <a:buFont typeface="Times New Roman" pitchFamily="18" charset="0"/>
        <a:defRPr sz="4800">
          <a:solidFill>
            <a:srgbClr val="000000"/>
          </a:solidFill>
          <a:latin typeface="Arial" pitchFamily="34" charset="0"/>
          <a:ea typeface="Droid Sans Fallback" charset="0"/>
          <a:cs typeface="Droid Sans Fallback" charset="0"/>
        </a:defRPr>
      </a:lvl7pPr>
      <a:lvl8pPr marL="3429000" indent="-228600" algn="ctr" defTabSz="449263" rtl="0" fontAlgn="base" hangingPunct="0">
        <a:lnSpc>
          <a:spcPct val="94000"/>
        </a:lnSpc>
        <a:spcBef>
          <a:spcPct val="0"/>
        </a:spcBef>
        <a:spcAft>
          <a:spcPct val="0"/>
        </a:spcAft>
        <a:buClr>
          <a:srgbClr val="000000"/>
        </a:buClr>
        <a:buSzPct val="100000"/>
        <a:buFont typeface="Times New Roman" pitchFamily="18" charset="0"/>
        <a:defRPr sz="4800">
          <a:solidFill>
            <a:srgbClr val="000000"/>
          </a:solidFill>
          <a:latin typeface="Arial" pitchFamily="34" charset="0"/>
          <a:ea typeface="Droid Sans Fallback" charset="0"/>
          <a:cs typeface="Droid Sans Fallback" charset="0"/>
        </a:defRPr>
      </a:lvl8pPr>
      <a:lvl9pPr marL="3886200" indent="-228600" algn="ctr" defTabSz="449263" rtl="0" fontAlgn="base" hangingPunct="0">
        <a:lnSpc>
          <a:spcPct val="94000"/>
        </a:lnSpc>
        <a:spcBef>
          <a:spcPct val="0"/>
        </a:spcBef>
        <a:spcAft>
          <a:spcPct val="0"/>
        </a:spcAft>
        <a:buClr>
          <a:srgbClr val="000000"/>
        </a:buClr>
        <a:buSzPct val="100000"/>
        <a:buFont typeface="Times New Roman" pitchFamily="18" charset="0"/>
        <a:defRPr sz="4800">
          <a:solidFill>
            <a:srgbClr val="000000"/>
          </a:solidFill>
          <a:latin typeface="Arial" pitchFamily="34" charset="0"/>
          <a:ea typeface="Droid Sans Fallback" charset="0"/>
          <a:cs typeface="Droid Sans Fallback" charset="0"/>
        </a:defRPr>
      </a:lvl9pPr>
    </p:titleStyle>
    <p:bodyStyle>
      <a:lvl1pPr marL="342900" indent="-342900" algn="l" defTabSz="449263" rtl="0" fontAlgn="base" hangingPunct="0">
        <a:lnSpc>
          <a:spcPct val="94000"/>
        </a:lnSpc>
        <a:spcBef>
          <a:spcPct val="0"/>
        </a:spcBef>
        <a:spcAft>
          <a:spcPts val="1538"/>
        </a:spcAft>
        <a:buClr>
          <a:srgbClr val="000000"/>
        </a:buClr>
        <a:buSzPct val="100000"/>
        <a:buFont typeface="Times New Roman" pitchFamily="18" charset="0"/>
        <a:defRPr sz="3500">
          <a:solidFill>
            <a:srgbClr val="FFFFFF"/>
          </a:solidFill>
          <a:latin typeface="+mn-lt"/>
          <a:ea typeface="+mn-ea"/>
          <a:cs typeface="+mn-cs"/>
        </a:defRPr>
      </a:lvl1pPr>
      <a:lvl2pPr marL="742950" indent="-285750" algn="l" defTabSz="449263" rtl="0" fontAlgn="base" hangingPunct="0">
        <a:lnSpc>
          <a:spcPct val="94000"/>
        </a:lnSpc>
        <a:spcBef>
          <a:spcPct val="0"/>
        </a:spcBef>
        <a:spcAft>
          <a:spcPts val="1225"/>
        </a:spcAft>
        <a:buClr>
          <a:srgbClr val="000000"/>
        </a:buClr>
        <a:buSzPct val="100000"/>
        <a:buFont typeface="Times New Roman" pitchFamily="18" charset="0"/>
        <a:defRPr sz="3000">
          <a:solidFill>
            <a:srgbClr val="FFFFFF"/>
          </a:solidFill>
          <a:latin typeface="+mn-lt"/>
          <a:ea typeface="+mn-ea"/>
          <a:cs typeface="+mn-cs"/>
        </a:defRPr>
      </a:lvl2pPr>
      <a:lvl3pPr marL="1143000" indent="-228600" algn="l" defTabSz="449263" rtl="0" fontAlgn="base" hangingPunct="0">
        <a:lnSpc>
          <a:spcPct val="94000"/>
        </a:lnSpc>
        <a:spcBef>
          <a:spcPct val="0"/>
        </a:spcBef>
        <a:spcAft>
          <a:spcPts val="925"/>
        </a:spcAft>
        <a:buClr>
          <a:srgbClr val="000000"/>
        </a:buClr>
        <a:buSzPct val="100000"/>
        <a:buFont typeface="Times New Roman" pitchFamily="18" charset="0"/>
        <a:defRPr sz="2600">
          <a:solidFill>
            <a:srgbClr val="FFFFFF"/>
          </a:solidFill>
          <a:latin typeface="+mn-lt"/>
          <a:ea typeface="+mn-ea"/>
          <a:cs typeface="+mn-cs"/>
        </a:defRPr>
      </a:lvl3pPr>
      <a:lvl4pPr marL="1600200" indent="-228600" algn="l" defTabSz="449263" rtl="0" fontAlgn="base" hangingPunct="0">
        <a:lnSpc>
          <a:spcPct val="94000"/>
        </a:lnSpc>
        <a:spcBef>
          <a:spcPct val="0"/>
        </a:spcBef>
        <a:spcAft>
          <a:spcPts val="613"/>
        </a:spcAft>
        <a:buClr>
          <a:srgbClr val="000000"/>
        </a:buClr>
        <a:buSzPct val="100000"/>
        <a:buFont typeface="Times New Roman" pitchFamily="18" charset="0"/>
        <a:defRPr sz="2200">
          <a:solidFill>
            <a:srgbClr val="FFFFFF"/>
          </a:solidFill>
          <a:latin typeface="+mn-lt"/>
          <a:ea typeface="+mn-ea"/>
          <a:cs typeface="+mn-cs"/>
        </a:defRPr>
      </a:lvl4pPr>
      <a:lvl5pPr marL="2057400" indent="-228600" algn="l" defTabSz="449263" rtl="0" fontAlgn="base" hangingPunct="0">
        <a:lnSpc>
          <a:spcPct val="94000"/>
        </a:lnSpc>
        <a:spcBef>
          <a:spcPct val="0"/>
        </a:spcBef>
        <a:spcAft>
          <a:spcPts val="313"/>
        </a:spcAft>
        <a:buClr>
          <a:srgbClr val="000000"/>
        </a:buClr>
        <a:buSzPct val="100000"/>
        <a:buFont typeface="Times New Roman" pitchFamily="18" charset="0"/>
        <a:defRPr sz="2200">
          <a:solidFill>
            <a:srgbClr val="FFFFFF"/>
          </a:solidFill>
          <a:latin typeface="+mn-lt"/>
          <a:ea typeface="+mn-ea"/>
          <a:cs typeface="+mn-cs"/>
        </a:defRPr>
      </a:lvl5pPr>
      <a:lvl6pPr marL="2514600" indent="-228600" algn="l" defTabSz="449263" rtl="0" fontAlgn="base" hangingPunct="0">
        <a:lnSpc>
          <a:spcPct val="94000"/>
        </a:lnSpc>
        <a:spcBef>
          <a:spcPct val="0"/>
        </a:spcBef>
        <a:spcAft>
          <a:spcPts val="313"/>
        </a:spcAft>
        <a:buClr>
          <a:srgbClr val="000000"/>
        </a:buClr>
        <a:buSzPct val="100000"/>
        <a:buFont typeface="Times New Roman" pitchFamily="18" charset="0"/>
        <a:defRPr sz="2200">
          <a:solidFill>
            <a:srgbClr val="FFFFFF"/>
          </a:solidFill>
          <a:latin typeface="+mn-lt"/>
          <a:ea typeface="+mn-ea"/>
          <a:cs typeface="+mn-cs"/>
        </a:defRPr>
      </a:lvl6pPr>
      <a:lvl7pPr marL="2971800" indent="-228600" algn="l" defTabSz="449263" rtl="0" fontAlgn="base" hangingPunct="0">
        <a:lnSpc>
          <a:spcPct val="94000"/>
        </a:lnSpc>
        <a:spcBef>
          <a:spcPct val="0"/>
        </a:spcBef>
        <a:spcAft>
          <a:spcPts val="313"/>
        </a:spcAft>
        <a:buClr>
          <a:srgbClr val="000000"/>
        </a:buClr>
        <a:buSzPct val="100000"/>
        <a:buFont typeface="Times New Roman" pitchFamily="18" charset="0"/>
        <a:defRPr sz="2200">
          <a:solidFill>
            <a:srgbClr val="FFFFFF"/>
          </a:solidFill>
          <a:latin typeface="+mn-lt"/>
          <a:ea typeface="+mn-ea"/>
          <a:cs typeface="+mn-cs"/>
        </a:defRPr>
      </a:lvl7pPr>
      <a:lvl8pPr marL="3429000" indent="-228600" algn="l" defTabSz="449263" rtl="0" fontAlgn="base" hangingPunct="0">
        <a:lnSpc>
          <a:spcPct val="94000"/>
        </a:lnSpc>
        <a:spcBef>
          <a:spcPct val="0"/>
        </a:spcBef>
        <a:spcAft>
          <a:spcPts val="313"/>
        </a:spcAft>
        <a:buClr>
          <a:srgbClr val="000000"/>
        </a:buClr>
        <a:buSzPct val="100000"/>
        <a:buFont typeface="Times New Roman" pitchFamily="18" charset="0"/>
        <a:defRPr sz="2200">
          <a:solidFill>
            <a:srgbClr val="FFFFFF"/>
          </a:solidFill>
          <a:latin typeface="+mn-lt"/>
          <a:ea typeface="+mn-ea"/>
          <a:cs typeface="+mn-cs"/>
        </a:defRPr>
      </a:lvl8pPr>
      <a:lvl9pPr marL="3886200" indent="-228600" algn="l" defTabSz="449263" rtl="0" fontAlgn="base" hangingPunct="0">
        <a:lnSpc>
          <a:spcPct val="94000"/>
        </a:lnSpc>
        <a:spcBef>
          <a:spcPct val="0"/>
        </a:spcBef>
        <a:spcAft>
          <a:spcPts val="313"/>
        </a:spcAft>
        <a:buClr>
          <a:srgbClr val="000000"/>
        </a:buClr>
        <a:buSzPct val="100000"/>
        <a:buFont typeface="Times New Roman" pitchFamily="18" charset="0"/>
        <a:defRPr sz="2200">
          <a:solidFill>
            <a:srgbClr val="FFFFFF"/>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616376-0473-4C1B-B6EC-33DDB5A5A730}"/>
              </a:ext>
            </a:extLst>
          </p:cNvPr>
          <p:cNvSpPr>
            <a:spLocks noGrp="1"/>
          </p:cNvSpPr>
          <p:nvPr>
            <p:ph type="title"/>
          </p:nvPr>
        </p:nvSpPr>
        <p:spPr>
          <a:xfrm>
            <a:off x="693043" y="402483"/>
            <a:ext cx="8694539" cy="146118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A8B121D-5C03-483D-BBBF-63E7E3DD97F9}"/>
              </a:ext>
            </a:extLst>
          </p:cNvPr>
          <p:cNvSpPr>
            <a:spLocks noGrp="1"/>
          </p:cNvSpPr>
          <p:nvPr>
            <p:ph type="body" idx="1"/>
          </p:nvPr>
        </p:nvSpPr>
        <p:spPr>
          <a:xfrm>
            <a:off x="693043" y="2012414"/>
            <a:ext cx="8694539" cy="479654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B57886-FA3E-46D7-99D3-C81CDDE235DE}"/>
              </a:ext>
            </a:extLst>
          </p:cNvPr>
          <p:cNvSpPr>
            <a:spLocks noGrp="1"/>
          </p:cNvSpPr>
          <p:nvPr>
            <p:ph type="dt" sz="half" idx="2"/>
          </p:nvPr>
        </p:nvSpPr>
        <p:spPr>
          <a:xfrm>
            <a:off x="693043" y="7006699"/>
            <a:ext cx="2268141" cy="402483"/>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IN"/>
          </a:p>
        </p:txBody>
      </p:sp>
      <p:sp>
        <p:nvSpPr>
          <p:cNvPr id="5" name="Footer Placeholder 4">
            <a:extLst>
              <a:ext uri="{FF2B5EF4-FFF2-40B4-BE49-F238E27FC236}">
                <a16:creationId xmlns:a16="http://schemas.microsoft.com/office/drawing/2014/main" id="{E21D4242-F4C5-4247-8D80-33E4B38786EA}"/>
              </a:ext>
            </a:extLst>
          </p:cNvPr>
          <p:cNvSpPr>
            <a:spLocks noGrp="1"/>
          </p:cNvSpPr>
          <p:nvPr>
            <p:ph type="ftr" sz="quarter" idx="3"/>
          </p:nvPr>
        </p:nvSpPr>
        <p:spPr>
          <a:xfrm>
            <a:off x="3339207" y="7006699"/>
            <a:ext cx="3402211" cy="40248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62A0FAE-A205-4A6D-8EA2-A9DD5C44F019}"/>
              </a:ext>
            </a:extLst>
          </p:cNvPr>
          <p:cNvSpPr>
            <a:spLocks noGrp="1"/>
          </p:cNvSpPr>
          <p:nvPr>
            <p:ph type="sldNum" sz="quarter" idx="4"/>
          </p:nvPr>
        </p:nvSpPr>
        <p:spPr>
          <a:xfrm>
            <a:off x="7119441" y="7006699"/>
            <a:ext cx="2268141" cy="402483"/>
          </a:xfrm>
          <a:prstGeom prst="rect">
            <a:avLst/>
          </a:prstGeom>
        </p:spPr>
        <p:txBody>
          <a:bodyPr vert="horz" lIns="91440" tIns="45720" rIns="91440" bIns="45720" rtlCol="0" anchor="ctr"/>
          <a:lstStyle>
            <a:lvl1pPr algn="r">
              <a:defRPr sz="1200">
                <a:solidFill>
                  <a:schemeClr val="tx1">
                    <a:tint val="75000"/>
                  </a:schemeClr>
                </a:solidFill>
              </a:defRPr>
            </a:lvl1pPr>
          </a:lstStyle>
          <a:p>
            <a:fld id="{0D6CE558-0F1A-4C84-8DEF-077BF8446BEF}" type="slidenum">
              <a:rPr lang="en-IN" smtClean="0"/>
              <a:pPr/>
              <a:t>‹#›</a:t>
            </a:fld>
            <a:endParaRPr lang="en-IN"/>
          </a:p>
        </p:txBody>
      </p:sp>
    </p:spTree>
    <p:extLst>
      <p:ext uri="{BB962C8B-B14F-4D97-AF65-F5344CB8AC3E}">
        <p14:creationId xmlns:p14="http://schemas.microsoft.com/office/powerpoint/2010/main" val="324346627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slow" p14:dur="2000">
        <p:sndAc>
          <p:endSnd/>
        </p:sndAc>
      </p:transition>
    </mc:Choice>
    <mc:Fallback xmlns="">
      <p:transition spd="slow">
        <p:sndAc>
          <p:endSnd/>
        </p:sndAc>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80625" cy="7559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Freeform: Shape 1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1432" y="0"/>
            <a:ext cx="8237760" cy="7559675"/>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2" name="Freeform: Shape 2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417" y="0"/>
            <a:ext cx="8225790" cy="7559675"/>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CFCA623A-BC4A-F102-BEC9-C7BB86F69326}"/>
              </a:ext>
            </a:extLst>
          </p:cNvPr>
          <p:cNvSpPr txBox="1"/>
          <p:nvPr/>
        </p:nvSpPr>
        <p:spPr>
          <a:xfrm>
            <a:off x="1077551" y="2252569"/>
            <a:ext cx="7948650" cy="305896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ctr" defTabSz="914400" hangingPunct="1">
              <a:lnSpc>
                <a:spcPct val="90000"/>
              </a:lnSpc>
              <a:spcAft>
                <a:spcPts val="600"/>
              </a:spcAft>
            </a:pPr>
            <a:r>
              <a:rPr lang="en-US" sz="4400" kern="1200" dirty="0">
                <a:solidFill>
                  <a:schemeClr val="tx1"/>
                </a:solidFill>
                <a:latin typeface="+mj-lt"/>
                <a:ea typeface="+mj-ea"/>
                <a:cs typeface="+mj-cs"/>
              </a:rPr>
              <a:t>Face Recognition Attendance System using Image Processing</a:t>
            </a:r>
          </a:p>
          <a:p>
            <a:pPr indent="-228600" algn="ctr" defTabSz="914400" hangingPunct="1">
              <a:lnSpc>
                <a:spcPct val="90000"/>
              </a:lnSpc>
              <a:spcAft>
                <a:spcPts val="600"/>
              </a:spcAft>
            </a:pPr>
            <a:endParaRPr lang="en-US" sz="4800" kern="1200">
              <a:solidFill>
                <a:schemeClr val="tx1"/>
              </a:solidFill>
              <a:latin typeface="+mj-lt"/>
              <a:ea typeface="+mj-ea"/>
              <a:cs typeface="+mj-cs"/>
            </a:endParaRPr>
          </a:p>
        </p:txBody>
      </p:sp>
      <p:sp>
        <p:nvSpPr>
          <p:cNvPr id="24" name="Rectangle 2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4590" y="6090053"/>
            <a:ext cx="3931444" cy="3023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80624" cy="75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341072"/>
            <a:ext cx="604837" cy="742365"/>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231" y="676770"/>
            <a:ext cx="9018561" cy="20879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62898" y="892762"/>
            <a:ext cx="8220865" cy="1713526"/>
          </a:xfrm>
        </p:spPr>
        <p:txBody>
          <a:bodyPr anchor="ctr">
            <a:normAutofit/>
          </a:bodyPr>
          <a:lstStyle/>
          <a:p>
            <a:r>
              <a:rPr lang="en-US" sz="4600"/>
              <a:t>Encoding faces</a:t>
            </a:r>
          </a:p>
        </p:txBody>
      </p:sp>
      <p:sp>
        <p:nvSpPr>
          <p:cNvPr id="3" name="Content Placeholder 2"/>
          <p:cNvSpPr>
            <a:spLocks noGrp="1"/>
          </p:cNvSpPr>
          <p:nvPr>
            <p:ph idx="1"/>
          </p:nvPr>
        </p:nvSpPr>
        <p:spPr>
          <a:xfrm>
            <a:off x="-2958" y="2769640"/>
            <a:ext cx="9811387" cy="4000976"/>
          </a:xfrm>
        </p:spPr>
        <p:txBody>
          <a:bodyPr anchor="ctr">
            <a:normAutofit/>
          </a:bodyPr>
          <a:lstStyle/>
          <a:p>
            <a:pPr marL="457200" indent="-457200">
              <a:buFont typeface="Wingdings" panose="05000000000000000000" pitchFamily="2" charset="2"/>
              <a:buChar char="v"/>
            </a:pPr>
            <a:r>
              <a:rPr lang="en-US" sz="2300"/>
              <a:t> It is a face for us. But, for our algorithm, it is only an array of RGB values. For face recognition, the algorithm notes certain important measurements on the face like the color and size and slant of eyes, the gap between eyebrows, etc. All these translated to </a:t>
            </a:r>
            <a:r>
              <a:rPr lang="en-US" sz="2300" b="1"/>
              <a:t>128 measurements by running the input image through the trained neural network</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93042" y="7148856"/>
            <a:ext cx="869454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503985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80625" cy="7559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403" y="402482"/>
            <a:ext cx="9233501" cy="2303085"/>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65473" y="646862"/>
            <a:ext cx="2943698" cy="1814322"/>
          </a:xfrm>
        </p:spPr>
        <p:txBody>
          <a:bodyPr vert="horz" lIns="91440" tIns="45720" rIns="91440" bIns="45720" rtlCol="0">
            <a:normAutofit/>
          </a:bodyPr>
          <a:lstStyle/>
          <a:p>
            <a:pPr defTabSz="914400" hangingPunct="1"/>
            <a:r>
              <a:rPr lang="en-US" sz="3100" kern="1200">
                <a:latin typeface="+mj-lt"/>
                <a:ea typeface="+mj-ea"/>
                <a:cs typeface="+mj-cs"/>
              </a:rPr>
              <a:t>Encoding faces</a:t>
            </a:r>
          </a:p>
        </p:txBody>
      </p:sp>
      <p:sp>
        <p:nvSpPr>
          <p:cNvPr id="20" name="Rectangle 19">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480" y="1165961"/>
            <a:ext cx="105847" cy="7761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pic>
        <p:nvPicPr>
          <p:cNvPr id="4"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081" y="2832566"/>
            <a:ext cx="8845270" cy="4733493"/>
          </a:xfrm>
          <a:prstGeom prst="rect">
            <a:avLst/>
          </a:prstGeom>
        </p:spPr>
      </p:pic>
    </p:spTree>
    <p:extLst>
      <p:ext uri="{BB962C8B-B14F-4D97-AF65-F5344CB8AC3E}">
        <p14:creationId xmlns:p14="http://schemas.microsoft.com/office/powerpoint/2010/main" val="246888884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80625" cy="7559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539" y="0"/>
            <a:ext cx="9233502" cy="2225359"/>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8749" y="0"/>
            <a:ext cx="9223771" cy="2217504"/>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922377" y="604774"/>
            <a:ext cx="8407241" cy="1300264"/>
          </a:xfrm>
        </p:spPr>
        <p:txBody>
          <a:bodyPr>
            <a:normAutofit/>
          </a:bodyPr>
          <a:lstStyle/>
          <a:p>
            <a:r>
              <a:rPr lang="en-US" sz="3800"/>
              <a:t>Face recognition</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2447" y="836604"/>
            <a:ext cx="105846" cy="77612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p:cNvSpPr>
            <a:spLocks noGrp="1"/>
          </p:cNvSpPr>
          <p:nvPr>
            <p:ph idx="1"/>
          </p:nvPr>
        </p:nvSpPr>
        <p:spPr>
          <a:xfrm>
            <a:off x="922377" y="2735882"/>
            <a:ext cx="8407241" cy="4073075"/>
          </a:xfrm>
        </p:spPr>
        <p:txBody>
          <a:bodyPr>
            <a:normAutofit/>
          </a:bodyPr>
          <a:lstStyle/>
          <a:p>
            <a:pPr marL="457200" indent="-457200">
              <a:buFont typeface="Wingdings" panose="05000000000000000000" pitchFamily="2" charset="2"/>
              <a:buChar char="v"/>
            </a:pPr>
            <a:r>
              <a:rPr lang="en-US" sz="2100"/>
              <a:t>After we encoded all the images in system , we do the same processes(face detection , face landmark estimation and face encoding) to the images(frames) captured by the video cam </a:t>
            </a:r>
          </a:p>
          <a:p>
            <a:pPr marL="457200" indent="-457200">
              <a:buFont typeface="Wingdings" panose="05000000000000000000" pitchFamily="2" charset="2"/>
              <a:buChar char="v"/>
            </a:pPr>
            <a:endParaRPr lang="en-US" sz="2100"/>
          </a:p>
          <a:p>
            <a:pPr marL="457200" indent="-457200">
              <a:buFont typeface="Wingdings" panose="05000000000000000000" pitchFamily="2" charset="2"/>
              <a:buChar char="v"/>
            </a:pPr>
            <a:r>
              <a:rPr lang="en-US" sz="2100"/>
              <a:t>Then compare the encodings and if there is a match we save the name of the student with his arrival time and date in the attendance excel sheet </a:t>
            </a:r>
          </a:p>
        </p:txBody>
      </p:sp>
    </p:spTree>
    <p:extLst>
      <p:ext uri="{BB962C8B-B14F-4D97-AF65-F5344CB8AC3E}">
        <p14:creationId xmlns:p14="http://schemas.microsoft.com/office/powerpoint/2010/main" val="61246894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FB60E8C-7224-44A4-87A0-46A1711DD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80624" cy="75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57760" y="426518"/>
            <a:ext cx="8385472" cy="1433620"/>
          </a:xfrm>
        </p:spPr>
        <p:txBody>
          <a:bodyPr anchor="b">
            <a:normAutofit/>
          </a:bodyPr>
          <a:lstStyle/>
          <a:p>
            <a:r>
              <a:rPr lang="en-US" sz="4600">
                <a:effectLst>
                  <a:outerShdw blurRad="38100" dist="38100" dir="2700000" algn="tl">
                    <a:srgbClr val="000000">
                      <a:alpha val="43137"/>
                    </a:srgbClr>
                  </a:outerShdw>
                </a:effectLst>
              </a:rPr>
              <a:t>Code documentation</a:t>
            </a:r>
          </a:p>
        </p:txBody>
      </p:sp>
      <p:sp>
        <p:nvSpPr>
          <p:cNvPr id="12" name="Rectangle 11">
            <a:extLst>
              <a:ext uri="{FF2B5EF4-FFF2-40B4-BE49-F238E27FC236}">
                <a16:creationId xmlns:a16="http://schemas.microsoft.com/office/drawing/2014/main" id="{5DA32751-37A2-45C0-BE94-63D375E27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2203356"/>
            <a:ext cx="9470920" cy="86167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428486"/>
            <a:ext cx="9412024" cy="470467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684" y="2859331"/>
            <a:ext cx="4775985" cy="3436865"/>
          </a:xfrm>
          <a:prstGeom prst="rect">
            <a:avLst/>
          </a:prstGeom>
        </p:spPr>
      </p:pic>
      <p:sp>
        <p:nvSpPr>
          <p:cNvPr id="3" name="Content Placeholder 2"/>
          <p:cNvSpPr>
            <a:spLocks noGrp="1"/>
          </p:cNvSpPr>
          <p:nvPr>
            <p:ph idx="1"/>
          </p:nvPr>
        </p:nvSpPr>
        <p:spPr>
          <a:xfrm>
            <a:off x="5296982" y="2865477"/>
            <a:ext cx="4082702" cy="4257767"/>
          </a:xfrm>
        </p:spPr>
        <p:txBody>
          <a:bodyPr anchor="ctr">
            <a:normAutofit/>
          </a:bodyPr>
          <a:lstStyle/>
          <a:p>
            <a:pPr marL="457200" indent="-457200">
              <a:buFont typeface="Wingdings" panose="05000000000000000000" pitchFamily="2" charset="2"/>
              <a:buChar char="v"/>
            </a:pPr>
            <a:r>
              <a:rPr lang="en-US" sz="1900"/>
              <a:t>From the directory we get list of images and names of student in our systems</a:t>
            </a:r>
          </a:p>
          <a:p>
            <a:pPr marL="0" indent="0"/>
            <a:endParaRPr lang="en-US" sz="1900"/>
          </a:p>
        </p:txBody>
      </p:sp>
      <p:sp>
        <p:nvSpPr>
          <p:cNvPr id="16" name="Rectangle 15">
            <a:extLst>
              <a:ext uri="{FF2B5EF4-FFF2-40B4-BE49-F238E27FC236}">
                <a16:creationId xmlns:a16="http://schemas.microsoft.com/office/drawing/2014/main" id="{5A55FBCD-CD42-40F5-8A1B-3203F9CAE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175925" y="2570674"/>
            <a:ext cx="861679" cy="12599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1776804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80625" cy="7559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40221" y="1092882"/>
            <a:ext cx="3673701" cy="1199119"/>
          </a:xfrm>
        </p:spPr>
        <p:txBody>
          <a:bodyPr anchor="b">
            <a:normAutofit/>
          </a:bodyPr>
          <a:lstStyle/>
          <a:p>
            <a:r>
              <a:rPr lang="en-US" sz="3300">
                <a:effectLst>
                  <a:outerShdw blurRad="38100" dist="38100" dir="2700000" algn="tl">
                    <a:srgbClr val="000000">
                      <a:alpha val="43137"/>
                    </a:srgbClr>
                  </a:outerShdw>
                </a:effectLst>
              </a:rPr>
              <a:t>Code documentation</a:t>
            </a:r>
          </a:p>
        </p:txBody>
      </p:sp>
      <p:sp>
        <p:nvSpPr>
          <p:cNvPr id="11" name="Rectangle 10">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26716" y="503204"/>
            <a:ext cx="80637" cy="4536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0221" y="2519385"/>
            <a:ext cx="3629025" cy="20159"/>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p:cNvSpPr>
            <a:spLocks noGrp="1"/>
          </p:cNvSpPr>
          <p:nvPr>
            <p:ph idx="1"/>
          </p:nvPr>
        </p:nvSpPr>
        <p:spPr>
          <a:xfrm>
            <a:off x="340221" y="2958717"/>
            <a:ext cx="3673701" cy="3850240"/>
          </a:xfrm>
        </p:spPr>
        <p:txBody>
          <a:bodyPr>
            <a:normAutofit/>
          </a:bodyPr>
          <a:lstStyle/>
          <a:p>
            <a:pPr marL="457200" indent="-457200">
              <a:buFont typeface="Wingdings" panose="05000000000000000000" pitchFamily="2" charset="2"/>
              <a:buChar char="v"/>
            </a:pPr>
            <a:r>
              <a:rPr lang="en-US" sz="1700"/>
              <a:t>Transform the list of images into a list of their encodings </a:t>
            </a:r>
          </a:p>
          <a:p>
            <a:pPr marL="457200" indent="-457200">
              <a:buFont typeface="Wingdings" panose="05000000000000000000" pitchFamily="2" charset="2"/>
              <a:buChar char="v"/>
            </a:pPr>
            <a:endParaRPr lang="en-US" sz="1700"/>
          </a:p>
          <a:p>
            <a:pPr marL="0" indent="0"/>
            <a:endParaRPr lang="en-US" sz="170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3116" y="2295314"/>
            <a:ext cx="5325090" cy="2908027"/>
          </a:xfrm>
          <a:prstGeom prst="rect">
            <a:avLst/>
          </a:prstGeom>
        </p:spPr>
      </p:pic>
    </p:spTree>
    <p:extLst>
      <p:ext uri="{BB962C8B-B14F-4D97-AF65-F5344CB8AC3E}">
        <p14:creationId xmlns:p14="http://schemas.microsoft.com/office/powerpoint/2010/main" val="273683313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80625" cy="7559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26">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645" y="698447"/>
            <a:ext cx="3538292" cy="6058240"/>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95562" y="1078746"/>
            <a:ext cx="2820055" cy="1219627"/>
          </a:xfrm>
        </p:spPr>
        <p:txBody>
          <a:bodyPr>
            <a:normAutofit/>
          </a:bodyPr>
          <a:lstStyle/>
          <a:p>
            <a:r>
              <a:rPr lang="en-US" sz="2700" b="1">
                <a:effectLst>
                  <a:outerShdw blurRad="38100" dist="38100" dir="2700000" algn="tl">
                    <a:srgbClr val="000000">
                      <a:alpha val="43137"/>
                    </a:srgbClr>
                  </a:outerShdw>
                </a:effectLst>
              </a:rPr>
              <a:t>Code documentation</a:t>
            </a:r>
          </a:p>
        </p:txBody>
      </p:sp>
      <p:sp>
        <p:nvSpPr>
          <p:cNvPr id="28" name="Rectangle 27">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5722" y="1291141"/>
            <a:ext cx="105847" cy="77612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9" name="Rectangle 28">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5503" y="2308220"/>
            <a:ext cx="2752010" cy="10080"/>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p:cNvSpPr>
            <a:spLocks noGrp="1"/>
          </p:cNvSpPr>
          <p:nvPr>
            <p:ph idx="1"/>
          </p:nvPr>
        </p:nvSpPr>
        <p:spPr>
          <a:xfrm>
            <a:off x="695563" y="2483371"/>
            <a:ext cx="2821300" cy="3924518"/>
          </a:xfrm>
        </p:spPr>
        <p:txBody>
          <a:bodyPr>
            <a:normAutofit/>
          </a:bodyPr>
          <a:lstStyle/>
          <a:p>
            <a:pPr marL="457200" indent="-457200">
              <a:buFont typeface="Wingdings" panose="05000000000000000000" pitchFamily="2" charset="2"/>
              <a:buChar char="v"/>
            </a:pPr>
            <a:r>
              <a:rPr lang="en-US" sz="1600"/>
              <a:t>Capturing frames , Detecting faces , encoding these faces, matching them with encodings of known faces in the system. </a:t>
            </a:r>
          </a:p>
          <a:p>
            <a:pPr marL="457200" indent="-457200">
              <a:buFont typeface="Wingdings" panose="05000000000000000000" pitchFamily="2" charset="2"/>
              <a:buChar char="v"/>
            </a:pPr>
            <a:endParaRPr lang="en-US" sz="1600"/>
          </a:p>
          <a:p>
            <a:pPr marL="0" indent="0"/>
            <a:endParaRPr lang="en-US" sz="160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3862" y="695303"/>
            <a:ext cx="5698128" cy="6058194"/>
          </a:xfrm>
          <a:prstGeom prst="rect">
            <a:avLst/>
          </a:prstGeom>
        </p:spPr>
      </p:pic>
    </p:spTree>
    <p:extLst>
      <p:ext uri="{BB962C8B-B14F-4D97-AF65-F5344CB8AC3E}">
        <p14:creationId xmlns:p14="http://schemas.microsoft.com/office/powerpoint/2010/main" val="233877256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80625" cy="7559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403" y="402482"/>
            <a:ext cx="9233501" cy="2303085"/>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65473" y="646862"/>
            <a:ext cx="2943698" cy="1814322"/>
          </a:xfrm>
        </p:spPr>
        <p:txBody>
          <a:bodyPr>
            <a:normAutofit/>
          </a:bodyPr>
          <a:lstStyle/>
          <a:p>
            <a:r>
              <a:rPr lang="en-US" sz="3100">
                <a:effectLst>
                  <a:outerShdw blurRad="38100" dist="38100" dir="2700000" algn="tl">
                    <a:srgbClr val="000000">
                      <a:alpha val="43137"/>
                    </a:srgbClr>
                  </a:outerShdw>
                </a:effectLst>
              </a:rPr>
              <a:t>Code documentation</a:t>
            </a:r>
          </a:p>
        </p:txBody>
      </p:sp>
      <p:sp>
        <p:nvSpPr>
          <p:cNvPr id="13" name="Rectangle 12">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480" y="1165961"/>
            <a:ext cx="105847" cy="7761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5" name="Rectangle 14">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307129" y="1546463"/>
            <a:ext cx="1612731" cy="15121"/>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p:cNvSpPr>
            <a:spLocks noGrp="1"/>
          </p:cNvSpPr>
          <p:nvPr>
            <p:ph idx="1"/>
          </p:nvPr>
        </p:nvSpPr>
        <p:spPr>
          <a:xfrm>
            <a:off x="4424465" y="646862"/>
            <a:ext cx="4963117" cy="1814322"/>
          </a:xfrm>
        </p:spPr>
        <p:txBody>
          <a:bodyPr anchor="ctr">
            <a:normAutofit/>
          </a:bodyPr>
          <a:lstStyle/>
          <a:p>
            <a:pPr marL="457200" indent="-457200">
              <a:buFont typeface="Wingdings" panose="05000000000000000000" pitchFamily="2" charset="2"/>
              <a:buChar char="v"/>
            </a:pPr>
            <a:r>
              <a:rPr lang="en-US" sz="2000" dirty="0"/>
              <a:t>Saving names of students with the time and date of recognition into the attendance excel sheet </a:t>
            </a:r>
            <a:endParaRPr lang="en-US" sz="2000"/>
          </a:p>
          <a:p>
            <a:pPr marL="0" indent="0"/>
            <a:endParaRPr lang="en-US" sz="170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188" y="3087681"/>
            <a:ext cx="9231332" cy="3692533"/>
          </a:xfrm>
          <a:prstGeom prst="rect">
            <a:avLst/>
          </a:prstGeom>
        </p:spPr>
      </p:pic>
    </p:spTree>
    <p:extLst>
      <p:ext uri="{BB962C8B-B14F-4D97-AF65-F5344CB8AC3E}">
        <p14:creationId xmlns:p14="http://schemas.microsoft.com/office/powerpoint/2010/main" val="377953147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80625" cy="7559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1432" y="0"/>
            <a:ext cx="8237760" cy="7559675"/>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417" y="0"/>
            <a:ext cx="8225790" cy="7559675"/>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2AC69169-3D54-4E41-81C3-E56CB08C062B}"/>
              </a:ext>
            </a:extLst>
          </p:cNvPr>
          <p:cNvSpPr>
            <a:spLocks noGrp="1"/>
          </p:cNvSpPr>
          <p:nvPr>
            <p:ph type="title"/>
          </p:nvPr>
        </p:nvSpPr>
        <p:spPr>
          <a:xfrm>
            <a:off x="1260080" y="2204205"/>
            <a:ext cx="7560469" cy="3046829"/>
          </a:xfrm>
        </p:spPr>
        <p:txBody>
          <a:bodyPr vert="horz" lIns="91440" tIns="45720" rIns="91440" bIns="45720" rtlCol="0" anchor="ctr">
            <a:normAutofit/>
          </a:bodyPr>
          <a:lstStyle/>
          <a:p>
            <a:pPr algn="ctr"/>
            <a:r>
              <a:rPr lang="en-US" sz="6900" kern="1200">
                <a:solidFill>
                  <a:schemeClr val="tx1"/>
                </a:solidFill>
                <a:latin typeface="+mj-lt"/>
                <a:ea typeface="+mj-ea"/>
                <a:cs typeface="+mj-cs"/>
              </a:rPr>
              <a:t>Thank You</a:t>
            </a:r>
            <a:endParaRPr lang="en-US" sz="6900" kern="1200">
              <a:solidFill>
                <a:schemeClr val="tx1"/>
              </a:solidFill>
              <a:latin typeface="+mj-lt"/>
              <a:ea typeface="+mj-ea"/>
              <a:cs typeface="+mj-cs"/>
              <a:sym typeface="Wingdings" panose="05000000000000000000" pitchFamily="2" charset="2"/>
            </a:endParaRPr>
          </a:p>
        </p:txBody>
      </p:sp>
      <p:sp>
        <p:nvSpPr>
          <p:cNvPr id="15" name="Rectangle 14">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4590" y="6090053"/>
            <a:ext cx="3931444" cy="3023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74074225"/>
      </p:ext>
    </p:extLst>
  </p:cSld>
  <p:clrMapOvr>
    <a:masterClrMapping/>
  </p:clrMapOvr>
  <mc:AlternateContent xmlns:mc="http://schemas.openxmlformats.org/markup-compatibility/2006" xmlns:p14="http://schemas.microsoft.com/office/powerpoint/2010/main">
    <mc:Choice Requires="p14">
      <p:transition spd="slow" p14:dur="2000">
        <p:sndAc>
          <p:endSnd/>
        </p:sndAc>
      </p:transition>
    </mc:Choice>
    <mc:Fallback xmlns="">
      <p:transition spd="slow">
        <p:sndAc>
          <p:endSnd/>
        </p:sndAc>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1" name="Rectangle 6150">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78104" cy="7559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83570" y="-262162"/>
            <a:ext cx="3741465" cy="2157054"/>
          </a:xfrm>
        </p:spPr>
        <p:txBody>
          <a:bodyPr anchor="b">
            <a:normAutofit/>
          </a:bodyPr>
          <a:lstStyle/>
          <a:p>
            <a:r>
              <a:rPr lang="en-US" sz="4800" dirty="0" err="1">
                <a:cs typeface="Arial"/>
              </a:rPr>
              <a:t>Presentation</a:t>
            </a:r>
            <a:r>
              <a:rPr lang="en-US" sz="4800" dirty="0" err="1">
                <a:latin typeface="Arial"/>
              </a:rPr>
              <a:t>Content</a:t>
            </a:r>
            <a:r>
              <a:rPr lang="en-US" sz="4800" dirty="0"/>
              <a:t>  </a:t>
            </a:r>
            <a:endParaRPr lang="en-US" dirty="0"/>
          </a:p>
        </p:txBody>
      </p:sp>
      <p:sp>
        <p:nvSpPr>
          <p:cNvPr id="6153"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232" y="2851681"/>
            <a:ext cx="2872978" cy="20159"/>
          </a:xfrm>
          <a:custGeom>
            <a:avLst/>
            <a:gdLst>
              <a:gd name="connsiteX0" fmla="*/ 0 w 2872978"/>
              <a:gd name="connsiteY0" fmla="*/ 0 h 20159"/>
              <a:gd name="connsiteX1" fmla="*/ 574596 w 2872978"/>
              <a:gd name="connsiteY1" fmla="*/ 0 h 20159"/>
              <a:gd name="connsiteX2" fmla="*/ 1120461 w 2872978"/>
              <a:gd name="connsiteY2" fmla="*/ 0 h 20159"/>
              <a:gd name="connsiteX3" fmla="*/ 1666327 w 2872978"/>
              <a:gd name="connsiteY3" fmla="*/ 0 h 20159"/>
              <a:gd name="connsiteX4" fmla="*/ 2298382 w 2872978"/>
              <a:gd name="connsiteY4" fmla="*/ 0 h 20159"/>
              <a:gd name="connsiteX5" fmla="*/ 2872978 w 2872978"/>
              <a:gd name="connsiteY5" fmla="*/ 0 h 20159"/>
              <a:gd name="connsiteX6" fmla="*/ 2872978 w 2872978"/>
              <a:gd name="connsiteY6" fmla="*/ 20159 h 20159"/>
              <a:gd name="connsiteX7" fmla="*/ 2298382 w 2872978"/>
              <a:gd name="connsiteY7" fmla="*/ 20159 h 20159"/>
              <a:gd name="connsiteX8" fmla="*/ 1809976 w 2872978"/>
              <a:gd name="connsiteY8" fmla="*/ 20159 h 20159"/>
              <a:gd name="connsiteX9" fmla="*/ 1264110 w 2872978"/>
              <a:gd name="connsiteY9" fmla="*/ 20159 h 20159"/>
              <a:gd name="connsiteX10" fmla="*/ 718245 w 2872978"/>
              <a:gd name="connsiteY10" fmla="*/ 20159 h 20159"/>
              <a:gd name="connsiteX11" fmla="*/ 0 w 2872978"/>
              <a:gd name="connsiteY11" fmla="*/ 20159 h 20159"/>
              <a:gd name="connsiteX12" fmla="*/ 0 w 2872978"/>
              <a:gd name="connsiteY12" fmla="*/ 0 h 20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72978" h="20159" fill="none" extrusionOk="0">
                <a:moveTo>
                  <a:pt x="0" y="0"/>
                </a:moveTo>
                <a:cubicBezTo>
                  <a:pt x="172719" y="24730"/>
                  <a:pt x="453930" y="-2711"/>
                  <a:pt x="574596" y="0"/>
                </a:cubicBezTo>
                <a:cubicBezTo>
                  <a:pt x="695262" y="2711"/>
                  <a:pt x="865623" y="-7967"/>
                  <a:pt x="1120461" y="0"/>
                </a:cubicBezTo>
                <a:cubicBezTo>
                  <a:pt x="1375299" y="7967"/>
                  <a:pt x="1550624" y="18063"/>
                  <a:pt x="1666327" y="0"/>
                </a:cubicBezTo>
                <a:cubicBezTo>
                  <a:pt x="1782030" y="-18063"/>
                  <a:pt x="2095408" y="-11159"/>
                  <a:pt x="2298382" y="0"/>
                </a:cubicBezTo>
                <a:cubicBezTo>
                  <a:pt x="2501357" y="11159"/>
                  <a:pt x="2725122" y="-5565"/>
                  <a:pt x="2872978" y="0"/>
                </a:cubicBezTo>
                <a:cubicBezTo>
                  <a:pt x="2873229" y="6810"/>
                  <a:pt x="2872668" y="13749"/>
                  <a:pt x="2872978" y="20159"/>
                </a:cubicBezTo>
                <a:cubicBezTo>
                  <a:pt x="2601857" y="1392"/>
                  <a:pt x="2424161" y="-5241"/>
                  <a:pt x="2298382" y="20159"/>
                </a:cubicBezTo>
                <a:cubicBezTo>
                  <a:pt x="2172603" y="45559"/>
                  <a:pt x="1996400" y="43222"/>
                  <a:pt x="1809976" y="20159"/>
                </a:cubicBezTo>
                <a:cubicBezTo>
                  <a:pt x="1623552" y="-2904"/>
                  <a:pt x="1525733" y="14029"/>
                  <a:pt x="1264110" y="20159"/>
                </a:cubicBezTo>
                <a:cubicBezTo>
                  <a:pt x="1002487" y="26289"/>
                  <a:pt x="908261" y="32758"/>
                  <a:pt x="718245" y="20159"/>
                </a:cubicBezTo>
                <a:cubicBezTo>
                  <a:pt x="528229" y="7560"/>
                  <a:pt x="176399" y="52889"/>
                  <a:pt x="0" y="20159"/>
                </a:cubicBezTo>
                <a:cubicBezTo>
                  <a:pt x="-524" y="14018"/>
                  <a:pt x="20" y="10045"/>
                  <a:pt x="0" y="0"/>
                </a:cubicBezTo>
                <a:close/>
              </a:path>
              <a:path w="2872978" h="20159" stroke="0" extrusionOk="0">
                <a:moveTo>
                  <a:pt x="0" y="0"/>
                </a:moveTo>
                <a:cubicBezTo>
                  <a:pt x="246331" y="2114"/>
                  <a:pt x="364990" y="-5865"/>
                  <a:pt x="517136" y="0"/>
                </a:cubicBezTo>
                <a:cubicBezTo>
                  <a:pt x="669282" y="5865"/>
                  <a:pt x="842769" y="11362"/>
                  <a:pt x="1149191" y="0"/>
                </a:cubicBezTo>
                <a:cubicBezTo>
                  <a:pt x="1455613" y="-11362"/>
                  <a:pt x="1529783" y="19802"/>
                  <a:pt x="1637597" y="0"/>
                </a:cubicBezTo>
                <a:cubicBezTo>
                  <a:pt x="1745411" y="-19802"/>
                  <a:pt x="1889711" y="-2153"/>
                  <a:pt x="2126004" y="0"/>
                </a:cubicBezTo>
                <a:cubicBezTo>
                  <a:pt x="2362297" y="2153"/>
                  <a:pt x="2713040" y="-27867"/>
                  <a:pt x="2872978" y="0"/>
                </a:cubicBezTo>
                <a:cubicBezTo>
                  <a:pt x="2872096" y="10021"/>
                  <a:pt x="2872682" y="15417"/>
                  <a:pt x="2872978" y="20159"/>
                </a:cubicBezTo>
                <a:cubicBezTo>
                  <a:pt x="2703040" y="42908"/>
                  <a:pt x="2574829" y="18390"/>
                  <a:pt x="2327112" y="20159"/>
                </a:cubicBezTo>
                <a:cubicBezTo>
                  <a:pt x="2079395" y="21928"/>
                  <a:pt x="2026258" y="1563"/>
                  <a:pt x="1781246" y="20159"/>
                </a:cubicBezTo>
                <a:cubicBezTo>
                  <a:pt x="1536234" y="38755"/>
                  <a:pt x="1507455" y="22167"/>
                  <a:pt x="1235381" y="20159"/>
                </a:cubicBezTo>
                <a:cubicBezTo>
                  <a:pt x="963308" y="18151"/>
                  <a:pt x="884834" y="-8814"/>
                  <a:pt x="603325" y="20159"/>
                </a:cubicBezTo>
                <a:cubicBezTo>
                  <a:pt x="321816" y="49132"/>
                  <a:pt x="204416" y="11299"/>
                  <a:pt x="0" y="20159"/>
                </a:cubicBezTo>
                <a:cubicBezTo>
                  <a:pt x="-804" y="10795"/>
                  <a:pt x="-25" y="7011"/>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29232" y="3166839"/>
            <a:ext cx="3508697" cy="3660421"/>
          </a:xfrm>
        </p:spPr>
        <p:txBody>
          <a:bodyPr>
            <a:normAutofit/>
          </a:bodyPr>
          <a:lstStyle/>
          <a:p>
            <a:pPr marL="457200" indent="-457200">
              <a:buFont typeface="Arial" panose="020B0604020202020204" pitchFamily="34" charset="0"/>
              <a:buChar char="•"/>
            </a:pPr>
            <a:r>
              <a:rPr lang="en-US" sz="2100"/>
              <a:t>Introduction</a:t>
            </a:r>
          </a:p>
          <a:p>
            <a:pPr marL="457200" indent="-457200">
              <a:buFont typeface="Arial" panose="020B0604020202020204" pitchFamily="34" charset="0"/>
              <a:buChar char="•"/>
            </a:pPr>
            <a:r>
              <a:rPr lang="en-US" sz="2100"/>
              <a:t>Face detection</a:t>
            </a:r>
          </a:p>
          <a:p>
            <a:pPr marL="457200" indent="-457200">
              <a:buFont typeface="Arial" panose="020B0604020202020204" pitchFamily="34" charset="0"/>
              <a:buChar char="•"/>
            </a:pPr>
            <a:r>
              <a:rPr lang="en-US" sz="2100"/>
              <a:t>Posing and projecting faces</a:t>
            </a:r>
          </a:p>
          <a:p>
            <a:pPr marL="457200" indent="-457200">
              <a:buFont typeface="Arial" panose="020B0604020202020204" pitchFamily="34" charset="0"/>
              <a:buChar char="•"/>
            </a:pPr>
            <a:r>
              <a:rPr lang="en-US" sz="2100"/>
              <a:t>Encoding faces</a:t>
            </a:r>
          </a:p>
          <a:p>
            <a:pPr marL="457200" indent="-457200">
              <a:buFont typeface="Arial" panose="020B0604020202020204" pitchFamily="34" charset="0"/>
              <a:buChar char="•"/>
            </a:pPr>
            <a:r>
              <a:rPr lang="en-US" sz="2100"/>
              <a:t>Face recognition</a:t>
            </a:r>
          </a:p>
          <a:p>
            <a:pPr marL="457200" indent="-457200">
              <a:buFont typeface="Arial" panose="020B0604020202020204" pitchFamily="34" charset="0"/>
              <a:buChar char="•"/>
            </a:pPr>
            <a:r>
              <a:rPr lang="en-US" sz="2100"/>
              <a:t>Part of code</a:t>
            </a: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l="13287" r="14488" b="1"/>
          <a:stretch/>
        </p:blipFill>
        <p:spPr bwMode="auto">
          <a:xfrm>
            <a:off x="4391836" y="10"/>
            <a:ext cx="5687529" cy="7559665"/>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1" name="Rectangle 6150">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78104" cy="7559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3" name="Freeform: Shape 6152">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80625" cy="2587589"/>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p:cNvSpPr>
            <a:spLocks noGrp="1"/>
          </p:cNvSpPr>
          <p:nvPr>
            <p:ph type="title"/>
          </p:nvPr>
        </p:nvSpPr>
        <p:spPr>
          <a:xfrm>
            <a:off x="693042" y="442271"/>
            <a:ext cx="8694540" cy="1485992"/>
          </a:xfrm>
        </p:spPr>
        <p:txBody>
          <a:bodyPr>
            <a:normAutofit/>
          </a:bodyPr>
          <a:lstStyle/>
          <a:p>
            <a:r>
              <a:rPr lang="en-US" sz="5200" b="1" dirty="0">
                <a:solidFill>
                  <a:srgbClr val="FFFFFF"/>
                </a:solidFill>
              </a:rPr>
              <a:t>Introduction</a:t>
            </a:r>
          </a:p>
        </p:txBody>
      </p:sp>
      <p:sp>
        <p:nvSpPr>
          <p:cNvPr id="3" name="Content Placeholder 2"/>
          <p:cNvSpPr>
            <a:spLocks noGrp="1"/>
          </p:cNvSpPr>
          <p:nvPr>
            <p:ph idx="1"/>
          </p:nvPr>
        </p:nvSpPr>
        <p:spPr>
          <a:xfrm>
            <a:off x="110721" y="3368806"/>
            <a:ext cx="10066229" cy="3957502"/>
          </a:xfrm>
        </p:spPr>
        <p:txBody>
          <a:bodyPr>
            <a:normAutofit/>
          </a:bodyPr>
          <a:lstStyle/>
          <a:p>
            <a:pPr marL="457200" indent="-457200">
              <a:buFont typeface="Arial" panose="020B0604020202020204" pitchFamily="34" charset="0"/>
              <a:buChar char="•"/>
            </a:pPr>
            <a:r>
              <a:rPr lang="en-US" sz="1900"/>
              <a:t>A facial recognition system is a technology capable of matching a human face from a digital image or a video frame against a database of faces, typically employed to authenticate users through ID verification services, works by pinpointing and measuring facial features from a given image.</a:t>
            </a:r>
          </a:p>
          <a:p>
            <a:pPr marL="457200" indent="-457200">
              <a:buFont typeface="Arial" panose="020B0604020202020204" pitchFamily="34" charset="0"/>
              <a:buChar char="•"/>
            </a:pPr>
            <a:r>
              <a:rPr lang="en-US" sz="1900"/>
              <a:t>While initially a form of computer application, facial recognition systems have seen wider uses in recent times on smartphones and in other forms of technology, such as robotics. Because computerized facial recognition involves the measurement of a human's physiological characteristics facial recognition systems are categorized as biometrics.</a:t>
            </a:r>
          </a:p>
          <a:p>
            <a:pPr marL="457200" indent="-457200">
              <a:buFont typeface="Arial" panose="020B0604020202020204" pitchFamily="34" charset="0"/>
              <a:buChar char="•"/>
            </a:pPr>
            <a:r>
              <a:rPr lang="en-US" sz="1900"/>
              <a:t>Face recognition mainly depend on AI and deep learning and we will apply this technology to install attendance system in collages </a:t>
            </a:r>
          </a:p>
          <a:p>
            <a:pPr marL="457200" indent="-457200">
              <a:buFont typeface="Arial" panose="020B0604020202020204" pitchFamily="34" charset="0"/>
              <a:buChar char="•"/>
            </a:pPr>
            <a:endParaRPr lang="en-US" sz="1900"/>
          </a:p>
        </p:txBody>
      </p:sp>
      <p:sp>
        <p:nvSpPr>
          <p:cNvPr id="6146" name="Text Box 2"/>
          <p:cNvSpPr txBox="1">
            <a:spLocks noChangeArrowheads="1"/>
          </p:cNvSpPr>
          <p:nvPr/>
        </p:nvSpPr>
        <p:spPr bwMode="auto">
          <a:xfrm>
            <a:off x="468312" y="1646237"/>
            <a:ext cx="8928100" cy="1381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012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itchFamily="34" charset="0"/>
                <a:ea typeface="Droid Sans Fallback" charset="0"/>
                <a:cs typeface="Droid Sans Fallback"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itchFamily="34" charset="0"/>
                <a:ea typeface="Droid Sans Fallback" charset="0"/>
                <a:cs typeface="Droid Sans Fallback"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itchFamily="34" charset="0"/>
                <a:ea typeface="Droid Sans Fallback" charset="0"/>
                <a:cs typeface="Droid Sans Fallback"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itchFamily="34" charset="0"/>
                <a:ea typeface="Droid Sans Fallback" charset="0"/>
                <a:cs typeface="Droid Sans Fallback"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itchFamily="34" charset="0"/>
                <a:ea typeface="Droid Sans Fallback" charset="0"/>
                <a:cs typeface="Droid Sans Fallback" charset="0"/>
              </a:defRPr>
            </a:lvl5pPr>
            <a:lvl6pPr marL="2514600" indent="-228600" defTabSz="449263" fontAlgn="base" hangingPunct="0">
              <a:lnSpc>
                <a:spcPct val="94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itchFamily="34" charset="0"/>
                <a:ea typeface="Droid Sans Fallback" charset="0"/>
                <a:cs typeface="Droid Sans Fallback" charset="0"/>
              </a:defRPr>
            </a:lvl6pPr>
            <a:lvl7pPr marL="2971800" indent="-228600" defTabSz="449263" fontAlgn="base" hangingPunct="0">
              <a:lnSpc>
                <a:spcPct val="94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itchFamily="34" charset="0"/>
                <a:ea typeface="Droid Sans Fallback" charset="0"/>
                <a:cs typeface="Droid Sans Fallback" charset="0"/>
              </a:defRPr>
            </a:lvl7pPr>
            <a:lvl8pPr marL="3429000" indent="-228600" defTabSz="449263" fontAlgn="base" hangingPunct="0">
              <a:lnSpc>
                <a:spcPct val="94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itchFamily="34" charset="0"/>
                <a:ea typeface="Droid Sans Fallback" charset="0"/>
                <a:cs typeface="Droid Sans Fallback" charset="0"/>
              </a:defRPr>
            </a:lvl8pPr>
            <a:lvl9pPr marL="3886200" indent="-228600" defTabSz="449263" fontAlgn="base" hangingPunct="0">
              <a:lnSpc>
                <a:spcPct val="94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itchFamily="34" charset="0"/>
                <a:ea typeface="Droid Sans Fallback" charset="0"/>
                <a:cs typeface="Droid Sans Fallback" charset="0"/>
              </a:defRPr>
            </a:lvl9pPr>
          </a:lstStyle>
          <a:p>
            <a:pPr algn="just">
              <a:buClrTx/>
              <a:buFontTx/>
              <a:buNone/>
            </a:pPr>
            <a:endParaRPr lang="en-IN" sz="2000" dirty="0"/>
          </a:p>
        </p:txBody>
      </p:sp>
    </p:spTree>
    <p:extLst>
      <p:ext uri="{BB962C8B-B14F-4D97-AF65-F5344CB8AC3E}">
        <p14:creationId xmlns:p14="http://schemas.microsoft.com/office/powerpoint/2010/main" val="120047179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1432" y="-890012"/>
            <a:ext cx="2857352" cy="1781564"/>
          </a:xfrm>
        </p:spPr>
        <p:txBody>
          <a:bodyPr anchor="b">
            <a:normAutofit/>
          </a:bodyPr>
          <a:lstStyle/>
          <a:p>
            <a:r>
              <a:rPr lang="en-US" sz="3100" b="1" dirty="0"/>
              <a:t>Introduction</a:t>
            </a:r>
          </a:p>
        </p:txBody>
      </p:sp>
      <p:pic>
        <p:nvPicPr>
          <p:cNvPr id="11" name="Content Placeholder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0957" y="1628075"/>
            <a:ext cx="7767427" cy="5064881"/>
          </a:xfrm>
          <a:prstGeom prst="rect">
            <a:avLst/>
          </a:prstGeom>
        </p:spPr>
      </p:pic>
      <p:grpSp>
        <p:nvGrpSpPr>
          <p:cNvPr id="6153" name="Group 6152">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978626" y="0"/>
            <a:ext cx="101999" cy="7559675"/>
            <a:chOff x="12068638" y="0"/>
            <a:chExt cx="123362" cy="6858000"/>
          </a:xfrm>
        </p:grpSpPr>
        <p:sp>
          <p:nvSpPr>
            <p:cNvPr id="6154" name="Rectangle 6153">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5" name="Rectangle 6154">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2218318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9009" y="1254726"/>
            <a:ext cx="4199040" cy="1622212"/>
          </a:xfrm>
        </p:spPr>
        <p:txBody>
          <a:bodyPr anchor="t">
            <a:normAutofit/>
          </a:bodyPr>
          <a:lstStyle/>
          <a:p>
            <a:r>
              <a:rPr lang="en-US" sz="3100" b="1"/>
              <a:t>Face detection</a:t>
            </a:r>
          </a:p>
        </p:txBody>
      </p:sp>
      <p:cxnSp>
        <p:nvCxnSpPr>
          <p:cNvPr id="6158" name="Straight Connector 6157">
            <a:extLst>
              <a:ext uri="{FF2B5EF4-FFF2-40B4-BE49-F238E27FC236}">
                <a16:creationId xmlns:a16="http://schemas.microsoft.com/office/drawing/2014/main" id="{FC23E3B9-5ABF-58B3-E2B0-E9A5DAA900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2276" y="960277"/>
            <a:ext cx="609318"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11163" y="2333247"/>
            <a:ext cx="4639015" cy="4450520"/>
          </a:xfrm>
        </p:spPr>
        <p:txBody>
          <a:bodyPr>
            <a:normAutofit/>
          </a:bodyPr>
          <a:lstStyle/>
          <a:p>
            <a:pPr marL="457200" indent="-457200">
              <a:buFont typeface="Arial" panose="020B0604020202020204" pitchFamily="34" charset="0"/>
              <a:buChar char="•"/>
            </a:pPr>
            <a:r>
              <a:rPr lang="en-US" sz="1900"/>
              <a:t> face detection went mainstream in the early 2000’s when Poul viola and Micheal Jones invented a method in 2005 called </a:t>
            </a:r>
            <a:r>
              <a:rPr lang="en-US" sz="1900" b="1"/>
              <a:t>histogram of oriented gradients (HOG)</a:t>
            </a:r>
          </a:p>
          <a:p>
            <a:pPr marL="457200" indent="-457200">
              <a:buFont typeface="Arial" panose="020B0604020202020204" pitchFamily="34" charset="0"/>
              <a:buChar char="•"/>
            </a:pPr>
            <a:endParaRPr lang="en-US" sz="1900" b="1"/>
          </a:p>
          <a:p>
            <a:pPr marL="457200" indent="-457200">
              <a:buFont typeface="Arial" panose="020B0604020202020204" pitchFamily="34" charset="0"/>
              <a:buChar char="•"/>
            </a:pPr>
            <a:r>
              <a:rPr lang="en-US" sz="1900"/>
              <a:t>To find faces in the images, we will start  by making our image black and  white because we  don’t need color data to find faces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rcRect l="15979" r="2048" b="3"/>
          <a:stretch/>
        </p:blipFill>
        <p:spPr>
          <a:xfrm>
            <a:off x="5394970" y="1128526"/>
            <a:ext cx="3977384" cy="5302622"/>
          </a:xfrm>
          <a:custGeom>
            <a:avLst/>
            <a:gdLst/>
            <a:ahLst/>
            <a:cxnLst/>
            <a:rect l="l" t="t" r="r" b="b"/>
            <a:pathLst>
              <a:path w="4810442" h="4810442">
                <a:moveTo>
                  <a:pt x="2405221" y="0"/>
                </a:moveTo>
                <a:cubicBezTo>
                  <a:pt x="3733588" y="0"/>
                  <a:pt x="4810442" y="1076854"/>
                  <a:pt x="4810442" y="2405221"/>
                </a:cubicBezTo>
                <a:cubicBezTo>
                  <a:pt x="4810442" y="3733588"/>
                  <a:pt x="3733588" y="4810442"/>
                  <a:pt x="2405221" y="4810442"/>
                </a:cubicBezTo>
                <a:cubicBezTo>
                  <a:pt x="1076854" y="4810442"/>
                  <a:pt x="0" y="3733588"/>
                  <a:pt x="0" y="2405221"/>
                </a:cubicBezTo>
                <a:cubicBezTo>
                  <a:pt x="0" y="1076854"/>
                  <a:pt x="1076854" y="0"/>
                  <a:pt x="2405221" y="0"/>
                </a:cubicBezTo>
                <a:close/>
              </a:path>
            </a:pathLst>
          </a:custGeom>
        </p:spPr>
      </p:pic>
    </p:spTree>
    <p:extLst>
      <p:ext uri="{BB962C8B-B14F-4D97-AF65-F5344CB8AC3E}">
        <p14:creationId xmlns:p14="http://schemas.microsoft.com/office/powerpoint/2010/main" val="309454531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3370" y="-1370"/>
            <a:ext cx="6512259" cy="4606908"/>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p:cNvSpPr>
            <a:spLocks noGrp="1"/>
          </p:cNvSpPr>
          <p:nvPr>
            <p:ph idx="1"/>
          </p:nvPr>
        </p:nvSpPr>
        <p:spPr>
          <a:xfrm>
            <a:off x="-4501" y="4929387"/>
            <a:ext cx="10090835" cy="2628001"/>
          </a:xfrm>
        </p:spPr>
        <p:txBody>
          <a:bodyPr vert="horz" lIns="91440" tIns="45720" rIns="91440" bIns="45720" rtlCol="0">
            <a:normAutofit/>
          </a:bodyPr>
          <a:lstStyle/>
          <a:p>
            <a:pPr marL="457200" indent="-228600" defTabSz="914400" hangingPunct="1">
              <a:lnSpc>
                <a:spcPct val="90000"/>
              </a:lnSpc>
              <a:buFont typeface="Arial" panose="020B0604020202020204" pitchFamily="34" charset="0"/>
              <a:buChar char="•"/>
            </a:pPr>
            <a:r>
              <a:rPr lang="en-US" sz="2200" kern="1200">
                <a:solidFill>
                  <a:schemeClr val="tx1"/>
                </a:solidFill>
              </a:rPr>
              <a:t>The method is to break up the images into small squares of 16x16 pixels each. Then calculate how many gradients point in each major directions (up , up right , right , etc…) ,then replace the square in the image with strongest arrow direction</a:t>
            </a:r>
          </a:p>
          <a:p>
            <a:pPr marL="457200" indent="-228600" defTabSz="914400" hangingPunct="1">
              <a:lnSpc>
                <a:spcPct val="90000"/>
              </a:lnSpc>
              <a:buFont typeface="Arial" panose="020B0604020202020204" pitchFamily="34" charset="0"/>
              <a:buChar char="•"/>
            </a:pPr>
            <a:r>
              <a:rPr lang="en-US" sz="2200" kern="1200">
                <a:solidFill>
                  <a:schemeClr val="tx1"/>
                </a:solidFill>
              </a:rPr>
              <a:t>The algorithm find the part of the image that looks the most similar to a known </a:t>
            </a:r>
            <a:r>
              <a:rPr lang="en-US" sz="2200" b="1" kern="1200">
                <a:solidFill>
                  <a:schemeClr val="tx1"/>
                </a:solidFill>
              </a:rPr>
              <a:t>HOG pattern</a:t>
            </a:r>
            <a:r>
              <a:rPr lang="en-US" sz="2200" kern="1200">
                <a:solidFill>
                  <a:schemeClr val="tx1"/>
                </a:solidFill>
              </a:rPr>
              <a:t>  that was extracted from other </a:t>
            </a:r>
            <a:r>
              <a:rPr lang="en-US" sz="2200" b="1" kern="1200">
                <a:solidFill>
                  <a:schemeClr val="tx1"/>
                </a:solidFill>
              </a:rPr>
              <a:t>training faces </a:t>
            </a:r>
          </a:p>
        </p:txBody>
      </p:sp>
    </p:spTree>
    <p:extLst>
      <p:ext uri="{BB962C8B-B14F-4D97-AF65-F5344CB8AC3E}">
        <p14:creationId xmlns:p14="http://schemas.microsoft.com/office/powerpoint/2010/main" val="348820295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7FEAE179-C525-48F3-AD47-0E9E2B6F2E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80624" cy="75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47188" y="5059858"/>
            <a:ext cx="3204837" cy="1716202"/>
          </a:xfrm>
        </p:spPr>
        <p:txBody>
          <a:bodyPr anchor="ctr">
            <a:normAutofit/>
          </a:bodyPr>
          <a:lstStyle/>
          <a:p>
            <a:r>
              <a:rPr lang="en-US" sz="3100"/>
              <a:t>Posing and projecting faces</a:t>
            </a:r>
          </a:p>
        </p:txBody>
      </p:sp>
      <p:sp>
        <p:nvSpPr>
          <p:cNvPr id="29" name="Rectangle 28">
            <a:extLst>
              <a:ext uri="{FF2B5EF4-FFF2-40B4-BE49-F238E27FC236}">
                <a16:creationId xmlns:a16="http://schemas.microsoft.com/office/drawing/2014/main" id="{95C8260E-968F-44E8-A823-ABB431311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80625" cy="95443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02" y="0"/>
            <a:ext cx="9286664" cy="505762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rcRect l="3478"/>
          <a:stretch/>
        </p:blipFill>
        <p:spPr>
          <a:xfrm>
            <a:off x="701465" y="479056"/>
            <a:ext cx="8987954" cy="4302579"/>
          </a:xfrm>
          <a:prstGeom prst="rect">
            <a:avLst/>
          </a:prstGeom>
        </p:spPr>
      </p:pic>
      <p:sp>
        <p:nvSpPr>
          <p:cNvPr id="33" name="Rectangle 32">
            <a:extLst>
              <a:ext uri="{FF2B5EF4-FFF2-40B4-BE49-F238E27FC236}">
                <a16:creationId xmlns:a16="http://schemas.microsoft.com/office/drawing/2014/main" id="{FE43805F-24A6-46A4-B19B-54F283473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106679" y="6246647"/>
            <a:ext cx="1612731" cy="3780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061499" y="5215127"/>
            <a:ext cx="6015592" cy="2104542"/>
          </a:xfrm>
        </p:spPr>
        <p:txBody>
          <a:bodyPr anchor="ctr">
            <a:normAutofit/>
          </a:bodyPr>
          <a:lstStyle/>
          <a:p>
            <a:pPr marL="457200" indent="-457200">
              <a:buFont typeface="Arial" panose="020B0604020202020204" pitchFamily="34" charset="0"/>
              <a:buChar char="•"/>
            </a:pPr>
            <a:r>
              <a:rPr lang="en-US" sz="2000" dirty="0"/>
              <a:t>To deal with the problem of turned faces we use an algorithm called </a:t>
            </a:r>
            <a:r>
              <a:rPr lang="en-US" sz="2000" b="1" dirty="0"/>
              <a:t>face landmark estimation </a:t>
            </a:r>
            <a:r>
              <a:rPr lang="en-US" sz="2000" dirty="0"/>
              <a:t>, provided by the </a:t>
            </a:r>
            <a:r>
              <a:rPr lang="en-US" sz="2000" b="1" err="1"/>
              <a:t>dlib</a:t>
            </a:r>
            <a:r>
              <a:rPr lang="en-US" sz="2000" dirty="0"/>
              <a:t> library </a:t>
            </a:r>
            <a:endParaRPr lang="en-US" sz="2000"/>
          </a:p>
          <a:p>
            <a:pPr marL="457200" indent="-457200">
              <a:buFont typeface="Arial" panose="020B0604020202020204" pitchFamily="34" charset="0"/>
              <a:buChar char="•"/>
            </a:pPr>
            <a:endParaRPr lang="en-US" sz="1700"/>
          </a:p>
        </p:txBody>
      </p:sp>
    </p:spTree>
    <p:extLst>
      <p:ext uri="{BB962C8B-B14F-4D97-AF65-F5344CB8AC3E}">
        <p14:creationId xmlns:p14="http://schemas.microsoft.com/office/powerpoint/2010/main" val="363813400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720266" y="1254473"/>
            <a:ext cx="4861650" cy="1545964"/>
          </a:xfrm>
        </p:spPr>
        <p:txBody>
          <a:bodyPr anchor="t">
            <a:normAutofit/>
          </a:bodyPr>
          <a:lstStyle/>
          <a:p>
            <a:r>
              <a:rPr lang="en-US" sz="3100"/>
              <a:t>Posing and projecting faces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1" y="2075088"/>
            <a:ext cx="3609444" cy="3407673"/>
          </a:xfrm>
          <a:prstGeom prst="rect">
            <a:avLst/>
          </a:prstGeom>
        </p:spPr>
      </p:pic>
      <p:cxnSp>
        <p:nvCxnSpPr>
          <p:cNvPr id="10" name="Straight Connector 9">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44138" y="960277"/>
            <a:ext cx="609318"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865968" y="2799255"/>
            <a:ext cx="6209681" cy="4502314"/>
          </a:xfrm>
        </p:spPr>
        <p:txBody>
          <a:bodyPr>
            <a:normAutofit/>
          </a:bodyPr>
          <a:lstStyle/>
          <a:p>
            <a:pPr marL="457200" indent="-457200">
              <a:buFont typeface="Wingdings" panose="05000000000000000000" pitchFamily="2" charset="2"/>
              <a:buChar char="v"/>
            </a:pPr>
            <a:r>
              <a:rPr lang="en-US" sz="1900"/>
              <a:t>The basic idea is we well come up with 68 specific points (called landmarks) that exist on every face, the top of the chin , the outside edge of each eye , the inner edge of each eyebrow.</a:t>
            </a:r>
          </a:p>
          <a:p>
            <a:pPr marL="457200" indent="-457200">
              <a:buFont typeface="Wingdings" panose="05000000000000000000" pitchFamily="2" charset="2"/>
              <a:buChar char="v"/>
            </a:pPr>
            <a:r>
              <a:rPr lang="en-US" sz="1900"/>
              <a:t>Then we will train a machine learning algorithm to be able to find these 68 specific points on any face:</a:t>
            </a:r>
          </a:p>
        </p:txBody>
      </p:sp>
    </p:spTree>
    <p:extLst>
      <p:ext uri="{BB962C8B-B14F-4D97-AF65-F5344CB8AC3E}">
        <p14:creationId xmlns:p14="http://schemas.microsoft.com/office/powerpoint/2010/main" val="277047524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596F992-698C-48C0-9D89-70DA4CE92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80625" cy="7559675"/>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7074" y="187808"/>
            <a:ext cx="6006949" cy="2100849"/>
          </a:xfrm>
        </p:spPr>
        <p:txBody>
          <a:bodyPr anchor="t">
            <a:normAutofit/>
          </a:bodyPr>
          <a:lstStyle/>
          <a:p>
            <a:pPr algn="r"/>
            <a:r>
              <a:rPr lang="en-US" sz="3800" dirty="0"/>
              <a:t>Posing &amp;projecting faces</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87" y="1236581"/>
            <a:ext cx="10090574" cy="2977393"/>
          </a:xfrm>
          <a:prstGeom prst="rect">
            <a:avLst/>
          </a:prstGeom>
        </p:spPr>
      </p:pic>
      <p:sp>
        <p:nvSpPr>
          <p:cNvPr id="3" name="Content Placeholder 2"/>
          <p:cNvSpPr>
            <a:spLocks noGrp="1"/>
          </p:cNvSpPr>
          <p:nvPr>
            <p:ph idx="1"/>
          </p:nvPr>
        </p:nvSpPr>
        <p:spPr>
          <a:xfrm>
            <a:off x="676976" y="4843999"/>
            <a:ext cx="8727030" cy="1945514"/>
          </a:xfrm>
        </p:spPr>
        <p:txBody>
          <a:bodyPr anchor="t">
            <a:normAutofit/>
          </a:bodyPr>
          <a:lstStyle/>
          <a:p>
            <a:pPr marL="457200" indent="-457200">
              <a:buFont typeface="Wingdings" panose="05000000000000000000" pitchFamily="2" charset="2"/>
              <a:buChar char="v"/>
            </a:pPr>
            <a:r>
              <a:rPr lang="en-US" sz="2400" dirty="0"/>
              <a:t>Now no matter how the face is turned , we are able to center the eyes and mouth are in roughly the same position in the image. This will make our next step a lot more accurate</a:t>
            </a:r>
          </a:p>
        </p:txBody>
      </p:sp>
      <p:sp>
        <p:nvSpPr>
          <p:cNvPr id="13" name="Rectangle 12">
            <a:extLst>
              <a:ext uri="{FF2B5EF4-FFF2-40B4-BE49-F238E27FC236}">
                <a16:creationId xmlns:a16="http://schemas.microsoft.com/office/drawing/2014/main" id="{E7BFF8DC-0AE7-4AD2-9B28-2E5F26D62C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7061556"/>
            <a:ext cx="10080623" cy="50902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E0162AD-C6E5-4BF8-A453-76ADB36877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09916" y="7061555"/>
            <a:ext cx="3370707" cy="511914"/>
          </a:xfrm>
          <a:prstGeom prst="rect">
            <a:avLst/>
          </a:prstGeom>
          <a:gradFill>
            <a:gsLst>
              <a:gs pos="19000">
                <a:srgbClr val="000000">
                  <a:alpha val="31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3836722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E4E7642F-DDE8-41E8-9605-D2961A425E61"/>
  <p:tag name="ISPRING_SCORM_RATE_SLIDES" val="1"/>
  <p:tag name="ISPRING_SCORM_PASSING_SCORE" val="100.0000000000"/>
  <p:tag name="ISPRING_SCORM_ENDPOINT" val="&lt;endpoint&gt;&lt;enable&gt;0&lt;/enable&gt;&lt;lrs&gt;http://&lt;/lrs&gt;&lt;auth&gt;0&lt;/auth&gt;&lt;login&gt;&lt;/login&gt;&lt;password&gt;&lt;/password&gt;&lt;key&gt;&lt;/key&gt;&lt;name&gt;&lt;/name&gt;&lt;email&gt;&lt;/email&gt;&lt;/endpoint&gt;&#10;"/>
  <p:tag name="ISPRINGONLINEFOLDERID" val="0"/>
  <p:tag name="ISPRINGONLINEFOLDERPATH" val="Content List"/>
  <p:tag name="ISPRINGCLOUDFOLDERID" val="0"/>
  <p:tag name="ISPRINGCLOUDFOLDERPATH" val="Repository"/>
  <p:tag name="ISPRING_PLAYERS_CUSTOMIZATION" val="UEsDBBQAAgAIAG+6ZkZ7BdOSwAEAANoDAAAPAAAAbm9uZS9wbGF5ZXIueG1spZJPb9QwEMXPW6nfIfK99m4Rolo59ICUE0WVFhC3lTeZJqaOHTwTsvvtmfzZpFuQQOKQaPIy72fPs/X9sXbJT4hog0/FRq5FAj4PhfVlKr58zm7uxP376yvdOHOCmNgiFT54EEkBmEfbEPseDVWpeCFIhoqEXx63R7SpqIiarVJd18nujQyxVLfr9UZ9e/i4yyuozY31SMbnzF32ciuSJtoQLZ1S8W4trq9WA/ICZ5F7fInBtf3KKPNQqyYCgieIatz2bN3S38381MErOjWAgkdfDbMfTP78EIrWAfbaSo9tOyDqCYO20rS1mzufYMxTMTbsa0A0JaB0vhRq9Ko/mPWTM1hNHLzA9tymPTiLFYsjfejeL+r+bBmyVxNHXYJ0PUwwnGLWOpeBoTZCIZIIP1rLVdZjv85HsN6IcTnP3Xt8tl5il7PGVWZyCvH0gR18JFOUco5ejtHLwdTbh+ITF49TnLsFMgezhKArqt3bf86j7/6fOAp4Mq0jcV7B+gKOmeW/BDWPQsAz9pqkxsl+tTOVd9ce6hdX40Iadzdl8R1FQiaWwNewMGTUos8w9Zqm1fg5JTTHotXv91JPRC5/AVBLAQIAABQAAgAIAG+6ZkZ7BdOSwAEAANoDAAAPAAAAAAAAAAEAAAAAAAAAAABub25lL3BsYXllci54bWxQSwUGAAAAAAEAAQA9AAAA7QEAAAAA"/>
  <p:tag name="ISPRING_PRESENTATION_TITLE" val="8399162"/>
  <p:tag name="ISPRING_RESOURCE_PATHS_HASH_PRESENTER" val="768954b31c155c6defc0ab89ec15d28926cd4e11"/>
</p:tagLst>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Droid Sans Fallback"/>
        <a:cs typeface="Droid Sans Fallback"/>
      </a:majorFont>
      <a:minorFont>
        <a:latin typeface="Arial"/>
        <a:ea typeface="Droid Sans Fallback"/>
        <a:cs typeface="Droid Sans Fallback"/>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4000"/>
          </a:lnSpc>
          <a:spcBef>
            <a:spcPct val="0"/>
          </a:spcBef>
          <a:spcAft>
            <a:spcPct val="0"/>
          </a:spcAft>
          <a:buClr>
            <a:srgbClr val="000000"/>
          </a:buClr>
          <a:buSzPct val="100000"/>
          <a:buFont typeface="Times New Roman" pitchFamily="18" charset="0"/>
          <a:buNone/>
          <a:tabLst/>
          <a:defRPr kumimoji="0" lang="en-GB" sz="1800" b="0" i="0" u="none" strike="noStrike" cap="none" normalizeH="0" baseline="0" smtClean="0">
            <a:ln>
              <a:noFill/>
            </a:ln>
            <a:solidFill>
              <a:schemeClr val="bg1"/>
            </a:solidFill>
            <a:effectLst/>
            <a:latin typeface="Arial"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4000"/>
          </a:lnSpc>
          <a:spcBef>
            <a:spcPct val="0"/>
          </a:spcBef>
          <a:spcAft>
            <a:spcPct val="0"/>
          </a:spcAft>
          <a:buClr>
            <a:srgbClr val="000000"/>
          </a:buClr>
          <a:buSzPct val="100000"/>
          <a:buFont typeface="Times New Roman" pitchFamily="18" charset="0"/>
          <a:buNone/>
          <a:tabLst/>
          <a:defRPr kumimoji="0" lang="en-GB" sz="1800" b="0" i="0" u="none" strike="noStrike" cap="none" normalizeH="0" baseline="0" smtClean="0">
            <a:ln>
              <a:noFill/>
            </a:ln>
            <a:solidFill>
              <a:schemeClr val="bg1"/>
            </a:solidFill>
            <a:effectLst/>
            <a:latin typeface="Arial" pitchFamily="34"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Droid Sans Fallback"/>
        <a:cs typeface="Droid Sans Fallback"/>
      </a:majorFont>
      <a:minorFont>
        <a:latin typeface="Arial"/>
        <a:ea typeface="Droid Sans Fallback"/>
        <a:cs typeface="Droid Sans Fallback"/>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4000"/>
          </a:lnSpc>
          <a:spcBef>
            <a:spcPct val="0"/>
          </a:spcBef>
          <a:spcAft>
            <a:spcPct val="0"/>
          </a:spcAft>
          <a:buClr>
            <a:srgbClr val="000000"/>
          </a:buClr>
          <a:buSzPct val="100000"/>
          <a:buFont typeface="Times New Roman" pitchFamily="18" charset="0"/>
          <a:buNone/>
          <a:tabLst/>
          <a:defRPr kumimoji="0" lang="en-GB" sz="1800" b="0" i="0" u="none" strike="noStrike" cap="none" normalizeH="0" baseline="0" smtClean="0">
            <a:ln>
              <a:noFill/>
            </a:ln>
            <a:solidFill>
              <a:schemeClr val="bg1"/>
            </a:solidFill>
            <a:effectLst/>
            <a:latin typeface="Arial"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4000"/>
          </a:lnSpc>
          <a:spcBef>
            <a:spcPct val="0"/>
          </a:spcBef>
          <a:spcAft>
            <a:spcPct val="0"/>
          </a:spcAft>
          <a:buClr>
            <a:srgbClr val="000000"/>
          </a:buClr>
          <a:buSzPct val="100000"/>
          <a:buFont typeface="Times New Roman" pitchFamily="18" charset="0"/>
          <a:buNone/>
          <a:tabLst/>
          <a:defRPr kumimoji="0" lang="en-GB" sz="1800" b="0" i="0" u="none" strike="noStrike" cap="none" normalizeH="0" baseline="0" smtClean="0">
            <a:ln>
              <a:noFill/>
            </a:ln>
            <a:solidFill>
              <a:schemeClr val="bg1"/>
            </a:solidFill>
            <a:effectLst/>
            <a:latin typeface="Arial" pitchFamily="34"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runcatedFinalSlid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3127239</TotalTime>
  <Words>637</Words>
  <Application>Microsoft Office PowerPoint</Application>
  <PresentationFormat>Custom</PresentationFormat>
  <Paragraphs>58</Paragraphs>
  <Slides>17</Slides>
  <Notes>16</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17</vt:i4>
      </vt:variant>
    </vt:vector>
  </HeadingPairs>
  <TitlesOfParts>
    <vt:vector size="25" baseType="lpstr">
      <vt:lpstr>Arial</vt:lpstr>
      <vt:lpstr>Calibri</vt:lpstr>
      <vt:lpstr>Calibri Light</vt:lpstr>
      <vt:lpstr>Times New Roman</vt:lpstr>
      <vt:lpstr>Wingdings</vt:lpstr>
      <vt:lpstr>Office Theme</vt:lpstr>
      <vt:lpstr>Office Theme</vt:lpstr>
      <vt:lpstr>TruncatedFinalSlide</vt:lpstr>
      <vt:lpstr>PowerPoint Presentation</vt:lpstr>
      <vt:lpstr>PresentationContent  </vt:lpstr>
      <vt:lpstr>Introduction</vt:lpstr>
      <vt:lpstr>Introduction</vt:lpstr>
      <vt:lpstr>Face detection</vt:lpstr>
      <vt:lpstr>PowerPoint Presentation</vt:lpstr>
      <vt:lpstr>Posing and projecting faces</vt:lpstr>
      <vt:lpstr>Posing and projecting faces</vt:lpstr>
      <vt:lpstr>Posing &amp;projecting faces</vt:lpstr>
      <vt:lpstr>Encoding faces</vt:lpstr>
      <vt:lpstr>Encoding faces</vt:lpstr>
      <vt:lpstr>Face recognition</vt:lpstr>
      <vt:lpstr>Code documentation</vt:lpstr>
      <vt:lpstr>Code documentation</vt:lpstr>
      <vt:lpstr>Code documentation</vt:lpstr>
      <vt:lpstr>Code documentation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8399162</dc:title>
  <dc:subject/>
  <dc:creator>A. Ga33far</dc:creator>
  <cp:keywords/>
  <dc:description/>
  <cp:lastModifiedBy>A. Ga33far</cp:lastModifiedBy>
  <cp:revision>203</cp:revision>
  <cp:lastPrinted>1601-01-01T00:00:00Z</cp:lastPrinted>
  <dcterms:created xsi:type="dcterms:W3CDTF">2016-02-29T03:52:01Z</dcterms:created>
  <dcterms:modified xsi:type="dcterms:W3CDTF">2024-07-24T14:03:10Z</dcterms:modified>
</cp:coreProperties>
</file>