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46EA-1644-4EEC-B920-A53191DF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8550" y="1673440"/>
            <a:ext cx="3390900" cy="2360429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500" dirty="0">
                <a:solidFill>
                  <a:schemeClr val="bg2"/>
                </a:solidFill>
              </a:rPr>
              <a:t>Lexical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C318F-FDE9-4354-B259-84FE3BE2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r="4162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order to check for them we must define them first as follows:    </a:t>
            </a:r>
          </a:p>
          <a:p>
            <a:endParaRPr lang="en-US" sz="1800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RE_Keywords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contains all the occurrences of the keywords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RE_Operators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contains all the occurrences of the operators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RE_Numerals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contains all the occurrences of the numbers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1FACA-3390-4698-9424-EF359B0D84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4" y="2982210"/>
            <a:ext cx="7606665" cy="44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1B069-FBD9-4FE9-981F-65A01BFA74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4" y="4154055"/>
            <a:ext cx="4463416" cy="44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933B5-0900-4E73-8979-80BB7170DE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4" y="5351956"/>
            <a:ext cx="2104915" cy="369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63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RE_Special_Characters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contains all the occurrences of the special characters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RE_Identifiers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contains all the occurrences of the identifiers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RE_Headers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contains all the occurrences of the headers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7A2BB-C4E6-4B27-91FA-7994FF7F8E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69" y="2636178"/>
            <a:ext cx="6220990" cy="43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3A8ED-E3D0-41D8-8BA9-C4D7FE72A1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69" y="3913311"/>
            <a:ext cx="4072595" cy="43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E72B15-6E12-4365-A5C5-5655E76E50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69" y="5073850"/>
            <a:ext cx="2687679" cy="359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76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851BD-099E-4886-AF9F-D17B0939A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2514601"/>
            <a:ext cx="9820274" cy="232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22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will iterate our program and asks if the line starts with </a:t>
            </a:r>
            <a:r>
              <a:rPr lang="en-US" sz="1800" b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#include -&gt; “header file”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we will use </a:t>
            </a:r>
            <a:r>
              <a:rPr lang="en-US" sz="1800" b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word_tokenize</a:t>
            </a:r>
            <a:r>
              <a:rPr lang="en-US" sz="1800" b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otherwise we will use </a:t>
            </a:r>
            <a:r>
              <a:rPr lang="en-US" sz="1800" b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wordpunct_tokenize</a:t>
            </a:r>
            <a:endParaRPr lang="en-US" sz="1800" b="1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700" i="1" spc="1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what is the difference between </a:t>
            </a:r>
            <a:r>
              <a:rPr lang="en-US" sz="1700" b="1" i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word_tokenize</a:t>
            </a:r>
            <a:r>
              <a:rPr lang="en-US" sz="1700" b="1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i="1" spc="1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700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i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wordpunct_tokenize</a:t>
            </a:r>
            <a:r>
              <a:rPr lang="en-US" sz="1700" b="1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answer is that </a:t>
            </a:r>
            <a:r>
              <a:rPr lang="en-US" sz="1800" b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word_tokenize</a:t>
            </a:r>
            <a:r>
              <a:rPr lang="en-US" sz="1800" b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less accurate than </a:t>
            </a:r>
            <a:r>
              <a:rPr lang="en-US" sz="1800" b="1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wordpunct_tokenize</a:t>
            </a:r>
            <a:r>
              <a:rPr lang="en-US" sz="1800" b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we will                 use it to detect the header files as it will not be able to detect “#” as a token.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storing our program in tokens we will iterate it to check if it contains keyword or operators or identifiers or numerals or special symbols or headers.</a:t>
            </a: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that we will print our tokens after classifying them and by that we succeeded in constructing the Lexical Analyzer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2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123178-FD38-46DA-A7CE-DD3E2CBC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83" y="2020185"/>
            <a:ext cx="4597718" cy="36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input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1FD7-33EF-4C7E-B344-7F1E05E892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02" y="1738248"/>
            <a:ext cx="4493895" cy="397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2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output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0E609-7C46-4D40-82BC-8F224F8AC1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34" y="2020185"/>
            <a:ext cx="6107430" cy="328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19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30986"/>
            <a:ext cx="9486901" cy="149542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 err="1"/>
              <a:t>Livedemo</a:t>
            </a:r>
            <a:br>
              <a:rPr lang="en-US" sz="3500" b="1" u="sng" dirty="0"/>
            </a:b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8"/>
            <a:ext cx="9486901" cy="435183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ive Demo">
            <a:hlinkClick r:id="" action="ppaction://media"/>
            <a:extLst>
              <a:ext uri="{FF2B5EF4-FFF2-40B4-BE49-F238E27FC236}">
                <a16:creationId xmlns:a16="http://schemas.microsoft.com/office/drawing/2014/main" id="{CE391D67-BE99-4A58-854D-A6B680FADF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3499" y="1185929"/>
            <a:ext cx="9486901" cy="44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INTRODUCTION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9B3-0568-41E9-BB9E-E9CD4DDB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Lexical analysis: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first phase of a compiler.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takes the modified source code from language preprocessors that are written in the form of sentences. 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lexical analyzer breaks these syntaxes into a series of tokens, by removing any whitespace or comments in the source code.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INTRODUCTION</a:t>
            </a:r>
            <a:br>
              <a:rPr lang="en-US" sz="3500" dirty="0"/>
            </a:br>
            <a:endParaRPr lang="en-US" sz="3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3B5E6F-474B-4754-8C86-CE3AC6827E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57424"/>
            <a:ext cx="6143625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51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INTRODUCTION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 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 is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a group of characters having collective 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typically a word or punctuation mark, separated by a 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lexical analyzer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and passed to a parser.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“This is a dog”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Tokens: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[“  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“,  “this”,  “is”,  “a”,  ”dog”,  “  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“]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tokens: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Keywords: </a:t>
            </a:r>
            <a:r>
              <a:rPr lang="en-US" sz="1800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-&gt; for, while, if etc.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Identifier: </a:t>
            </a:r>
            <a:r>
              <a:rPr lang="en-US" sz="1800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-&gt; Variable name, function name, etc.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Operators: </a:t>
            </a:r>
            <a:r>
              <a:rPr lang="en-US" sz="1800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-&gt; '+', '++', '-' etc.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Separators: </a:t>
            </a:r>
            <a:r>
              <a:rPr lang="en-US" sz="1800" i="1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Examples -&gt; ',' ';' etc.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60" y="2020185"/>
            <a:ext cx="9486901" cy="3918098"/>
          </a:xfrm>
        </p:spPr>
        <p:txBody>
          <a:bodyPr>
            <a:normAutofit/>
          </a:bodyPr>
          <a:lstStyle/>
          <a:p>
            <a:r>
              <a:rPr lang="en-US" sz="20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we will read the input file.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will import </a:t>
            </a:r>
            <a:r>
              <a:rPr lang="en-US" sz="20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nltk</a:t>
            </a:r>
            <a:r>
              <a:rPr lang="en-US" sz="20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library and re library which will help us in building the lexical analyzer.</a:t>
            </a:r>
            <a:endParaRPr lang="en-US" sz="2000" spc="1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8DFECF-BE94-4DDF-B27E-1FFBF339BE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13" y="2568639"/>
            <a:ext cx="2445503" cy="54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DAA010-8546-4DF0-A2E8-31AB529D7F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13" y="4740163"/>
            <a:ext cx="1593247" cy="54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0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013456"/>
            <a:ext cx="9486901" cy="3918098"/>
          </a:xfrm>
        </p:spPr>
        <p:txBody>
          <a:bodyPr>
            <a:normAutofit/>
          </a:bodyPr>
          <a:lstStyle/>
          <a:p>
            <a:r>
              <a:rPr lang="en-US" sz="22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 we will need to remove the white spaces in each line so we will make a </a:t>
            </a:r>
            <a:r>
              <a:rPr lang="en-US" sz="22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remove_Spaces</a:t>
            </a:r>
            <a:r>
              <a:rPr lang="en-US" sz="22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function.</a:t>
            </a:r>
          </a:p>
          <a:p>
            <a:pPr marL="0" indent="0">
              <a:buNone/>
            </a:pPr>
            <a:endParaRPr lang="en-US" sz="1800" spc="1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491A5-DF7B-4E84-8ECE-F2AFCFE9A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34" y="3429000"/>
            <a:ext cx="4850131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5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013456"/>
            <a:ext cx="9486901" cy="3918098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removing the white spaces we will need to remove two types of comments: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  Single comments -&gt; //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  Multi comments -&gt; /*   */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For that we will make our </a:t>
            </a:r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remove_Comments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function.</a:t>
            </a:r>
          </a:p>
          <a:p>
            <a:pPr marL="0" indent="0">
              <a:buNone/>
            </a:pPr>
            <a:endParaRPr lang="en-US" sz="1800" spc="1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First we will use our imported re library which will make a regular expression to remove all the occurrences of the multi comments.</a:t>
            </a:r>
            <a:endParaRPr lang="en-US" sz="1800" spc="1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99228A-F62F-4518-B1F7-8AD99843D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07" y="5112983"/>
            <a:ext cx="6973411" cy="444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89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013456"/>
            <a:ext cx="9486901" cy="3918098"/>
          </a:xfrm>
        </p:spPr>
        <p:txBody>
          <a:bodyPr>
            <a:normAutofit/>
          </a:bodyPr>
          <a:lstStyle/>
          <a:p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Second we will use our imported re library which will make a regular expression to remove all the occurrences of the single comments.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spc="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Remove_Comments</a:t>
            </a: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function: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2F990-8D10-43AE-BC0C-C9CA20F74F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79" y="3037828"/>
            <a:ext cx="7247878" cy="39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F4D2E-6CE5-4054-88AC-686268447D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79" y="4677028"/>
            <a:ext cx="6800297" cy="1064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9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6D3B-1329-4DF7-A1BD-4094440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500" b="1" u="sng" dirty="0"/>
              <a:t>Construction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1DC2-5F18-4503-B3BA-4D2D0D71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38249"/>
            <a:ext cx="9486901" cy="3918098"/>
          </a:xfrm>
        </p:spPr>
        <p:txBody>
          <a:bodyPr>
            <a:normAutofit/>
          </a:bodyPr>
          <a:lstStyle/>
          <a:p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that we are ready to store the tokens.</a:t>
            </a:r>
          </a:p>
          <a:p>
            <a:pPr marL="0" indent="0"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will store six types of tokens: 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Identifiers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Keywords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Symbols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Operators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Numerals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Headers</a:t>
            </a:r>
          </a:p>
          <a:p>
            <a:pPr fontAlgn="base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 we will create some lists to store them.      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3A14A-95A8-48AC-B294-3605DD070F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867158"/>
            <a:ext cx="2762250" cy="194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4373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DB358E"/>
      </a:accent1>
      <a:accent2>
        <a:srgbClr val="C923C1"/>
      </a:accent2>
      <a:accent3>
        <a:srgbClr val="9E35DB"/>
      </a:accent3>
      <a:accent4>
        <a:srgbClr val="5635CD"/>
      </a:accent4>
      <a:accent5>
        <a:srgbClr val="3557DB"/>
      </a:accent5>
      <a:accent6>
        <a:srgbClr val="238AC9"/>
      </a:accent6>
      <a:hlink>
        <a:srgbClr val="3F44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602</Words>
  <Application>Microsoft Office PowerPoint</Application>
  <PresentationFormat>Widescreen</PresentationFormat>
  <Paragraphs>100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Goudy Old Style</vt:lpstr>
      <vt:lpstr>Symbol</vt:lpstr>
      <vt:lpstr>ClassicFrameVTI</vt:lpstr>
      <vt:lpstr> Lexical Analyzer</vt:lpstr>
      <vt:lpstr>INTRODUCTION </vt:lpstr>
      <vt:lpstr>INTRODUCTION </vt:lpstr>
      <vt:lpstr>INTRODUCTION </vt:lpstr>
      <vt:lpstr>Construction </vt:lpstr>
      <vt:lpstr>Construction </vt:lpstr>
      <vt:lpstr>Construction </vt:lpstr>
      <vt:lpstr>Construction </vt:lpstr>
      <vt:lpstr>Construction </vt:lpstr>
      <vt:lpstr>Construction </vt:lpstr>
      <vt:lpstr>Construction </vt:lpstr>
      <vt:lpstr>Construction </vt:lpstr>
      <vt:lpstr>Construction </vt:lpstr>
      <vt:lpstr>Construction </vt:lpstr>
      <vt:lpstr>input </vt:lpstr>
      <vt:lpstr>output </vt:lpstr>
      <vt:lpstr>Livedemo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Analyzer</dc:title>
  <dc:creator>A. Ga33far</dc:creator>
  <cp:lastModifiedBy>A. Ga33far</cp:lastModifiedBy>
  <cp:revision>11</cp:revision>
  <dcterms:created xsi:type="dcterms:W3CDTF">2021-01-11T15:24:15Z</dcterms:created>
  <dcterms:modified xsi:type="dcterms:W3CDTF">2024-07-23T11:46:42Z</dcterms:modified>
</cp:coreProperties>
</file>