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1"/>
  </p:notesMasterIdLst>
  <p:sldIdLst>
    <p:sldId id="256" r:id="rId2"/>
    <p:sldId id="266" r:id="rId3"/>
    <p:sldId id="261" r:id="rId4"/>
    <p:sldId id="262" r:id="rId5"/>
    <p:sldId id="258" r:id="rId6"/>
    <p:sldId id="260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7DC15-A5AB-EB4B-98E4-9AB510E8BB67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C647-4E5F-1A40-A501-EB0496B26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Mimic Milgram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are being asked to find a path from source node to target node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node and target node ID will be provided</a:t>
            </a:r>
            <a:r>
              <a:rPr lang="en-US" baseline="0" dirty="0" smtClean="0"/>
              <a:t> to you via API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check-in</a:t>
            </a:r>
            <a:r>
              <a:rPr lang="en-US" baseline="0" dirty="0" smtClean="0"/>
              <a:t> time</a:t>
            </a:r>
            <a:r>
              <a:rPr lang="en-US" dirty="0" smtClean="0"/>
              <a:t> latitude longitude</a:t>
            </a:r>
          </a:p>
          <a:p>
            <a:r>
              <a:rPr lang="en-US" dirty="0" smtClean="0"/>
              <a:t>Baseline model:</a:t>
            </a:r>
            <a:r>
              <a:rPr lang="en-US" baseline="0" dirty="0" smtClean="0"/>
              <a:t> greedy routing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check-in</a:t>
            </a:r>
            <a:r>
              <a:rPr lang="en-US" baseline="0" dirty="0" smtClean="0"/>
              <a:t> time</a:t>
            </a:r>
            <a:r>
              <a:rPr lang="en-US" dirty="0" smtClean="0"/>
              <a:t> latitude longitude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8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check-in</a:t>
            </a:r>
            <a:r>
              <a:rPr lang="en-US" baseline="0" dirty="0" smtClean="0"/>
              <a:t> time</a:t>
            </a:r>
            <a:r>
              <a:rPr lang="en-US" dirty="0" smtClean="0"/>
              <a:t> latitude longitude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check-in</a:t>
            </a:r>
            <a:r>
              <a:rPr lang="en-US" baseline="0" dirty="0" smtClean="0"/>
              <a:t> time</a:t>
            </a:r>
            <a:r>
              <a:rPr lang="en-US" dirty="0" smtClean="0"/>
              <a:t> latitude longitude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Mimic Milgram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647-4E5F-1A40-A501-EB0496B26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6io70nu9pi.execute-api.us-east-1.amazonaws.com/smallworld/start/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6io70nu9pi.execute-api.us-east-1.amazonaws.com/smallworld/neighbors?uni=yh2901&amp;testcaseID=1&amp;node=485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28" y="1773381"/>
            <a:ext cx="7159753" cy="221672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Small world	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Data Challenge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28" y="2468897"/>
            <a:ext cx="1977663" cy="931347"/>
          </a:xfrm>
        </p:spPr>
        <p:txBody>
          <a:bodyPr/>
          <a:lstStyle/>
          <a:p>
            <a:r>
              <a:rPr lang="en-US" dirty="0" smtClean="0"/>
              <a:t>Goal: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253" y="1763485"/>
            <a:ext cx="7446432" cy="28333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path from</a:t>
            </a:r>
          </a:p>
          <a:p>
            <a:pPr marL="0" indent="0">
              <a:buNone/>
            </a:pPr>
            <a:r>
              <a:rPr lang="en-US" sz="3000" dirty="0" smtClean="0"/>
              <a:t>                           Source node to Target node </a:t>
            </a:r>
            <a:endParaRPr lang="en-US" sz="3000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(w/o full 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28" y="2468897"/>
            <a:ext cx="1977663" cy="931347"/>
          </a:xfrm>
        </p:spPr>
        <p:txBody>
          <a:bodyPr/>
          <a:lstStyle/>
          <a:p>
            <a:r>
              <a:rPr lang="en-US" dirty="0" smtClean="0"/>
              <a:t>API: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253" y="1371599"/>
            <a:ext cx="7446432" cy="2833334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6io70nu9pi.execute-api.us-east-1.amazonaws.com/smallworld/start/1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098471" y="3400244"/>
            <a:ext cx="6123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"reach </a:t>
            </a:r>
            <a:r>
              <a:rPr lang="en-US" dirty="0" err="1"/>
              <a:t>testcase</a:t>
            </a:r>
            <a:r>
              <a:rPr lang="en-US" dirty="0"/>
              <a:t> number" : "1",</a:t>
            </a:r>
          </a:p>
          <a:p>
            <a:r>
              <a:rPr lang="fr-FR" dirty="0"/>
              <a:t>    "source </a:t>
            </a:r>
            <a:r>
              <a:rPr lang="fr-FR" dirty="0" err="1"/>
              <a:t>node</a:t>
            </a:r>
            <a:r>
              <a:rPr lang="fr-FR" dirty="0"/>
              <a:t>" : </a:t>
            </a:r>
            <a:r>
              <a:rPr lang="fr-FR" dirty="0" smtClean="0"/>
              <a:t>4853,</a:t>
            </a:r>
            <a:endParaRPr lang="fr-FR" dirty="0"/>
          </a:p>
          <a:p>
            <a:r>
              <a:rPr lang="nb-NO" dirty="0"/>
              <a:t>    "target node" : </a:t>
            </a:r>
            <a:r>
              <a:rPr lang="nb-NO" dirty="0" smtClean="0"/>
              <a:t>29326,</a:t>
            </a:r>
            <a:endParaRPr lang="nb-NO" dirty="0"/>
          </a:p>
          <a:p>
            <a:r>
              <a:rPr lang="nb-NO" dirty="0"/>
              <a:t>    "</a:t>
            </a:r>
            <a:r>
              <a:rPr lang="nb-NO" dirty="0" err="1"/>
              <a:t>wish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" : "best </a:t>
            </a:r>
            <a:r>
              <a:rPr lang="nb-NO" dirty="0" err="1"/>
              <a:t>luck</a:t>
            </a:r>
            <a:r>
              <a:rPr lang="nb-NO" dirty="0"/>
              <a:t>"</a:t>
            </a:r>
          </a:p>
          <a:p>
            <a:r>
              <a:rPr lang="nb-NO" dirty="0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28" y="2468897"/>
            <a:ext cx="1977663" cy="931347"/>
          </a:xfrm>
        </p:spPr>
        <p:txBody>
          <a:bodyPr/>
          <a:lstStyle/>
          <a:p>
            <a:r>
              <a:rPr lang="en-US" dirty="0" smtClean="0"/>
              <a:t>API: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253" y="1052230"/>
            <a:ext cx="7446432" cy="2833334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6io70nu9pi.execute-api.us-east-1.amazonaws.com/</a:t>
            </a:r>
            <a:r>
              <a:rPr lang="en-US" sz="3200" dirty="0" err="1" smtClean="0">
                <a:hlinkClick r:id="rId3"/>
              </a:rPr>
              <a:t>smallworld</a:t>
            </a:r>
            <a:r>
              <a:rPr lang="en-US" sz="3200" dirty="0" smtClean="0">
                <a:hlinkClick r:id="rId3"/>
              </a:rPr>
              <a:t>/</a:t>
            </a:r>
            <a:r>
              <a:rPr lang="en-US" sz="3200" dirty="0" err="1" smtClean="0">
                <a:hlinkClick r:id="rId3"/>
              </a:rPr>
              <a:t>neighbors?uni</a:t>
            </a:r>
            <a:r>
              <a:rPr lang="en-US" sz="3200" dirty="0" smtClean="0">
                <a:hlinkClick r:id="rId3"/>
              </a:rPr>
              <a:t>=yh2901&amp;testcaseID=1&amp;node=4853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098471" y="3285944"/>
            <a:ext cx="6123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{ "neighbors" : "{414:[ 28, 0.36]}, {1643:[ 108, 0.05]}, {2937:[ 100, 0.07]}, {3353:[ 2, 1.00]}, {3775:[ 84, 0.07]}, {4298:[ 35, 0.23]}, {4348:[ 82, 0.11]}, {4451:[ 10, 0.24]}, {4511:[ 23, 0.17]}, {4771:[ 20, 0.43]}, {4862:[ 26, 0.12]}, </a:t>
            </a:r>
            <a:r>
              <a:rPr lang="en-US" dirty="0" smtClean="0"/>
              <a:t>..., </a:t>
            </a:r>
            <a:r>
              <a:rPr lang="en-US" dirty="0"/>
              <a:t>{48814:[ 14, 0.12]}, {49652:[ 3, 0.33]}, {50110:[ 3, 0.33]}, {52000:[ 5, 0.50]}, {52859:[ 24, 0.17]}, {53053:[ 19, 0.25]}, {53305:[ 22, 0.06]}, {53450:[ 16, 0.13]}, {54611:[ 18, 0.18]}, {55970:[ 2, 1.00]}, {56753:[ 13, 0.19]}, {57364:[ 109, 0.07]}" }</a:t>
            </a:r>
          </a:p>
        </p:txBody>
      </p:sp>
    </p:spTree>
    <p:extLst>
      <p:ext uri="{BB962C8B-B14F-4D97-AF65-F5344CB8AC3E}">
        <p14:creationId xmlns:p14="http://schemas.microsoft.com/office/powerpoint/2010/main" val="7835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7" y="1763486"/>
            <a:ext cx="2767867" cy="1812471"/>
          </a:xfrm>
        </p:spPr>
        <p:txBody>
          <a:bodyPr/>
          <a:lstStyle/>
          <a:p>
            <a:r>
              <a:rPr lang="en-US" dirty="0" smtClean="0"/>
              <a:t>Date set: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Geo data: 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   4853</a:t>
            </a:r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2010-10-16T06:02:04Z</a:t>
            </a:r>
            <a:r>
              <a:rPr lang="en-US" b="1" dirty="0">
                <a:latin typeface="+mj-lt"/>
              </a:rPr>
              <a:t>	39.891383	-</a:t>
            </a:r>
            <a:r>
              <a:rPr lang="en-US" b="1" dirty="0" smtClean="0">
                <a:latin typeface="+mj-lt"/>
              </a:rPr>
              <a:t>105.070814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Edges: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</a:t>
            </a:r>
            <a:r>
              <a:rPr lang="en-US" dirty="0" smtClean="0"/>
              <a:t>4853    37674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7" y="1763486"/>
            <a:ext cx="2767867" cy="1812471"/>
          </a:xfrm>
        </p:spPr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Minimizes the number of queries you made through the API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Minimizes the geo movement of the path 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01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7" y="1763486"/>
            <a:ext cx="2767867" cy="1812471"/>
          </a:xfrm>
        </p:spPr>
        <p:txBody>
          <a:bodyPr/>
          <a:lstStyle/>
          <a:p>
            <a:r>
              <a:rPr lang="en-US" dirty="0" smtClean="0"/>
              <a:t>Baseline: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9267" y="864108"/>
            <a:ext cx="7348461" cy="382219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Greedy routing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1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7" y="1763486"/>
            <a:ext cx="2767867" cy="1812471"/>
          </a:xfrm>
        </p:spPr>
        <p:txBody>
          <a:bodyPr/>
          <a:lstStyle/>
          <a:p>
            <a:r>
              <a:rPr lang="en-US" dirty="0" smtClean="0"/>
              <a:t>Caution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Suggestions: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7813" y="2816431"/>
            <a:ext cx="7348461" cy="38221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Submit your path through Postman, not working with the browser</a:t>
            </a:r>
          </a:p>
          <a:p>
            <a:r>
              <a:rPr lang="en-US" dirty="0" smtClean="0">
                <a:latin typeface="+mj-lt"/>
              </a:rPr>
              <a:t>You can make a submission only once for each </a:t>
            </a:r>
            <a:r>
              <a:rPr lang="en-US" dirty="0" err="1" smtClean="0">
                <a:latin typeface="+mj-lt"/>
              </a:rPr>
              <a:t>testcase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You have 1 </a:t>
            </a:r>
            <a:r>
              <a:rPr lang="en-US" dirty="0" err="1" smtClean="0">
                <a:latin typeface="+mj-lt"/>
              </a:rPr>
              <a:t>testcase</a:t>
            </a:r>
            <a:r>
              <a:rPr lang="en-US" dirty="0" smtClean="0">
                <a:latin typeface="+mj-lt"/>
              </a:rPr>
              <a:t> for now in the training phase </a:t>
            </a:r>
          </a:p>
          <a:p>
            <a:r>
              <a:rPr lang="en-US" dirty="0" smtClean="0">
                <a:latin typeface="+mj-lt"/>
              </a:rPr>
              <a:t>You can make 2000 requests through API for each </a:t>
            </a:r>
            <a:r>
              <a:rPr lang="en-US" dirty="0" err="1" smtClean="0">
                <a:latin typeface="+mj-lt"/>
              </a:rPr>
              <a:t>testcase</a:t>
            </a:r>
            <a:r>
              <a:rPr lang="en-US" dirty="0" smtClean="0">
                <a:latin typeface="+mj-lt"/>
              </a:rPr>
              <a:t> during the training phase</a:t>
            </a:r>
          </a:p>
          <a:p>
            <a:r>
              <a:rPr lang="en-US" dirty="0" smtClean="0">
                <a:latin typeface="+mj-lt"/>
              </a:rPr>
              <a:t>You won’t be provided with the full graph in the test phase, but only the geo data</a:t>
            </a:r>
          </a:p>
          <a:p>
            <a:r>
              <a:rPr lang="en-US" dirty="0" smtClean="0">
                <a:latin typeface="+mj-lt"/>
              </a:rPr>
              <a:t>Compute degree and local clustering coefficient for training dataset on your own to develop your algorithm that beats the baseline </a:t>
            </a:r>
          </a:p>
          <a:p>
            <a:r>
              <a:rPr lang="en-US" dirty="0" smtClean="0">
                <a:latin typeface="+mj-lt"/>
              </a:rPr>
              <a:t>New Instagram dataset?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28" y="1773381"/>
            <a:ext cx="7159753" cy="221672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Enjoy!	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Emily&amp;Ana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91</TotalTime>
  <Words>262</Words>
  <Application>Microsoft Macintosh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 2</vt:lpstr>
      <vt:lpstr>Frame</vt:lpstr>
      <vt:lpstr>Small world </vt:lpstr>
      <vt:lpstr>Goal: </vt:lpstr>
      <vt:lpstr>API: </vt:lpstr>
      <vt:lpstr>API: </vt:lpstr>
      <vt:lpstr>Date set:</vt:lpstr>
      <vt:lpstr>Objectives:</vt:lpstr>
      <vt:lpstr>Baseline:</vt:lpstr>
      <vt:lpstr>Caution &amp; Suggestions:</vt:lpstr>
      <vt:lpstr>Enjoy!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world </dc:title>
  <dc:creator>Ye Hua</dc:creator>
  <cp:lastModifiedBy>Ye Hua</cp:lastModifiedBy>
  <cp:revision>8</cp:revision>
  <dcterms:created xsi:type="dcterms:W3CDTF">2016-10-20T17:16:17Z</dcterms:created>
  <dcterms:modified xsi:type="dcterms:W3CDTF">2016-10-23T05:33:52Z</dcterms:modified>
</cp:coreProperties>
</file>